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
  </p:notesMasterIdLst>
  <p:sldIdLst>
    <p:sldId id="256" r:id="rId2"/>
    <p:sldId id="284" r:id="rId3"/>
    <p:sldId id="288" r:id="rId4"/>
    <p:sldId id="289" r:id="rId5"/>
    <p:sldId id="290" r:id="rId6"/>
  </p:sldIdLst>
  <p:sldSz cx="12192000" cy="6858000"/>
  <p:notesSz cx="6858000" cy="9144000"/>
  <p:embeddedFontLst>
    <p:embeddedFont>
      <p:font typeface="Acumin Pro Condensed Semibold" panose="020B0604020202020204" charset="0"/>
      <p:regular r:id="rId8"/>
      <p:bold r:id="rId9"/>
      <p:italic r:id="rId10"/>
      <p:boldItalic r:id="rId11"/>
    </p:embeddedFont>
    <p:embeddedFont>
      <p:font typeface="Arial Narrow" panose="020B0606020202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E3E"/>
    <a:srgbClr val="CFB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p:restoredTop sz="94694"/>
  </p:normalViewPr>
  <p:slideViewPr>
    <p:cSldViewPr snapToGrid="0">
      <p:cViewPr varScale="1">
        <p:scale>
          <a:sx n="102" d="100"/>
          <a:sy n="102" d="100"/>
        </p:scale>
        <p:origin x="13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C1903-8A86-434B-B2CC-B9F2E81AFB68}"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8F4FF-5AD8-054A-80D1-A8FB7BB3D69E}" type="slidenum">
              <a:rPr lang="en-US" smtClean="0"/>
              <a:t>‹#›</a:t>
            </a:fld>
            <a:endParaRPr lang="en-US"/>
          </a:p>
        </p:txBody>
      </p:sp>
    </p:spTree>
    <p:extLst>
      <p:ext uri="{BB962C8B-B14F-4D97-AF65-F5344CB8AC3E}">
        <p14:creationId xmlns:p14="http://schemas.microsoft.com/office/powerpoint/2010/main" val="247648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63FE-3BFF-BBA3-4960-305854E4FF36}"/>
              </a:ext>
            </a:extLst>
          </p:cNvPr>
          <p:cNvSpPr>
            <a:spLocks noGrp="1"/>
          </p:cNvSpPr>
          <p:nvPr>
            <p:ph type="ctrTitle"/>
          </p:nvPr>
        </p:nvSpPr>
        <p:spPr>
          <a:xfrm>
            <a:off x="1524000" y="1122363"/>
            <a:ext cx="9144000" cy="2387600"/>
          </a:xfrm>
          <a:prstGeom prst="rect">
            <a:avLst/>
          </a:prstGeom>
        </p:spPr>
        <p:txBody>
          <a:bodyPr anchor="b"/>
          <a:lstStyle>
            <a:lvl1pPr algn="ctr">
              <a:defRPr sz="4800" b="0" i="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B44911D-750C-9FEA-A783-0F9306B6101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2A818F5-8FA7-9BC9-03EA-F87338659E97}"/>
              </a:ext>
            </a:extLst>
          </p:cNvPr>
          <p:cNvSpPr>
            <a:spLocks noGrp="1"/>
          </p:cNvSpPr>
          <p:nvPr>
            <p:ph type="dt" sz="half" idx="10"/>
          </p:nvPr>
        </p:nvSpPr>
        <p:spPr>
          <a:xfrm>
            <a:off x="838200" y="6356350"/>
            <a:ext cx="27432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fld id="{11F77F0B-6651-4247-9485-9D9D434A98D5}" type="datetimeFigureOut">
              <a:rPr lang="en-US" smtClean="0"/>
              <a:pPr/>
              <a:t>4/23/2025</a:t>
            </a:fld>
            <a:endParaRPr lang="en-US" dirty="0"/>
          </a:p>
        </p:txBody>
      </p:sp>
      <p:sp>
        <p:nvSpPr>
          <p:cNvPr id="5" name="Footer Placeholder 4">
            <a:extLst>
              <a:ext uri="{FF2B5EF4-FFF2-40B4-BE49-F238E27FC236}">
                <a16:creationId xmlns:a16="http://schemas.microsoft.com/office/drawing/2014/main" id="{687E12FE-8A5D-2456-BBC7-DF051F30963F}"/>
              </a:ext>
            </a:extLst>
          </p:cNvPr>
          <p:cNvSpPr>
            <a:spLocks noGrp="1"/>
          </p:cNvSpPr>
          <p:nvPr>
            <p:ph type="ftr" sz="quarter" idx="11"/>
          </p:nvPr>
        </p:nvSpPr>
        <p:spPr>
          <a:xfrm>
            <a:off x="4038600" y="6356350"/>
            <a:ext cx="41148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F77605E-EFD0-F1A5-7312-43F13749C35D}"/>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fld id="{3D61CEE3-2C65-D744-B8CF-FD0E029F7286}" type="slidenum">
              <a:rPr lang="en-US" smtClean="0"/>
              <a:pPr/>
              <a:t>‹#›</a:t>
            </a:fld>
            <a:endParaRPr lang="en-US" dirty="0"/>
          </a:p>
        </p:txBody>
      </p:sp>
    </p:spTree>
    <p:extLst>
      <p:ext uri="{BB962C8B-B14F-4D97-AF65-F5344CB8AC3E}">
        <p14:creationId xmlns:p14="http://schemas.microsoft.com/office/powerpoint/2010/main" val="399093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04F6-8451-AE82-A84D-86A3104590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CCB26-3293-909B-32FD-51F318F6B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E2802-C741-D9EB-775B-95291B5CBFEE}"/>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5" name="Footer Placeholder 4">
            <a:extLst>
              <a:ext uri="{FF2B5EF4-FFF2-40B4-BE49-F238E27FC236}">
                <a16:creationId xmlns:a16="http://schemas.microsoft.com/office/drawing/2014/main" id="{35A3458C-9C06-8B9B-1714-3E22CF2A97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E5AA7-2AE5-9601-9DDA-4F8971052D13}"/>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128978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77F33-8E61-2B37-287A-70F7D3662A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AC5263-1BCC-97EA-1F81-C2507CE8B3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38236-54D7-2430-8B72-65232A26AD44}"/>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5" name="Footer Placeholder 4">
            <a:extLst>
              <a:ext uri="{FF2B5EF4-FFF2-40B4-BE49-F238E27FC236}">
                <a16:creationId xmlns:a16="http://schemas.microsoft.com/office/drawing/2014/main" id="{A0B87719-5935-3BE5-491D-68C36DCE39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0A4D48-28B3-C7C9-D0E5-3AE2D907B0E5}"/>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73110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9AB0-7551-B335-4B2F-79F61D340E9D}"/>
              </a:ext>
            </a:extLst>
          </p:cNvPr>
          <p:cNvSpPr>
            <a:spLocks noGrp="1"/>
          </p:cNvSpPr>
          <p:nvPr>
            <p:ph type="title"/>
          </p:nvPr>
        </p:nvSpPr>
        <p:spPr>
          <a:xfrm>
            <a:off x="838200" y="365125"/>
            <a:ext cx="10515600" cy="1325563"/>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41F7A2F-EA47-AA2C-8164-B9636BCDE230}"/>
              </a:ext>
            </a:extLst>
          </p:cNvPr>
          <p:cNvSpPr>
            <a:spLocks noGrp="1"/>
          </p:cNvSpPr>
          <p:nvPr>
            <p:ph idx="1"/>
          </p:nvPr>
        </p:nvSpPr>
        <p:spPr>
          <a:xfrm>
            <a:off x="838200" y="1825625"/>
            <a:ext cx="10515600" cy="4351338"/>
          </a:xfrm>
          <a:prstGeom prst="rect">
            <a:avLst/>
          </a:prstGeom>
        </p:spPr>
        <p:txBody>
          <a:bodyPr/>
          <a:lstStyle>
            <a:lvl1pPr>
              <a:defRPr b="0" i="0">
                <a:latin typeface="Arial Narrow" panose="020B0604020202020204" pitchFamily="34" charset="0"/>
                <a:cs typeface="Arial Narrow" panose="020B0604020202020204" pitchFamily="34" charset="0"/>
              </a:defRPr>
            </a:lvl1pPr>
            <a:lvl2pPr>
              <a:defRPr b="0" i="0">
                <a:latin typeface="Arial Narrow" panose="020B0604020202020204" pitchFamily="34" charset="0"/>
                <a:cs typeface="Arial Narrow" panose="020B0604020202020204" pitchFamily="34" charset="0"/>
              </a:defRPr>
            </a:lvl2pPr>
            <a:lvl3pPr>
              <a:defRPr b="0" i="0">
                <a:latin typeface="Arial Narrow" panose="020B0604020202020204" pitchFamily="34" charset="0"/>
                <a:cs typeface="Arial Narrow" panose="020B0604020202020204" pitchFamily="34" charset="0"/>
              </a:defRPr>
            </a:lvl3pPr>
            <a:lvl4pPr>
              <a:defRPr b="0" i="0">
                <a:latin typeface="Arial Narrow" panose="020B0604020202020204" pitchFamily="34" charset="0"/>
                <a:cs typeface="Arial Narrow" panose="020B0604020202020204" pitchFamily="34" charset="0"/>
              </a:defRPr>
            </a:lvl4pPr>
            <a:lvl5pPr>
              <a:defRPr b="0" i="0">
                <a:latin typeface="Arial Narrow" panose="020B0604020202020204" pitchFamily="34" charset="0"/>
                <a:cs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A2BF90-FBE1-B580-293D-41D428182FB4}"/>
              </a:ext>
            </a:extLst>
          </p:cNvPr>
          <p:cNvSpPr>
            <a:spLocks noGrp="1"/>
          </p:cNvSpPr>
          <p:nvPr>
            <p:ph type="dt" sz="half" idx="10"/>
          </p:nvPr>
        </p:nvSpPr>
        <p:spPr>
          <a:xfrm>
            <a:off x="838200" y="6356350"/>
            <a:ext cx="27432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fld id="{11F77F0B-6651-4247-9485-9D9D434A98D5}" type="datetimeFigureOut">
              <a:rPr lang="en-US" smtClean="0"/>
              <a:pPr/>
              <a:t>4/23/2025</a:t>
            </a:fld>
            <a:endParaRPr lang="en-US" dirty="0"/>
          </a:p>
        </p:txBody>
      </p:sp>
      <p:sp>
        <p:nvSpPr>
          <p:cNvPr id="5" name="Footer Placeholder 4">
            <a:extLst>
              <a:ext uri="{FF2B5EF4-FFF2-40B4-BE49-F238E27FC236}">
                <a16:creationId xmlns:a16="http://schemas.microsoft.com/office/drawing/2014/main" id="{AA2D36F2-F8D6-1378-0A5F-756211BC91AD}"/>
              </a:ext>
            </a:extLst>
          </p:cNvPr>
          <p:cNvSpPr>
            <a:spLocks noGrp="1"/>
          </p:cNvSpPr>
          <p:nvPr>
            <p:ph type="ftr" sz="quarter" idx="11"/>
          </p:nvPr>
        </p:nvSpPr>
        <p:spPr>
          <a:xfrm>
            <a:off x="4038600" y="6356350"/>
            <a:ext cx="41148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6B06B7E-2AF9-3DBA-6C75-67C7D0E2C611}"/>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fld id="{3D61CEE3-2C65-D744-B8CF-FD0E029F7286}" type="slidenum">
              <a:rPr lang="en-US" smtClean="0"/>
              <a:pPr/>
              <a:t>‹#›</a:t>
            </a:fld>
            <a:endParaRPr lang="en-US" dirty="0"/>
          </a:p>
        </p:txBody>
      </p:sp>
    </p:spTree>
    <p:extLst>
      <p:ext uri="{BB962C8B-B14F-4D97-AF65-F5344CB8AC3E}">
        <p14:creationId xmlns:p14="http://schemas.microsoft.com/office/powerpoint/2010/main" val="25753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3C39-47D7-928A-1DB3-5E92A362F562}"/>
              </a:ext>
            </a:extLst>
          </p:cNvPr>
          <p:cNvSpPr>
            <a:spLocks noGrp="1"/>
          </p:cNvSpPr>
          <p:nvPr>
            <p:ph type="title"/>
          </p:nvPr>
        </p:nvSpPr>
        <p:spPr>
          <a:xfrm>
            <a:off x="831850" y="1709738"/>
            <a:ext cx="10515600" cy="2852737"/>
          </a:xfrm>
          <a:prstGeom prst="rect">
            <a:avLst/>
          </a:prstGeom>
        </p:spPr>
        <p:txBody>
          <a:bodyPr anchor="b"/>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8210E67-5271-2F1D-3B70-3749BC34895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82000"/>
                  </a:schemeClr>
                </a:solidFill>
                <a:latin typeface="Arial Narrow" panose="020B0604020202020204" pitchFamily="34" charset="0"/>
                <a:cs typeface="Arial Narrow"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64974DF-FE8F-6890-C3D0-63EF28EB10CD}"/>
              </a:ext>
            </a:extLst>
          </p:cNvPr>
          <p:cNvSpPr>
            <a:spLocks noGrp="1"/>
          </p:cNvSpPr>
          <p:nvPr>
            <p:ph type="dt" sz="half" idx="10"/>
          </p:nvPr>
        </p:nvSpPr>
        <p:spPr>
          <a:xfrm>
            <a:off x="838200" y="6356350"/>
            <a:ext cx="27432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fld id="{11F77F0B-6651-4247-9485-9D9D434A98D5}" type="datetimeFigureOut">
              <a:rPr lang="en-US" smtClean="0"/>
              <a:pPr/>
              <a:t>4/23/2025</a:t>
            </a:fld>
            <a:endParaRPr lang="en-US" dirty="0"/>
          </a:p>
        </p:txBody>
      </p:sp>
      <p:sp>
        <p:nvSpPr>
          <p:cNvPr id="5" name="Footer Placeholder 4">
            <a:extLst>
              <a:ext uri="{FF2B5EF4-FFF2-40B4-BE49-F238E27FC236}">
                <a16:creationId xmlns:a16="http://schemas.microsoft.com/office/drawing/2014/main" id="{350E72B0-7F4D-C59E-0129-0CBAED6BC0BA}"/>
              </a:ext>
            </a:extLst>
          </p:cNvPr>
          <p:cNvSpPr>
            <a:spLocks noGrp="1"/>
          </p:cNvSpPr>
          <p:nvPr>
            <p:ph type="ftr" sz="quarter" idx="11"/>
          </p:nvPr>
        </p:nvSpPr>
        <p:spPr>
          <a:xfrm>
            <a:off x="4038600" y="6356350"/>
            <a:ext cx="41148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C7D9CD0-E3AB-CB9B-1DEA-B79E6FF398A5}"/>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Narrow" panose="020B0604020202020204" pitchFamily="34" charset="0"/>
                <a:cs typeface="Arial Narrow" panose="020B0604020202020204" pitchFamily="34" charset="0"/>
              </a:defRPr>
            </a:lvl1pPr>
          </a:lstStyle>
          <a:p>
            <a:fld id="{3D61CEE3-2C65-D744-B8CF-FD0E029F7286}" type="slidenum">
              <a:rPr lang="en-US" smtClean="0"/>
              <a:pPr/>
              <a:t>‹#›</a:t>
            </a:fld>
            <a:endParaRPr lang="en-US" dirty="0"/>
          </a:p>
        </p:txBody>
      </p:sp>
    </p:spTree>
    <p:extLst>
      <p:ext uri="{BB962C8B-B14F-4D97-AF65-F5344CB8AC3E}">
        <p14:creationId xmlns:p14="http://schemas.microsoft.com/office/powerpoint/2010/main" val="162119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AB0A-F273-A623-8EF7-2E7637D244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318384C-D1F2-E05B-308D-910DD03307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E769C2-F556-55C4-EF5C-8FAB840899E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BC2ED-7D89-3103-C3F5-88E3993E8C13}"/>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6" name="Footer Placeholder 5">
            <a:extLst>
              <a:ext uri="{FF2B5EF4-FFF2-40B4-BE49-F238E27FC236}">
                <a16:creationId xmlns:a16="http://schemas.microsoft.com/office/drawing/2014/main" id="{730A4E45-B7DA-4E2B-9B8C-C409DB3D21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9ED6B7-925A-8F2F-0BA2-0824BC297903}"/>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18179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6D43-3BBF-E25B-6316-12639FD0439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56A88D-1A40-805A-19E7-02191A74A10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8DE546-CE30-8F25-F317-C0801A6A596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C59C3-F158-431F-91B2-9561C558376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8779C1-227D-20A4-A7BF-695954F72FD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6A8EF-FEC5-2EB7-DCF1-D77E8A7F84A7}"/>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8" name="Footer Placeholder 7">
            <a:extLst>
              <a:ext uri="{FF2B5EF4-FFF2-40B4-BE49-F238E27FC236}">
                <a16:creationId xmlns:a16="http://schemas.microsoft.com/office/drawing/2014/main" id="{74819D07-AC82-68EF-BEC4-D542DE1FF0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49DEDE2-7B8B-65A2-633B-E9DF81BB9CBA}"/>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230989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950C-41DF-BEE8-E617-219ED805E3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BE1C95-DA35-BFB4-0852-48825E19B983}"/>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4" name="Footer Placeholder 3">
            <a:extLst>
              <a:ext uri="{FF2B5EF4-FFF2-40B4-BE49-F238E27FC236}">
                <a16:creationId xmlns:a16="http://schemas.microsoft.com/office/drawing/2014/main" id="{4CC77F72-875B-1D11-BF5F-A6A06DDEF3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9211DA-F68F-599B-74A1-0B1B067430EE}"/>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233650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2F2D0-C762-CAF8-6569-A8978FC2D783}"/>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3" name="Footer Placeholder 2">
            <a:extLst>
              <a:ext uri="{FF2B5EF4-FFF2-40B4-BE49-F238E27FC236}">
                <a16:creationId xmlns:a16="http://schemas.microsoft.com/office/drawing/2014/main" id="{DE564BCB-FAF0-D805-0FA3-11F711FC1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4463B08-6E11-5D75-C7EE-0166BC2BDDF2}"/>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67587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C4FD-99E8-211A-3194-A326633880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B6AEC2-F38B-43ED-7813-BA7386FA2B6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149B33-3FD1-3830-ECE4-7C7C2A7BB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F9A2F-5F3F-B3AF-CF58-6917D577FB85}"/>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6" name="Footer Placeholder 5">
            <a:extLst>
              <a:ext uri="{FF2B5EF4-FFF2-40B4-BE49-F238E27FC236}">
                <a16:creationId xmlns:a16="http://schemas.microsoft.com/office/drawing/2014/main" id="{66059422-9015-9394-D71E-370437E68A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0BBFE7-5320-FC32-9966-082E11B9C246}"/>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346837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4EB8-68E1-2E46-D4E7-02100B233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5A5C10-8530-6864-FE71-6321402784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13ADB4-6ADC-CCE0-B762-B0B550804B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DCAF4-C6A6-AA7E-4AAD-030E88C013A3}"/>
              </a:ext>
            </a:extLst>
          </p:cNvPr>
          <p:cNvSpPr>
            <a:spLocks noGrp="1"/>
          </p:cNvSpPr>
          <p:nvPr>
            <p:ph type="dt" sz="half" idx="10"/>
          </p:nvPr>
        </p:nvSpPr>
        <p:spPr>
          <a:xfrm>
            <a:off x="838200" y="6356350"/>
            <a:ext cx="2743200" cy="365125"/>
          </a:xfrm>
          <a:prstGeom prst="rect">
            <a:avLst/>
          </a:prstGeom>
        </p:spPr>
        <p:txBody>
          <a:bodyPr/>
          <a:lstStyle/>
          <a:p>
            <a:fld id="{11F77F0B-6651-4247-9485-9D9D434A98D5}" type="datetimeFigureOut">
              <a:rPr lang="en-US" smtClean="0"/>
              <a:t>4/23/2025</a:t>
            </a:fld>
            <a:endParaRPr lang="en-US"/>
          </a:p>
        </p:txBody>
      </p:sp>
      <p:sp>
        <p:nvSpPr>
          <p:cNvPr id="6" name="Footer Placeholder 5">
            <a:extLst>
              <a:ext uri="{FF2B5EF4-FFF2-40B4-BE49-F238E27FC236}">
                <a16:creationId xmlns:a16="http://schemas.microsoft.com/office/drawing/2014/main" id="{2DF18133-0F41-1C8E-EAAB-A0C66BD7D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C1CFD0-D791-B5B0-209C-75AB806D8F06}"/>
              </a:ext>
            </a:extLst>
          </p:cNvPr>
          <p:cNvSpPr>
            <a:spLocks noGrp="1"/>
          </p:cNvSpPr>
          <p:nvPr>
            <p:ph type="sldNum" sz="quarter" idx="12"/>
          </p:nvPr>
        </p:nvSpPr>
        <p:spPr>
          <a:xfrm>
            <a:off x="8610600" y="6356350"/>
            <a:ext cx="2743200" cy="365125"/>
          </a:xfrm>
          <a:prstGeom prst="rect">
            <a:avLst/>
          </a:prstGeom>
        </p:spPr>
        <p:txBody>
          <a:bodyPr/>
          <a:lstStyle/>
          <a:p>
            <a:fld id="{3D61CEE3-2C65-D744-B8CF-FD0E029F7286}" type="slidenum">
              <a:rPr lang="en-US" smtClean="0"/>
              <a:t>‹#›</a:t>
            </a:fld>
            <a:endParaRPr lang="en-US"/>
          </a:p>
        </p:txBody>
      </p:sp>
    </p:spTree>
    <p:extLst>
      <p:ext uri="{BB962C8B-B14F-4D97-AF65-F5344CB8AC3E}">
        <p14:creationId xmlns:p14="http://schemas.microsoft.com/office/powerpoint/2010/main" val="271394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93EA2D-77C3-C121-B1A7-A6E6CEFF8767}"/>
              </a:ext>
            </a:extLst>
          </p:cNvPr>
          <p:cNvPicPr>
            <a:picLocks noChangeAspect="1"/>
          </p:cNvPicPr>
          <p:nvPr userDrawn="1"/>
        </p:nvPicPr>
        <p:blipFill>
          <a:blip r:embed="rId13"/>
          <a:stretch>
            <a:fillRect/>
          </a:stretch>
        </p:blipFill>
        <p:spPr>
          <a:xfrm>
            <a:off x="0" y="6673563"/>
            <a:ext cx="12192000" cy="184438"/>
          </a:xfrm>
          <a:prstGeom prst="rect">
            <a:avLst/>
          </a:prstGeom>
        </p:spPr>
      </p:pic>
      <p:pic>
        <p:nvPicPr>
          <p:cNvPr id="2" name="Picture 1">
            <a:extLst>
              <a:ext uri="{FF2B5EF4-FFF2-40B4-BE49-F238E27FC236}">
                <a16:creationId xmlns:a16="http://schemas.microsoft.com/office/drawing/2014/main" id="{9A7C281B-BD2E-B848-8310-AA5D9A6928D6}"/>
              </a:ext>
            </a:extLst>
          </p:cNvPr>
          <p:cNvPicPr>
            <a:picLocks noChangeAspect="1"/>
          </p:cNvPicPr>
          <p:nvPr userDrawn="1"/>
        </p:nvPicPr>
        <p:blipFill>
          <a:blip r:embed="rId14"/>
          <a:stretch>
            <a:fillRect/>
          </a:stretch>
        </p:blipFill>
        <p:spPr>
          <a:xfrm>
            <a:off x="0" y="-10160"/>
            <a:ext cx="12192000" cy="996949"/>
          </a:xfrm>
          <a:prstGeom prst="rect">
            <a:avLst/>
          </a:prstGeom>
        </p:spPr>
      </p:pic>
    </p:spTree>
    <p:extLst>
      <p:ext uri="{BB962C8B-B14F-4D97-AF65-F5344CB8AC3E}">
        <p14:creationId xmlns:p14="http://schemas.microsoft.com/office/powerpoint/2010/main" val="215559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FB0BFB-4D28-654D-619A-3E2327A517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1151"/>
            <a:ext cx="12192000" cy="6871507"/>
          </a:xfrm>
          <a:prstGeom prst="rect">
            <a:avLst/>
          </a:prstGeom>
        </p:spPr>
      </p:pic>
      <p:pic>
        <p:nvPicPr>
          <p:cNvPr id="5" name="Picture 4">
            <a:extLst>
              <a:ext uri="{FF2B5EF4-FFF2-40B4-BE49-F238E27FC236}">
                <a16:creationId xmlns:a16="http://schemas.microsoft.com/office/drawing/2014/main" id="{46BF2C36-64B1-D6A4-2E30-35C9415BD3E7}"/>
              </a:ext>
            </a:extLst>
          </p:cNvPr>
          <p:cNvPicPr>
            <a:picLocks noChangeAspect="1"/>
          </p:cNvPicPr>
          <p:nvPr/>
        </p:nvPicPr>
        <p:blipFill>
          <a:blip r:embed="rId3"/>
          <a:stretch>
            <a:fillRect/>
          </a:stretch>
        </p:blipFill>
        <p:spPr>
          <a:xfrm>
            <a:off x="7234447" y="5006376"/>
            <a:ext cx="4957553" cy="1861456"/>
          </a:xfrm>
          <a:prstGeom prst="rect">
            <a:avLst/>
          </a:prstGeom>
        </p:spPr>
      </p:pic>
      <p:sp>
        <p:nvSpPr>
          <p:cNvPr id="8" name="TextBox 7">
            <a:extLst>
              <a:ext uri="{FF2B5EF4-FFF2-40B4-BE49-F238E27FC236}">
                <a16:creationId xmlns:a16="http://schemas.microsoft.com/office/drawing/2014/main" id="{E348370C-9E75-2DBB-BA14-D644DEA7B9C5}"/>
              </a:ext>
            </a:extLst>
          </p:cNvPr>
          <p:cNvSpPr txBox="1"/>
          <p:nvPr/>
        </p:nvSpPr>
        <p:spPr>
          <a:xfrm>
            <a:off x="1523999" y="1491347"/>
            <a:ext cx="8763000" cy="2062103"/>
          </a:xfrm>
          <a:prstGeom prst="rect">
            <a:avLst/>
          </a:prstGeom>
          <a:noFill/>
        </p:spPr>
        <p:txBody>
          <a:bodyPr wrap="square" rtlCol="0">
            <a:spAutoFit/>
          </a:bodyPr>
          <a:lstStyle/>
          <a:p>
            <a:pPr>
              <a:lnSpc>
                <a:spcPts val="5540"/>
              </a:lnSpc>
            </a:pPr>
            <a:r>
              <a:rPr lang="en-US" sz="6800" b="1" i="1" dirty="0">
                <a:solidFill>
                  <a:schemeClr val="bg1"/>
                </a:solidFill>
                <a:effectLst/>
                <a:latin typeface="Acumin Pro Condensed Semibold" panose="020B0506020202020204" pitchFamily="34" charset="77"/>
              </a:rPr>
              <a:t> </a:t>
            </a:r>
            <a:r>
              <a:rPr lang="en-US" sz="6600" i="1" dirty="0">
                <a:effectLst/>
                <a:latin typeface="Arial Narrow" panose="020B0604020202020204" pitchFamily="34" charset="0"/>
                <a:cs typeface="Arial Narrow" panose="020B0604020202020204" pitchFamily="34" charset="0"/>
              </a:rPr>
              <a:t>Presentation</a:t>
            </a:r>
          </a:p>
          <a:p>
            <a:r>
              <a:rPr lang="en-US" sz="7800" i="1" dirty="0">
                <a:solidFill>
                  <a:schemeClr val="bg1"/>
                </a:solidFill>
                <a:effectLst/>
                <a:latin typeface="Arial Narrow" panose="020B0604020202020204" pitchFamily="34" charset="0"/>
                <a:cs typeface="Arial Narrow" panose="020B0604020202020204" pitchFamily="34" charset="0"/>
              </a:rPr>
              <a:t>HEADLINE</a:t>
            </a:r>
          </a:p>
        </p:txBody>
      </p:sp>
      <p:sp>
        <p:nvSpPr>
          <p:cNvPr id="9" name="TextBox 8">
            <a:extLst>
              <a:ext uri="{FF2B5EF4-FFF2-40B4-BE49-F238E27FC236}">
                <a16:creationId xmlns:a16="http://schemas.microsoft.com/office/drawing/2014/main" id="{3ACA48EA-BD04-1AE9-2183-06D17B795D6B}"/>
              </a:ext>
            </a:extLst>
          </p:cNvPr>
          <p:cNvSpPr txBox="1"/>
          <p:nvPr/>
        </p:nvSpPr>
        <p:spPr>
          <a:xfrm>
            <a:off x="2340429" y="3995057"/>
            <a:ext cx="3875314" cy="1015663"/>
          </a:xfrm>
          <a:prstGeom prst="rect">
            <a:avLst/>
          </a:prstGeom>
          <a:noFill/>
        </p:spPr>
        <p:txBody>
          <a:bodyPr wrap="square" rtlCol="0">
            <a:spAutoFit/>
          </a:bodyPr>
          <a:lstStyle/>
          <a:p>
            <a:r>
              <a:rPr lang="en-US" sz="3200" b="1" i="1" dirty="0">
                <a:solidFill>
                  <a:srgbClr val="8E6F3E"/>
                </a:solidFill>
                <a:effectLst/>
                <a:latin typeface="Arial Narrow" panose="020B0604020202020204" pitchFamily="34" charset="0"/>
                <a:cs typeface="Arial Narrow" panose="020B0604020202020204" pitchFamily="34" charset="0"/>
              </a:rPr>
              <a:t>Presenter Name</a:t>
            </a:r>
          </a:p>
          <a:p>
            <a:r>
              <a:rPr lang="en-US" sz="2800" i="1" dirty="0">
                <a:effectLst/>
                <a:latin typeface="Arial Narrow" panose="020B0604020202020204" pitchFamily="34" charset="0"/>
                <a:cs typeface="Arial Narrow" panose="020B0604020202020204" pitchFamily="34" charset="0"/>
              </a:rPr>
              <a:t>Presenter Title</a:t>
            </a:r>
          </a:p>
        </p:txBody>
      </p:sp>
      <p:pic>
        <p:nvPicPr>
          <p:cNvPr id="3" name="Picture 2" descr="A group of people wearing safety vests and helmets&#10;&#10;Description automatically generated">
            <a:extLst>
              <a:ext uri="{FF2B5EF4-FFF2-40B4-BE49-F238E27FC236}">
                <a16:creationId xmlns:a16="http://schemas.microsoft.com/office/drawing/2014/main" id="{443B636A-C6FB-A3E2-871F-A0000C62477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44696" y="3521772"/>
            <a:ext cx="4847303" cy="3336228"/>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39C71C9A-1B94-F06C-4D1E-17149B740626}"/>
              </a:ext>
            </a:extLst>
          </p:cNvPr>
          <p:cNvPicPr>
            <a:picLocks noChangeAspect="1"/>
          </p:cNvPicPr>
          <p:nvPr/>
        </p:nvPicPr>
        <p:blipFill>
          <a:blip r:embed="rId5" cstate="screen">
            <a:extLst>
              <a:ext uri="{28A0092B-C50C-407E-A947-70E740481C1C}">
                <a14:useLocalDpi xmlns:a14="http://schemas.microsoft.com/office/drawing/2010/main"/>
              </a:ext>
            </a:extLst>
          </a:blip>
          <a:srcRect t="26725" r="49638"/>
          <a:stretch/>
        </p:blipFill>
        <p:spPr>
          <a:xfrm>
            <a:off x="791653" y="5417397"/>
            <a:ext cx="3098860" cy="751456"/>
          </a:xfrm>
          <a:prstGeom prst="rect">
            <a:avLst/>
          </a:prstGeom>
        </p:spPr>
      </p:pic>
    </p:spTree>
    <p:extLst>
      <p:ext uri="{BB962C8B-B14F-4D97-AF65-F5344CB8AC3E}">
        <p14:creationId xmlns:p14="http://schemas.microsoft.com/office/powerpoint/2010/main" val="387774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320514-9015-C1D8-5529-5F6424B4D2D2}"/>
              </a:ext>
            </a:extLst>
          </p:cNvPr>
          <p:cNvSpPr txBox="1"/>
          <p:nvPr/>
        </p:nvSpPr>
        <p:spPr>
          <a:xfrm>
            <a:off x="3016810" y="2478806"/>
            <a:ext cx="6159851" cy="1850507"/>
          </a:xfrm>
          <a:prstGeom prst="rect">
            <a:avLst/>
          </a:prstGeom>
          <a:noFill/>
        </p:spPr>
        <p:txBody>
          <a:bodyPr wrap="square">
            <a:spAutoFit/>
          </a:bodyPr>
          <a:lstStyle/>
          <a:p>
            <a:pPr>
              <a:lnSpc>
                <a:spcPct val="115000"/>
              </a:lnSpc>
              <a:spcAft>
                <a:spcPts val="800"/>
              </a:spcAft>
            </a:pPr>
            <a:r>
              <a:rPr lang="en-US" sz="2000" dirty="0">
                <a:effectLst/>
                <a:latin typeface="Arial Narrow" panose="020B0604020202020204" pitchFamily="34" charset="0"/>
                <a:cs typeface="Arial Narrow" panose="020B0604020202020204" pitchFamily="34" charset="0"/>
              </a:rPr>
              <a:t>Purdue University prohibits discrimination against any member of the University community on the basis of race, religion, color, sex, age, national origin or ancestry, genetic information, marital status, parental status, sexual orientation, gender identity and expression, disability, or status as a veteran.</a:t>
            </a:r>
          </a:p>
        </p:txBody>
      </p:sp>
      <p:sp>
        <p:nvSpPr>
          <p:cNvPr id="4" name="Right Triangle 3">
            <a:extLst>
              <a:ext uri="{FF2B5EF4-FFF2-40B4-BE49-F238E27FC236}">
                <a16:creationId xmlns:a16="http://schemas.microsoft.com/office/drawing/2014/main" id="{C15B4032-7938-03F3-D72B-0547F7AA67D5}"/>
              </a:ext>
            </a:extLst>
          </p:cNvPr>
          <p:cNvSpPr/>
          <p:nvPr/>
        </p:nvSpPr>
        <p:spPr>
          <a:xfrm rot="10800000" flipV="1">
            <a:off x="10392937" y="10523"/>
            <a:ext cx="1799062" cy="6657906"/>
          </a:xfrm>
          <a:prstGeom prst="rtTriangle">
            <a:avLst/>
          </a:prstGeom>
          <a:solidFill>
            <a:srgbClr val="DFD5BD">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28CA6E-1F54-F71A-FC9B-1C5176E58DD0}"/>
              </a:ext>
            </a:extLst>
          </p:cNvPr>
          <p:cNvSpPr txBox="1"/>
          <p:nvPr/>
        </p:nvSpPr>
        <p:spPr>
          <a:xfrm>
            <a:off x="1341980" y="1021807"/>
            <a:ext cx="6575386" cy="584775"/>
          </a:xfrm>
          <a:prstGeom prst="rect">
            <a:avLst/>
          </a:prstGeom>
          <a:noFill/>
        </p:spPr>
        <p:txBody>
          <a:bodyPr wrap="square" rtlCol="0">
            <a:spAutoFit/>
          </a:bodyPr>
          <a:lstStyle/>
          <a:p>
            <a:r>
              <a:rPr lang="en-US" sz="3200" b="1" i="1" dirty="0">
                <a:solidFill>
                  <a:srgbClr val="8E6F3E"/>
                </a:solidFill>
                <a:effectLst/>
                <a:latin typeface="Arial Narrow" panose="020B0604020202020204" pitchFamily="34" charset="0"/>
                <a:cs typeface="Arial Narrow" panose="020B0604020202020204" pitchFamily="34" charset="0"/>
              </a:rPr>
              <a:t>Purdue Extension - Equal Opportunity</a:t>
            </a:r>
          </a:p>
        </p:txBody>
      </p:sp>
      <p:sp>
        <p:nvSpPr>
          <p:cNvPr id="2" name="Rectangle 1">
            <a:extLst>
              <a:ext uri="{FF2B5EF4-FFF2-40B4-BE49-F238E27FC236}">
                <a16:creationId xmlns:a16="http://schemas.microsoft.com/office/drawing/2014/main" id="{AB632A39-202F-9665-05AC-32F9AF52F52D}"/>
              </a:ext>
            </a:extLst>
          </p:cNvPr>
          <p:cNvSpPr/>
          <p:nvPr/>
        </p:nvSpPr>
        <p:spPr>
          <a:xfrm>
            <a:off x="2416631" y="2590800"/>
            <a:ext cx="283026" cy="1654629"/>
          </a:xfrm>
          <a:prstGeom prst="rect">
            <a:avLst/>
          </a:prstGeom>
          <a:solidFill>
            <a:srgbClr val="CFB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96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7594-B619-986E-8A0C-903CA765581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4CE5261-17B7-928E-3C1F-EA457E7B3B0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572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6985-6332-4AFB-62AC-21310B00587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B603198-DCF8-D36C-E4E6-A4ABCA6F20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919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DCAC-4265-7D4E-259C-58294A7C24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A100533-130B-B371-0AD3-0A6C22FA78B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746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1961</TotalTime>
  <Words>67</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 Narrow</vt:lpstr>
      <vt:lpstr>Arial</vt:lpstr>
      <vt:lpstr>Acumin Pro Condensed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Merzdorf, Russell J.</dc:creator>
  <cp:lastModifiedBy>Olivia Noelle De Young</cp:lastModifiedBy>
  <cp:revision>97</cp:revision>
  <dcterms:created xsi:type="dcterms:W3CDTF">2024-09-23T20:38:36Z</dcterms:created>
  <dcterms:modified xsi:type="dcterms:W3CDTF">2025-04-23T17:21:30Z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2024-09-23T20:39:21Z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c7404aab-51be-49fc-a100-d3b42266a94c</vt:lpwstr>
  </property>
  <property fmtid="{D5CDD505-2E9C-101B-9397-08002B2CF9AE}" pid="8" name="MSIP_Label_4044bd30-2ed7-4c9d-9d12-46200872a97b_ContentBits">
    <vt:lpwstr>0</vt:lpwstr>
  </property>
</Properties>
</file>