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0"/>
  </p:notesMasterIdLst>
  <p:handoutMasterIdLst>
    <p:handoutMasterId r:id="rId11"/>
  </p:handoutMasterIdLst>
  <p:sldIdLst>
    <p:sldId id="263" r:id="rId2"/>
    <p:sldId id="257" r:id="rId3"/>
    <p:sldId id="264" r:id="rId4"/>
    <p:sldId id="258" r:id="rId5"/>
    <p:sldId id="259" r:id="rId6"/>
    <p:sldId id="260" r:id="rId7"/>
    <p:sldId id="261" r:id="rId8"/>
    <p:sldId id="262" r:id="rId9"/>
  </p:sldIdLst>
  <p:sldSz cx="12192000" cy="6858000"/>
  <p:notesSz cx="6858000" cy="9144000"/>
  <p:embeddedFontLst>
    <p:embeddedFont>
      <p:font typeface="Acumin Pro" panose="020B0504020202020204" pitchFamily="34" charset="77"/>
      <p:regular r:id="rId12"/>
      <p:bold r:id="rId13"/>
      <p:italic r:id="rId14"/>
      <p:boldItalic r:id="rId15"/>
    </p:embeddedFont>
    <p:embeddedFont>
      <p:font typeface="Acumin Pro ExtraCondensed" panose="020B0508020202020204" pitchFamily="34" charset="77"/>
      <p:regular r:id="rId16"/>
      <p:bold r:id="rId17"/>
      <p:italic r:id="rId18"/>
      <p:boldItalic r:id="rId19"/>
    </p:embeddedFont>
    <p:embeddedFont>
      <p:font typeface="Acumin Pro ExtraCondensed Smbd" panose="020B0508020202020204" pitchFamily="34" charset="77"/>
      <p:regular r:id="rId20"/>
      <p:bold r:id="rId21"/>
      <p:italic r:id="rId22"/>
      <p:boldItalic r:id="rId23"/>
    </p:embeddedFont>
    <p:embeddedFont>
      <p:font typeface="Acumin Pro Medium" panose="020B0504020202020204" pitchFamily="34" charset="77"/>
      <p:regular r:id="rId24"/>
      <p:italic r:id="rId25"/>
    </p:embeddedFont>
    <p:embeddedFont>
      <p:font typeface="Acumin Pro Semibold" panose="020B0504020202020204" pitchFamily="34" charset="77"/>
      <p:regular r:id="rId26"/>
      <p:bold r:id="rId27"/>
      <p:italic r:id="rId28"/>
      <p:boldItalic r:id="rId29"/>
    </p:embeddedFont>
    <p:embeddedFont>
      <p:font typeface="Acumin Pro SemiCondensed" panose="020B0506020202020204" pitchFamily="34" charset="77"/>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United Sans Cd Md" pitchFamily="2" charset="77"/>
      <p:regular r:id="rId38"/>
    </p:embeddedFont>
    <p:embeddedFont>
      <p:font typeface="United Sans Rg Md" pitchFamily="2" charset="77"/>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501"/>
  </p:normalViewPr>
  <p:slideViewPr>
    <p:cSldViewPr snapToGrid="0" snapToObjects="1">
      <p:cViewPr varScale="1">
        <p:scale>
          <a:sx n="131" d="100"/>
          <a:sy n="131" d="100"/>
        </p:scale>
        <p:origin x="22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E1E-6D49-B22F-4FAAC124D63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E1E-6D49-B22F-4FAAC124D63A}"/>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E1E-6D49-B22F-4FAAC124D63A}"/>
            </c:ext>
          </c:extLst>
        </c:ser>
        <c:dLbls>
          <c:showLegendKey val="0"/>
          <c:showVal val="0"/>
          <c:showCatName val="0"/>
          <c:showSerName val="0"/>
          <c:showPercent val="0"/>
          <c:showBubbleSize val="0"/>
        </c:dLbls>
        <c:gapWidth val="219"/>
        <c:overlap val="-27"/>
        <c:axId val="578333279"/>
        <c:axId val="578674767"/>
      </c:barChart>
      <c:catAx>
        <c:axId val="57833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674767"/>
        <c:crosses val="autoZero"/>
        <c:auto val="1"/>
        <c:lblAlgn val="ctr"/>
        <c:lblOffset val="100"/>
        <c:noMultiLvlLbl val="0"/>
      </c:catAx>
      <c:valAx>
        <c:axId val="578674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33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12/14/20</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804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3508"/>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51525" y="6202177"/>
            <a:ext cx="1142268" cy="323968"/>
          </a:xfrm>
        </p:spPr>
        <p:txBody>
          <a:bodyPr/>
          <a:lstStyle>
            <a:lvl1pPr>
              <a:defRPr>
                <a:solidFill>
                  <a:schemeClr val="accent4">
                    <a:alpha val="70000"/>
                  </a:schemeClr>
                </a:solidFill>
              </a:defRPr>
            </a:lvl1pPr>
          </a:lstStyle>
          <a:p>
            <a:fld id="{049DC8E1-D369-0F48-9062-BB068AFD07CE}" type="datetime1">
              <a:rPr lang="en-US" smtClean="0"/>
              <a:pPr/>
              <a:t>12/14/20</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2537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B934AFB2-308C-B147-AD23-1825C1D073BD}"/>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12/14/20</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8908FD83-C08D-2647-9249-56CAEE8CA620}"/>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12/14/20</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99016266-9C66-1045-B5E0-AF3A54B44078}"/>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12/14/20</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D37BDE0B-0A23-0F41-94EA-4F1AC8E83F4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12/14/20</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8" name="Picture 7">
            <a:extLst>
              <a:ext uri="{FF2B5EF4-FFF2-40B4-BE49-F238E27FC236}">
                <a16:creationId xmlns:a16="http://schemas.microsoft.com/office/drawing/2014/main" id="{1F0AB02C-49D6-A24A-ACF3-E99690986BA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12/14/20</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6F372547-80F0-164B-AB66-DD18F58B8598}"/>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2" name="Footer Placeholder 4">
            <a:extLst>
              <a:ext uri="{FF2B5EF4-FFF2-40B4-BE49-F238E27FC236}">
                <a16:creationId xmlns:a16="http://schemas.microsoft.com/office/drawing/2014/main" id="{5139139F-C55A-A043-8CEF-0ACCF5316686}"/>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12/14/20</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50056E8B-5AFB-3D48-8B5C-7C06BE697080}"/>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0" name="Footer Placeholder 4">
            <a:extLst>
              <a:ext uri="{FF2B5EF4-FFF2-40B4-BE49-F238E27FC236}">
                <a16:creationId xmlns:a16="http://schemas.microsoft.com/office/drawing/2014/main" id="{76B4FC98-A02C-1241-8200-8E42D9023435}"/>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12/14/20</a:t>
            </a:fld>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27576B-9273-A444-ACCF-10FC4C60BD6E}"/>
              </a:ext>
            </a:extLst>
          </p:cNvPr>
          <p:cNvPicPr>
            <a:picLocks noChangeAspect="1"/>
          </p:cNvPicPr>
          <p:nvPr userDrawn="1"/>
        </p:nvPicPr>
        <p:blipFill>
          <a:blip r:embed="rId9"/>
          <a:stretch>
            <a:fillRect/>
          </a:stretch>
        </p:blipFill>
        <p:spPr>
          <a:xfrm>
            <a:off x="870992" y="5989066"/>
            <a:ext cx="4018645" cy="436041"/>
          </a:xfrm>
          <a:prstGeom prst="rect">
            <a:avLst/>
          </a:prstGeom>
        </p:spPr>
      </p:pic>
      <p:sp>
        <p:nvSpPr>
          <p:cNvPr id="9" name="Footer Placeholder 4">
            <a:extLst>
              <a:ext uri="{FF2B5EF4-FFF2-40B4-BE49-F238E27FC236}">
                <a16:creationId xmlns:a16="http://schemas.microsoft.com/office/drawing/2014/main" id="{A0429295-CEEB-004C-B3B1-B374B64B3B63}"/>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T Accessibility URL" descr="PPT Accessibility URL">
            <a:hlinkClick r:id="rId3" tooltip="Make Your PPT Accessible"/>
            <a:extLst>
              <a:ext uri="{FF2B5EF4-FFF2-40B4-BE49-F238E27FC236}">
                <a16:creationId xmlns:a16="http://schemas.microsoft.com/office/drawing/2014/main" id="{8B7B22FA-6D31-E64E-B9C8-089F3D886B4A}"/>
              </a:ext>
            </a:extLst>
          </p:cNvPr>
          <p:cNvSpPr txBox="1"/>
          <p:nvPr/>
        </p:nvSpPr>
        <p:spPr>
          <a:xfrm>
            <a:off x="1943100" y="3832745"/>
            <a:ext cx="6859937" cy="615269"/>
          </a:xfrm>
          <a:prstGeom prst="rect">
            <a:avLst/>
          </a:prstGeom>
          <a:noFill/>
        </p:spPr>
        <p:txBody>
          <a:bodyPr wrap="square" lIns="0" tIns="0" rIns="0" bIns="0" rtlCol="0">
            <a:noAutofit/>
          </a:body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sp>
        <p:nvSpPr>
          <p:cNvPr id="2" name="Date">
            <a:extLst>
              <a:ext uri="{FF2B5EF4-FFF2-40B4-BE49-F238E27FC236}">
                <a16:creationId xmlns:a16="http://schemas.microsoft.com/office/drawing/2014/main" id="{47D58BE6-14B5-9C44-823D-A0CD72F52380}"/>
              </a:ext>
            </a:extLst>
          </p:cNvPr>
          <p:cNvSpPr>
            <a:spLocks noGrp="1"/>
          </p:cNvSpPr>
          <p:nvPr>
            <p:ph type="dt" sz="half" idx="10"/>
          </p:nvPr>
        </p:nvSpPr>
        <p:spPr>
          <a:xfrm>
            <a:off x="10032275" y="6202177"/>
            <a:ext cx="1142268" cy="323968"/>
          </a:xfrm>
        </p:spPr>
        <p:txBody>
          <a:bodyPr/>
          <a:lstStyle/>
          <a:p>
            <a:fld id="{049DC8E1-D369-0F48-9062-BB068AFD07CE}" type="datetime1">
              <a:rPr lang="en-US" smtClean="0"/>
              <a:pPr/>
              <a:t>12/14/20</a:t>
            </a:fld>
            <a:endParaRPr lang="en-US" dirty="0"/>
          </a:p>
        </p:txBody>
      </p:sp>
      <p:sp>
        <p:nvSpPr>
          <p:cNvPr id="3" name="Slide Number">
            <a:extLst>
              <a:ext uri="{FF2B5EF4-FFF2-40B4-BE49-F238E27FC236}">
                <a16:creationId xmlns:a16="http://schemas.microsoft.com/office/drawing/2014/main" id="{136DE25F-C5BE-D242-A236-23CAD8000F95}"/>
              </a:ext>
            </a:extLst>
          </p:cNvPr>
          <p:cNvSpPr>
            <a:spLocks noGrp="1"/>
          </p:cNvSpPr>
          <p:nvPr>
            <p:ph type="sldNum" sz="quarter" idx="12"/>
          </p:nvPr>
        </p:nvSpPr>
        <p:spPr>
          <a:xfrm>
            <a:off x="11206124"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14783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523494"/>
          </a:xfrm>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12/14/20</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sp>
        <p:nvSpPr>
          <p:cNvPr id="7" name="Footer Placeholder 4">
            <a:extLst>
              <a:ext uri="{FF2B5EF4-FFF2-40B4-BE49-F238E27FC236}">
                <a16:creationId xmlns:a16="http://schemas.microsoft.com/office/drawing/2014/main" id="{782549DC-B64A-594B-9CBF-4251ADCD6D99}"/>
              </a:ext>
            </a:extLst>
          </p:cNvPr>
          <p:cNvSpPr txBox="1">
            <a:spLocks/>
          </p:cNvSpPr>
          <p:nvPr/>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26647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3802-CFD1-C944-90E1-F46E5DF5C48D}"/>
              </a:ext>
            </a:extLst>
          </p:cNvPr>
          <p:cNvSpPr>
            <a:spLocks noGrp="1"/>
          </p:cNvSpPr>
          <p:nvPr>
            <p:ph type="ctrTitle"/>
          </p:nvPr>
        </p:nvSpPr>
        <p:spPr/>
        <p:txBody>
          <a:bodyPr/>
          <a:lstStyle/>
          <a:p>
            <a:r>
              <a:rPr lang="en-US" dirty="0"/>
              <a:t>Test Chart</a:t>
            </a:r>
          </a:p>
        </p:txBody>
      </p:sp>
      <p:sp>
        <p:nvSpPr>
          <p:cNvPr id="5" name="Date Placeholder 4">
            <a:extLst>
              <a:ext uri="{FF2B5EF4-FFF2-40B4-BE49-F238E27FC236}">
                <a16:creationId xmlns:a16="http://schemas.microsoft.com/office/drawing/2014/main" id="{829DA037-0665-1144-9F6A-BD59F904D84E}"/>
              </a:ext>
            </a:extLst>
          </p:cNvPr>
          <p:cNvSpPr>
            <a:spLocks noGrp="1"/>
          </p:cNvSpPr>
          <p:nvPr>
            <p:ph type="dt" sz="half" idx="2"/>
          </p:nvPr>
        </p:nvSpPr>
        <p:spPr/>
        <p:txBody>
          <a:bodyPr/>
          <a:lstStyle/>
          <a:p>
            <a:fld id="{E0C8DACD-4E35-4E4C-AC75-C3DE50F04E7E}" type="datetime1">
              <a:rPr lang="en-US" smtClean="0"/>
              <a:pPr/>
              <a:t>12/14/20</a:t>
            </a:fld>
            <a:endParaRPr lang="en-US" dirty="0"/>
          </a:p>
        </p:txBody>
      </p:sp>
      <p:sp>
        <p:nvSpPr>
          <p:cNvPr id="6" name="Slide Number Placeholder 5">
            <a:extLst>
              <a:ext uri="{FF2B5EF4-FFF2-40B4-BE49-F238E27FC236}">
                <a16:creationId xmlns:a16="http://schemas.microsoft.com/office/drawing/2014/main" id="{8EE520E8-D69C-9A49-B62C-19424201333E}"/>
              </a:ext>
            </a:extLst>
          </p:cNvPr>
          <p:cNvSpPr>
            <a:spLocks noGrp="1"/>
          </p:cNvSpPr>
          <p:nvPr>
            <p:ph type="sldNum" sz="quarter" idx="4"/>
          </p:nvPr>
        </p:nvSpPr>
        <p:spPr/>
        <p:txBody>
          <a:bodyPr/>
          <a:lstStyle/>
          <a:p>
            <a:fld id="{8A7A6979-0714-4377-B894-6BE4C2D6E202}" type="slidenum">
              <a:rPr lang="en-US" smtClean="0"/>
              <a:pPr/>
              <a:t>3</a:t>
            </a:fld>
            <a:endParaRPr lang="en-US" dirty="0"/>
          </a:p>
        </p:txBody>
      </p:sp>
      <p:graphicFrame>
        <p:nvGraphicFramePr>
          <p:cNvPr id="7" name="Chart 6">
            <a:extLst>
              <a:ext uri="{FF2B5EF4-FFF2-40B4-BE49-F238E27FC236}">
                <a16:creationId xmlns:a16="http://schemas.microsoft.com/office/drawing/2014/main" id="{F303CB64-1DE7-D54C-B442-7947A4A0E4F3}"/>
              </a:ext>
            </a:extLst>
          </p:cNvPr>
          <p:cNvGraphicFramePr/>
          <p:nvPr>
            <p:extLst>
              <p:ext uri="{D42A27DB-BD31-4B8C-83A1-F6EECF244321}">
                <p14:modId xmlns:p14="http://schemas.microsoft.com/office/powerpoint/2010/main" val="1615115611"/>
              </p:ext>
            </p:extLst>
          </p:nvPr>
        </p:nvGraphicFramePr>
        <p:xfrm>
          <a:off x="2080641" y="1105166"/>
          <a:ext cx="7403830" cy="4935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237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12/14/20</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Picture or Chart">
            <a:extLst>
              <a:ext uri="{FF2B5EF4-FFF2-40B4-BE49-F238E27FC236}">
                <a16:creationId xmlns:a16="http://schemas.microsoft.com/office/drawing/2014/main" id="{70C0FC20-65BB-B945-B2BE-73D28F4D84FF}"/>
              </a:ext>
            </a:extLst>
          </p:cNvPr>
          <p:cNvSpPr>
            <a:spLocks noGrp="1"/>
          </p:cNvSpPr>
          <p:nvPr>
            <p:ph sz="quarter" idx="13"/>
          </p:nvPr>
        </p:nvSpPr>
        <p:spPr>
          <a:xfrm>
            <a:off x="6912244" y="1920876"/>
            <a:ext cx="4591333" cy="2982913"/>
          </a:xfrm>
        </p:spPr>
        <p:txBody>
          <a:bodyPr/>
          <a:lstStyle/>
          <a:p>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12/14/20</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1497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743B5515-37CF-1841-9F7A-6E8E043F7E78}"/>
              </a:ext>
            </a:extLst>
          </p:cNvPr>
          <p:cNvSpPr>
            <a:spLocks noGrp="1"/>
          </p:cNvSpPr>
          <p:nvPr>
            <p:ph type="pic" sz="quarter" idx="13"/>
          </p:nvPr>
        </p:nvSpPr>
        <p:spPr/>
      </p:sp>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036449" y="304800"/>
            <a:ext cx="3564215" cy="1004121"/>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12/14/20</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60448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latin typeface="United Sans Rg Md" pitchFamily="50" charset="0"/>
              </a:rPr>
              <a:t>123</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12/14/20</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00076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12/14/20</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6880989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45</TotalTime>
  <Words>303</Words>
  <Application>Microsoft Macintosh PowerPoint</Application>
  <PresentationFormat>Widescreen</PresentationFormat>
  <Paragraphs>51</Paragraphs>
  <Slides>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Acumin Pro SemiCondensed</vt:lpstr>
      <vt:lpstr>United Sans Cd Md</vt:lpstr>
      <vt:lpstr>Acumin Pro Semibold</vt:lpstr>
      <vt:lpstr>Calibri</vt:lpstr>
      <vt:lpstr>Wingdings</vt:lpstr>
      <vt:lpstr>United Sans Rg Md</vt:lpstr>
      <vt:lpstr>Acumin Pro</vt:lpstr>
      <vt:lpstr>Acumin Pro ExtraCondensed Smbd</vt:lpstr>
      <vt:lpstr>Arial</vt:lpstr>
      <vt:lpstr>Acumin Pro ExtraCondensed</vt:lpstr>
      <vt:lpstr>Acumin Pro Medium</vt:lpstr>
      <vt:lpstr>Purdue1</vt:lpstr>
      <vt:lpstr>PowerPoint Presentation</vt:lpstr>
      <vt:lpstr>Title Slide Acumin Pro Extra Cond Bold Italic 60</vt:lpstr>
      <vt:lpstr>Test Chart</vt:lpstr>
      <vt:lpstr>Title Acumin Pro Extra Cond Bold Italic 36 pt</vt:lpstr>
      <vt:lpstr>Title Acumin Pro Extra Cond Bold Italic 36 pt</vt:lpstr>
      <vt:lpstr>Brief photo caption. Place in top left or right corner. Acumin Pro Bold 18 pt. Make text black or white for legibility.</vt:lpstr>
      <vt:lpstr>123</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Merzdorf, Russell J.</dc:creator>
  <cp:lastModifiedBy>Merzdorf, Russell J.</cp:lastModifiedBy>
  <cp:revision>8</cp:revision>
  <dcterms:created xsi:type="dcterms:W3CDTF">2020-12-14T16:46:56Z</dcterms:created>
  <dcterms:modified xsi:type="dcterms:W3CDTF">2020-12-14T20:20:50Z</dcterms:modified>
</cp:coreProperties>
</file>