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5" r:id="rId5"/>
    <p:sldId id="276" r:id="rId6"/>
    <p:sldId id="274" r:id="rId7"/>
    <p:sldId id="270" r:id="rId8"/>
    <p:sldId id="277" r:id="rId9"/>
    <p:sldId id="278" r:id="rId10"/>
    <p:sldId id="279" r:id="rId11"/>
    <p:sldId id="280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Mast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8" name="Rectangle 15"/>
          <p:cNvSpPr>
            <a:spLocks noGrp="1" noChangeArrowheads="1"/>
          </p:cNvSpPr>
          <p:nvPr userDrawn="1"/>
        </p:nvSpPr>
        <p:spPr bwMode="auto">
          <a:xfrm>
            <a:off x="0" y="6620607"/>
            <a:ext cx="9144000" cy="25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700" dirty="0">
                <a:latin typeface="Arial Narrow" pitchFamily="-111" charset="0"/>
              </a:rPr>
              <a:t>Purdue University Cooperative Extension Service is an equal access/equal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7486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18"/>
            <a:ext cx="9144000" cy="365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832"/>
            <a:ext cx="9144000" cy="52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853" y="6161925"/>
            <a:ext cx="4648200" cy="27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4796" y="6372225"/>
            <a:ext cx="4552950" cy="27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56" y="1006680"/>
            <a:ext cx="476250" cy="326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8724" y="1006680"/>
            <a:ext cx="3939021" cy="3333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189" y="4339992"/>
            <a:ext cx="476250" cy="17819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8725" y="4353886"/>
            <a:ext cx="3939020" cy="18080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599"/>
            <a:ext cx="9144000" cy="5162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4103" y="797265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Part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44" y="1412234"/>
            <a:ext cx="590986" cy="263964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355" y="4102217"/>
            <a:ext cx="590986" cy="190818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" y="1266737"/>
            <a:ext cx="8992997" cy="4717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78" y="1798127"/>
            <a:ext cx="590986" cy="4186248"/>
          </a:xfrm>
          <a:prstGeom prst="rect">
            <a:avLst/>
          </a:prstGeom>
          <a:noFill/>
          <a:ln w="57150">
            <a:solidFill>
              <a:srgbClr val="E20C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7" y="758836"/>
            <a:ext cx="8615494" cy="5689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7248" y="696597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Part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56" y="1266738"/>
            <a:ext cx="641321" cy="1921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55" y="3250056"/>
            <a:ext cx="641321" cy="121288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356" y="4525182"/>
            <a:ext cx="641320" cy="192298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1967793"/>
            <a:ext cx="8875552" cy="1673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913" y="2592198"/>
            <a:ext cx="590986" cy="10487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8" y="771787"/>
            <a:ext cx="8508218" cy="5743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4895" y="451637"/>
            <a:ext cx="1837189" cy="47579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778" y="1261232"/>
            <a:ext cx="590986" cy="2773873"/>
          </a:xfrm>
          <a:prstGeom prst="rect">
            <a:avLst/>
          </a:prstGeom>
          <a:noFill/>
          <a:ln w="57150">
            <a:solidFill>
              <a:srgbClr val="E20C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778" y="4035105"/>
            <a:ext cx="590986" cy="1175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3777" y="5255301"/>
            <a:ext cx="590986" cy="12751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1B2A4B1C1324DA561C00B250FFCD4" ma:contentTypeVersion="2" ma:contentTypeDescription="Create a new document." ma:contentTypeScope="" ma:versionID="2977c7b0276a6528e7ee837057e7a10b">
  <xsd:schema xmlns:xsd="http://www.w3.org/2001/XMLSchema" xmlns:xs="http://www.w3.org/2001/XMLSchema" xmlns:p="http://schemas.microsoft.com/office/2006/metadata/properties" xmlns:ns2="0910c897-6fb2-4940-9fea-7fcd576e97b3" targetNamespace="http://schemas.microsoft.com/office/2006/metadata/properties" ma:root="true" ma:fieldsID="40f985bbe55f09862414ae033ae92f0a" ns2:_="">
    <xsd:import namespace="0910c897-6fb2-4940-9fea-7fcd576e97b3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0c897-6fb2-4940-9fea-7fcd576e97b3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Section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0910c897-6fb2-4940-9fea-7fcd576e97b3" xsi:nil="true"/>
  </documentManagement>
</p:properties>
</file>

<file path=customXml/itemProps1.xml><?xml version="1.0" encoding="utf-8"?>
<ds:datastoreItem xmlns:ds="http://schemas.openxmlformats.org/officeDocument/2006/customXml" ds:itemID="{057DFEE7-407D-4C9F-A5D0-C449DA8BC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0c897-6fb2-4940-9fea-7fcd576e9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64C48-007F-4CBD-8B7B-4D870E7DA8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47EA9-6602-4A1F-A0B0-4178BA9FC1DC}">
  <ds:schemaRefs>
    <ds:schemaRef ds:uri="http://www.w3.org/XML/1998/namespace"/>
    <ds:schemaRef ds:uri="http://schemas.microsoft.com/office/2006/documentManagement/types"/>
    <ds:schemaRef ds:uri="0910c897-6fb2-4940-9fea-7fcd576e97b3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Leigh Smith</dc:creator>
  <cp:lastModifiedBy>Weidner, Arin C</cp:lastModifiedBy>
  <cp:revision>18</cp:revision>
  <dcterms:created xsi:type="dcterms:W3CDTF">2012-10-30T19:11:03Z</dcterms:created>
  <dcterms:modified xsi:type="dcterms:W3CDTF">2017-10-31T18:20:08Z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0x0101009B91B2A4B1C1324DA561C00B250FFCD4</vt:lpwstr>
  </property>
</Properties>
</file>