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0"/>
  </p:notesMasterIdLst>
  <p:handoutMasterIdLst>
    <p:handoutMasterId r:id="rId31"/>
  </p:handoutMasterIdLst>
  <p:sldIdLst>
    <p:sldId id="325" r:id="rId5"/>
    <p:sldId id="341" r:id="rId6"/>
    <p:sldId id="340" r:id="rId7"/>
    <p:sldId id="354" r:id="rId8"/>
    <p:sldId id="352" r:id="rId9"/>
    <p:sldId id="353" r:id="rId10"/>
    <p:sldId id="362" r:id="rId11"/>
    <p:sldId id="343" r:id="rId12"/>
    <p:sldId id="351" r:id="rId13"/>
    <p:sldId id="326" r:id="rId14"/>
    <p:sldId id="355" r:id="rId15"/>
    <p:sldId id="348" r:id="rId16"/>
    <p:sldId id="347" r:id="rId17"/>
    <p:sldId id="358" r:id="rId18"/>
    <p:sldId id="363" r:id="rId19"/>
    <p:sldId id="356" r:id="rId20"/>
    <p:sldId id="349" r:id="rId21"/>
    <p:sldId id="357" r:id="rId22"/>
    <p:sldId id="360" r:id="rId23"/>
    <p:sldId id="361" r:id="rId24"/>
    <p:sldId id="350" r:id="rId25"/>
    <p:sldId id="337" r:id="rId26"/>
    <p:sldId id="338" r:id="rId27"/>
    <p:sldId id="344" r:id="rId28"/>
    <p:sldId id="33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816" userDrawn="1">
          <p15:clr>
            <a:srgbClr val="A4A3A4"/>
          </p15:clr>
        </p15:guide>
        <p15:guide id="2" orient="horz" pos="38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73" autoAdjust="0"/>
    <p:restoredTop sz="92299" autoAdjust="0"/>
  </p:normalViewPr>
  <p:slideViewPr>
    <p:cSldViewPr snapToGrid="0">
      <p:cViewPr varScale="1">
        <p:scale>
          <a:sx n="92" d="100"/>
          <a:sy n="92" d="100"/>
        </p:scale>
        <p:origin x="240" y="62"/>
      </p:cViewPr>
      <p:guideLst>
        <p:guide pos="816"/>
        <p:guide orient="horz" pos="384"/>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A57456-157A-C12A-2FEC-91B7B9EE49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9D46761-828E-1508-56BD-BAEADF3486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FF95820-84BB-3447-8286-60A51307E7F2}" type="datetimeFigureOut">
              <a:rPr lang="en-US" smtClean="0"/>
              <a:t>12/3/2025</a:t>
            </a:fld>
            <a:endParaRPr lang="en-US" dirty="0"/>
          </a:p>
        </p:txBody>
      </p:sp>
      <p:sp>
        <p:nvSpPr>
          <p:cNvPr id="4" name="Footer Placeholder 3">
            <a:extLst>
              <a:ext uri="{FF2B5EF4-FFF2-40B4-BE49-F238E27FC236}">
                <a16:creationId xmlns:a16="http://schemas.microsoft.com/office/drawing/2014/main" id="{CD428A7E-6B0E-809C-73D1-4B5E2FF471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89A5AA6-0C5B-430A-E0C4-C90B2F0A1CD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476440-F66F-F947-8EFC-EA5202ACFD25}" type="slidenum">
              <a:rPr lang="en-US" smtClean="0"/>
              <a:t>‹#›</a:t>
            </a:fld>
            <a:endParaRPr lang="en-US" dirty="0"/>
          </a:p>
        </p:txBody>
      </p:sp>
    </p:spTree>
    <p:extLst>
      <p:ext uri="{BB962C8B-B14F-4D97-AF65-F5344CB8AC3E}">
        <p14:creationId xmlns:p14="http://schemas.microsoft.com/office/powerpoint/2010/main" val="233711763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08FC54-6AE4-6A4A-9756-823A0F1BE5A6}" type="datetimeFigureOut">
              <a:rPr lang="en-US" smtClean="0"/>
              <a:t>12/3/2025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9E9EB-07EB-9D44-9F5A-AB1FBECCDD88}" type="slidenum">
              <a:rPr lang="en-US" smtClean="0"/>
              <a:t>‹#›</a:t>
            </a:fld>
            <a:endParaRPr lang="en-US" dirty="0"/>
          </a:p>
        </p:txBody>
      </p:sp>
    </p:spTree>
    <p:extLst>
      <p:ext uri="{BB962C8B-B14F-4D97-AF65-F5344CB8AC3E}">
        <p14:creationId xmlns:p14="http://schemas.microsoft.com/office/powerpoint/2010/main" val="154675874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Alive / Living</a:t>
            </a:r>
          </a:p>
          <a:p>
            <a:pPr marL="228600" indent="-228600">
              <a:buAutoNum type="arabicPeriod"/>
            </a:pPr>
            <a:r>
              <a:rPr lang="en-US" dirty="0"/>
              <a:t>In a place they don’t originally belong – talk about what ‘native’ means; share ways invasives get here</a:t>
            </a:r>
          </a:p>
          <a:p>
            <a:pPr marL="228600" indent="-228600">
              <a:buAutoNum type="arabicPeriod"/>
            </a:pPr>
            <a:r>
              <a:rPr lang="en-US" dirty="0"/>
              <a:t>Cause Harm – discuss how harm can be caused: environmental, economic, health</a:t>
            </a:r>
          </a:p>
          <a:p>
            <a:r>
              <a:rPr lang="en-US" dirty="0"/>
              <a:t>Using these parameters, assess whether these are an invasive species</a:t>
            </a:r>
          </a:p>
          <a:p>
            <a:pPr marL="0" indent="0">
              <a:buNone/>
            </a:pPr>
            <a:r>
              <a:rPr lang="en-US" dirty="0"/>
              <a:t>(Ask ‘what is the state flower?’) Peony: </a:t>
            </a:r>
          </a:p>
          <a:p>
            <a:pPr marL="685800" lvl="1" indent="-228600">
              <a:buAutoNum type="arabicPeriod"/>
            </a:pPr>
            <a:r>
              <a:rPr lang="en-US" dirty="0"/>
              <a:t>Alive</a:t>
            </a:r>
          </a:p>
          <a:p>
            <a:pPr marL="685800" lvl="1" indent="-228600">
              <a:buAutoNum type="arabicPeriod"/>
            </a:pPr>
            <a:r>
              <a:rPr lang="en-US" dirty="0"/>
              <a:t>In a place (Indiana) they doesn’t originally belong</a:t>
            </a:r>
          </a:p>
          <a:p>
            <a:pPr marL="685800" lvl="1" indent="-228600">
              <a:buAutoNum type="arabicPeriod"/>
            </a:pPr>
            <a:r>
              <a:rPr lang="en-US" dirty="0"/>
              <a:t>But they DON’T cause harm </a:t>
            </a:r>
          </a:p>
          <a:p>
            <a:pPr marL="457200" lvl="1" indent="0">
              <a:buNone/>
            </a:pPr>
            <a:r>
              <a:rPr lang="en-US" dirty="0">
                <a:sym typeface="Wingdings" panose="05000000000000000000" pitchFamily="2" charset="2"/>
              </a:rPr>
              <a:t> not invasive specie</a:t>
            </a:r>
          </a:p>
          <a:p>
            <a:pPr marL="0" indent="0">
              <a:buNone/>
            </a:pPr>
            <a:r>
              <a:rPr lang="en-US" dirty="0">
                <a:sym typeface="Wingdings" panose="05000000000000000000" pitchFamily="2" charset="2"/>
              </a:rPr>
              <a:t>Another example: Kindergarteners in this classroom: </a:t>
            </a:r>
          </a:p>
          <a:p>
            <a:pPr marL="685800" lvl="1" indent="-228600">
              <a:buAutoNum type="arabicPeriod"/>
            </a:pPr>
            <a:r>
              <a:rPr lang="en-US" dirty="0">
                <a:sym typeface="Wingdings" panose="05000000000000000000" pitchFamily="2" charset="2"/>
              </a:rPr>
              <a:t>Alive</a:t>
            </a:r>
          </a:p>
          <a:p>
            <a:pPr marL="685800" lvl="1" indent="-228600">
              <a:buAutoNum type="arabicPeriod"/>
            </a:pPr>
            <a:r>
              <a:rPr lang="en-US" dirty="0">
                <a:sym typeface="Wingdings" panose="05000000000000000000" pitchFamily="2" charset="2"/>
              </a:rPr>
              <a:t>In a place they don’t belong</a:t>
            </a:r>
          </a:p>
          <a:p>
            <a:pPr marL="685800" lvl="1" indent="-228600">
              <a:buAutoNum type="arabicPeriod"/>
            </a:pPr>
            <a:r>
              <a:rPr lang="en-US" dirty="0">
                <a:sym typeface="Wingdings" panose="05000000000000000000" pitchFamily="2" charset="2"/>
              </a:rPr>
              <a:t>Do they cause harm (subjective – students will have differing opinions)</a:t>
            </a:r>
            <a:endParaRPr lang="en-US" dirty="0"/>
          </a:p>
        </p:txBody>
      </p:sp>
    </p:spTree>
    <p:extLst>
      <p:ext uri="{BB962C8B-B14F-4D97-AF65-F5344CB8AC3E}">
        <p14:creationId xmlns:p14="http://schemas.microsoft.com/office/powerpoint/2010/main" val="507610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i="0" dirty="0">
                <a:solidFill>
                  <a:srgbClr val="212529"/>
                </a:solidFill>
                <a:effectLst/>
                <a:latin typeface="Helvetica Neue"/>
              </a:rPr>
              <a:t>Carp: native to Europe and Asia. Common carp have been in US &gt;100 years. Bighead, black, grass, and silver carp are invasive carp species.</a:t>
            </a:r>
          </a:p>
          <a:p>
            <a:pPr marL="0" indent="0">
              <a:buNone/>
            </a:pPr>
            <a:endParaRPr lang="en-US" dirty="0"/>
          </a:p>
          <a:p>
            <a:pPr marL="0" indent="0">
              <a:buNone/>
            </a:pPr>
            <a:r>
              <a:rPr lang="en-US" dirty="0"/>
              <a:t>WHY a problem?</a:t>
            </a:r>
          </a:p>
          <a:p>
            <a:pPr marL="171450" indent="-171450">
              <a:buFont typeface="Arial" panose="020B0604020202020204" pitchFamily="34" charset="0"/>
              <a:buChar char="•"/>
            </a:pPr>
            <a:r>
              <a:rPr lang="en-US" dirty="0"/>
              <a:t>threaten imperiled species</a:t>
            </a:r>
          </a:p>
          <a:p>
            <a:pPr marL="171450" indent="-171450">
              <a:buFont typeface="Arial" panose="020B0604020202020204" pitchFamily="34" charset="0"/>
              <a:buChar char="•"/>
            </a:pPr>
            <a:r>
              <a:rPr lang="en-US" dirty="0"/>
              <a:t>reduce game fish populations: invasive carp reproduce quickly, devastating the number and health of other fish</a:t>
            </a:r>
          </a:p>
          <a:p>
            <a:pPr marL="171450" indent="-171450">
              <a:buFont typeface="Arial" panose="020B0604020202020204" pitchFamily="34" charset="0"/>
              <a:buChar char="•"/>
            </a:pPr>
            <a:r>
              <a:rPr lang="en-US" dirty="0"/>
              <a:t>threaten human health: silver carp often jump out of the water when disturbed by boat motors, damaging boats and potentially harming passengers</a:t>
            </a:r>
          </a:p>
          <a:p>
            <a:pPr marL="171450" indent="-171450">
              <a:buFont typeface="Arial" panose="020B0604020202020204" pitchFamily="34" charset="0"/>
              <a:buChar char="•"/>
            </a:pPr>
            <a:r>
              <a:rPr lang="en-US" dirty="0"/>
              <a:t>negatively impact native species: adult bighead or silver carp can eat up to 40% of their body weight daily; they can drastically change a body of water’s food chain and displace other species</a:t>
            </a:r>
          </a:p>
          <a:p>
            <a:pPr marL="171450" indent="-171450">
              <a:buFont typeface="Arial" panose="020B0604020202020204" pitchFamily="34" charset="0"/>
              <a:buChar char="•"/>
            </a:pPr>
            <a:endParaRPr lang="en-US" dirty="0"/>
          </a:p>
          <a:p>
            <a:pPr marL="0" indent="0">
              <a:buNone/>
            </a:pPr>
            <a:r>
              <a:rPr lang="en-US" dirty="0"/>
              <a:t>HOW they got here: Imported to southern US to help keep aquaculture and wastewater treatment facilities’ retention ponds clean. Escape due to flooding and accidental releases - into the Mississippi River system, migrating to the Ohio, White, and Wabash rivers.</a:t>
            </a:r>
          </a:p>
          <a:p>
            <a:pPr marL="0" indent="0">
              <a:buNone/>
            </a:pPr>
            <a:endParaRPr lang="en-US" dirty="0"/>
          </a:p>
          <a:p>
            <a:pPr marL="0" indent="0">
              <a:buNone/>
            </a:pPr>
            <a:r>
              <a:rPr lang="en-US" dirty="0"/>
              <a:t>WHAT can we do?</a:t>
            </a:r>
          </a:p>
          <a:p>
            <a:pPr marL="171450" indent="-171450">
              <a:buFont typeface="Arial" panose="020B0604020202020204" pitchFamily="34" charset="0"/>
              <a:buChar char="•"/>
            </a:pPr>
            <a:r>
              <a:rPr lang="en-US" dirty="0"/>
              <a:t>Never move fish from one body of water into another </a:t>
            </a:r>
          </a:p>
          <a:p>
            <a:pPr marL="171450" indent="-171450">
              <a:buFont typeface="Arial" panose="020B0604020202020204" pitchFamily="34" charset="0"/>
              <a:buChar char="•"/>
            </a:pPr>
            <a:r>
              <a:rPr lang="en-US" dirty="0"/>
              <a:t>Drain live wells before leaving site - eggs might be floating in the water</a:t>
            </a:r>
          </a:p>
          <a:p>
            <a:pPr marL="171450" indent="-171450">
              <a:buFont typeface="Arial" panose="020B0604020202020204" pitchFamily="34" charset="0"/>
              <a:buChar char="•"/>
            </a:pPr>
            <a:r>
              <a:rPr lang="en-US" dirty="0"/>
              <a:t>Put unused live bait in trash instead of the water. Young invasive carp resemble other common baitfish and might invade your bait bucket.</a:t>
            </a:r>
          </a:p>
          <a:p>
            <a:pPr marL="171450" indent="-171450">
              <a:buFont typeface="Arial" panose="020B0604020202020204" pitchFamily="34" charset="0"/>
              <a:buChar char="•"/>
            </a:pPr>
            <a:r>
              <a:rPr lang="en-US" dirty="0"/>
              <a:t>BOUNTY for carp in Indiana - https://www.in.gov/dnr/fish-and-wildlife/fishing/aquatic-invasive-species-ais/black-carp/ </a:t>
            </a:r>
          </a:p>
          <a:p>
            <a:pPr marL="171450" indent="-171450">
              <a:buFont typeface="Arial" panose="020B0604020202020204" pitchFamily="34" charset="0"/>
              <a:buChar char="•"/>
            </a:pPr>
            <a:r>
              <a:rPr lang="en-US" dirty="0"/>
              <a:t>https://fox2now.com/news/national/you-could-get-paid-for-catching-these-fish-species/?fbclid=IwQ0xDSwMHcYJjbGNrAwdmr2V4dG4DYWVtAjExAAEeGpESU9gd4Ys0e61OQHXIbMr2lBhJusQC7RaNzgC8h7UPlS5NLP4bGEqSZAA_aem_NrlGNRok3aXny6O4rxIe0w </a:t>
            </a:r>
          </a:p>
          <a:p>
            <a:endParaRPr lang="en-US" dirty="0"/>
          </a:p>
        </p:txBody>
      </p:sp>
    </p:spTree>
    <p:extLst>
      <p:ext uri="{BB962C8B-B14F-4D97-AF65-F5344CB8AC3E}">
        <p14:creationId xmlns:p14="http://schemas.microsoft.com/office/powerpoint/2010/main" val="1282935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New Roman" panose="02020603050405020304" pitchFamily="18" charset="0"/>
              </a:rPr>
              <a:t>WHY a problem:</a:t>
            </a:r>
          </a:p>
          <a:p>
            <a:pPr marL="171450" indent="-171450" algn="l">
              <a:buFont typeface="Arial" panose="020B0604020202020204" pitchFamily="34" charset="0"/>
              <a:buChar char="•"/>
            </a:pPr>
            <a:r>
              <a:rPr lang="en-US" b="0" i="0" dirty="0">
                <a:solidFill>
                  <a:srgbClr val="000000"/>
                </a:solidFill>
                <a:effectLst/>
                <a:latin typeface="Times New Roman" panose="02020603050405020304" pitchFamily="18" charset="0"/>
              </a:rPr>
              <a:t>Constrict flow in pipes reducing intake (affects fire fighting equipment) Pipe diameters reduced by two-thirds at water treatment facilities. </a:t>
            </a:r>
          </a:p>
          <a:p>
            <a:pPr marL="171450" indent="-171450" algn="l">
              <a:buFont typeface="Arial" panose="020B0604020202020204" pitchFamily="34" charset="0"/>
              <a:buChar char="•"/>
            </a:pPr>
            <a:r>
              <a:rPr lang="en-US" b="0" i="0" dirty="0">
                <a:solidFill>
                  <a:srgbClr val="000000"/>
                </a:solidFill>
                <a:effectLst/>
                <a:latin typeface="Times New Roman" panose="02020603050405020304" pitchFamily="18" charset="0"/>
              </a:rPr>
              <a:t>Small ones get into engine cooling systems: overheating and damage. </a:t>
            </a:r>
          </a:p>
          <a:p>
            <a:pPr marL="171450" indent="-171450" algn="l">
              <a:buFont typeface="Arial" panose="020B0604020202020204" pitchFamily="34" charset="0"/>
              <a:buChar char="•"/>
            </a:pPr>
            <a:r>
              <a:rPr lang="en-US" b="0" i="0" dirty="0">
                <a:solidFill>
                  <a:srgbClr val="000000"/>
                </a:solidFill>
                <a:effectLst/>
                <a:latin typeface="Times New Roman" panose="02020603050405020304" pitchFamily="18" charset="0"/>
              </a:rPr>
              <a:t>Navigational buoys have been sunk under the weight</a:t>
            </a:r>
          </a:p>
          <a:p>
            <a:pPr marL="171450" indent="-171450" algn="l">
              <a:buFont typeface="Arial" panose="020B0604020202020204" pitchFamily="34" charset="0"/>
              <a:buChar char="•"/>
            </a:pPr>
            <a:r>
              <a:rPr lang="en-US" b="0" i="0" dirty="0">
                <a:solidFill>
                  <a:srgbClr val="000000"/>
                </a:solidFill>
                <a:effectLst/>
                <a:latin typeface="Times New Roman" panose="02020603050405020304" pitchFamily="18" charset="0"/>
              </a:rPr>
              <a:t>Ecosystem: reduced the biomass of phytoplankton, diatoms, algae, etc.</a:t>
            </a:r>
            <a:endParaRPr lang="en-US" b="0" dirty="0"/>
          </a:p>
          <a:p>
            <a:pPr algn="l"/>
            <a:endParaRPr lang="en-US" b="0" i="0" dirty="0">
              <a:solidFill>
                <a:srgbClr val="000000"/>
              </a:solidFill>
              <a:effectLst/>
              <a:latin typeface="Times New Roman" panose="02020603050405020304" pitchFamily="18" charset="0"/>
            </a:endParaRPr>
          </a:p>
          <a:p>
            <a:pPr algn="l"/>
            <a:r>
              <a:rPr lang="en-US" b="0" i="0" dirty="0">
                <a:solidFill>
                  <a:srgbClr val="000000"/>
                </a:solidFill>
                <a:effectLst/>
                <a:latin typeface="Times New Roman" panose="02020603050405020304" pitchFamily="18" charset="0"/>
              </a:rPr>
              <a:t>HOW they got here: </a:t>
            </a:r>
          </a:p>
          <a:p>
            <a:pPr algn="l"/>
            <a:r>
              <a:rPr lang="en-US" b="0" i="0" dirty="0">
                <a:solidFill>
                  <a:srgbClr val="000000"/>
                </a:solidFill>
                <a:effectLst/>
                <a:latin typeface="Times New Roman" panose="02020603050405020304" pitchFamily="18" charset="0"/>
              </a:rPr>
              <a:t>Likely ballast exchange of a cargo ship from Black Sea to the Great Lakes, which then spread through passive drifting of larva and its ability to attach to boats navigating these lakes and rivers. They can live in the gut of fish! Have been found attached to imported alga in aquarium/pet stores in 29 states.</a:t>
            </a:r>
          </a:p>
          <a:p>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WHAT can we do?</a:t>
            </a:r>
          </a:p>
          <a:p>
            <a:pPr marL="171450" indent="-171450">
              <a:buFont typeface="Arial" panose="020B0604020202020204" pitchFamily="34" charset="0"/>
              <a:buChar char="•"/>
            </a:pPr>
            <a:r>
              <a:rPr lang="en-US" b="0" i="0" dirty="0">
                <a:solidFill>
                  <a:srgbClr val="000000"/>
                </a:solidFill>
                <a:effectLst/>
                <a:latin typeface="Times New Roman" panose="02020603050405020304" pitchFamily="18" charset="0"/>
              </a:rPr>
              <a:t>Inspect recreational boats disperses between bodies of water</a:t>
            </a:r>
          </a:p>
          <a:p>
            <a:pPr marL="171450" indent="-171450">
              <a:buFont typeface="Arial" panose="020B0604020202020204" pitchFamily="34" charset="0"/>
              <a:buChar char="•"/>
            </a:pPr>
            <a:r>
              <a:rPr lang="en-US" dirty="0"/>
              <a:t>Never move fish from one body of water into another </a:t>
            </a:r>
          </a:p>
          <a:p>
            <a:pPr marL="171450" indent="-171450">
              <a:buFont typeface="Arial" panose="020B0604020202020204" pitchFamily="34" charset="0"/>
              <a:buChar char="•"/>
            </a:pPr>
            <a:r>
              <a:rPr lang="en-US" dirty="0"/>
              <a:t>Drain live wells before leaving site - eggs might be floating in the water</a:t>
            </a:r>
          </a:p>
          <a:p>
            <a:pPr marL="171450" indent="-171450">
              <a:buFont typeface="Arial" panose="020B0604020202020204" pitchFamily="34" charset="0"/>
              <a:buChar char="•"/>
            </a:pPr>
            <a:r>
              <a:rPr lang="en-US" b="0" i="0" dirty="0">
                <a:solidFill>
                  <a:srgbClr val="000000"/>
                </a:solidFill>
                <a:effectLst/>
                <a:latin typeface="Times New Roman" panose="02020603050405020304" pitchFamily="18" charset="0"/>
              </a:rPr>
              <a:t>Don’t dump water from aquariums into bodies of water</a:t>
            </a:r>
          </a:p>
          <a:p>
            <a:endParaRPr lang="en-US" b="0" i="0" dirty="0">
              <a:solidFill>
                <a:srgbClr val="000000"/>
              </a:solidFill>
              <a:effectLst/>
              <a:latin typeface="Times New Roman" panose="02020603050405020304" pitchFamily="18" charset="0"/>
            </a:endParaRPr>
          </a:p>
          <a:p>
            <a:pPr algn="l"/>
            <a:endParaRPr lang="en-US" b="0" i="0"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848905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New Roman" panose="02020603050405020304" pitchFamily="18" charset="0"/>
              </a:rPr>
              <a:t>WHY a problem:</a:t>
            </a:r>
          </a:p>
          <a:p>
            <a:pPr marL="171450" indent="-171450" algn="l">
              <a:buFontTx/>
              <a:buChar char="-"/>
            </a:pPr>
            <a:r>
              <a:rPr lang="en-US" b="0" i="0" dirty="0">
                <a:solidFill>
                  <a:srgbClr val="404040"/>
                </a:solidFill>
                <a:effectLst/>
                <a:latin typeface="DINCompPro"/>
              </a:rPr>
              <a:t>compete with native species: take nesting sites</a:t>
            </a:r>
          </a:p>
          <a:p>
            <a:pPr marL="171450" indent="-171450" algn="l">
              <a:buFontTx/>
              <a:buChar char="-"/>
            </a:pPr>
            <a:r>
              <a:rPr lang="en-US" b="0" i="0" dirty="0">
                <a:solidFill>
                  <a:srgbClr val="404040"/>
                </a:solidFill>
                <a:effectLst/>
                <a:latin typeface="DINCompPro"/>
              </a:rPr>
              <a:t>eat cattle rations and destroy fruit and grain crops</a:t>
            </a:r>
          </a:p>
          <a:p>
            <a:pPr marL="171450" indent="-171450" algn="l">
              <a:buFontTx/>
              <a:buChar char="-"/>
            </a:pPr>
            <a:r>
              <a:rPr lang="en-US" b="0" i="0" dirty="0">
                <a:solidFill>
                  <a:srgbClr val="404040"/>
                </a:solidFill>
                <a:effectLst/>
                <a:latin typeface="DINCompPro"/>
              </a:rPr>
              <a:t>Reproduce quickly</a:t>
            </a:r>
          </a:p>
          <a:p>
            <a:pPr marL="171450" indent="-171450" algn="l">
              <a:buFontTx/>
              <a:buChar char="-"/>
            </a:pPr>
            <a:r>
              <a:rPr lang="en-US" b="0" i="0" dirty="0">
                <a:solidFill>
                  <a:srgbClr val="404040"/>
                </a:solidFill>
                <a:effectLst/>
                <a:latin typeface="DINCompPro"/>
              </a:rPr>
              <a:t>May carry diseases of birds, livestock, and even humans</a:t>
            </a:r>
          </a:p>
          <a:p>
            <a:pPr marL="171450" indent="-171450" algn="l">
              <a:buFontTx/>
              <a:buChar char="-"/>
            </a:pPr>
            <a:endParaRPr lang="en-US" b="0" i="0" dirty="0">
              <a:solidFill>
                <a:srgbClr val="000000"/>
              </a:solidFill>
              <a:effectLst/>
              <a:latin typeface="Times New Roman" panose="02020603050405020304" pitchFamily="18" charset="0"/>
            </a:endParaRPr>
          </a:p>
          <a:p>
            <a:pPr algn="l"/>
            <a:r>
              <a:rPr lang="en-US" b="0" i="0" dirty="0">
                <a:solidFill>
                  <a:srgbClr val="000000"/>
                </a:solidFill>
                <a:effectLst/>
                <a:latin typeface="Times New Roman" panose="02020603050405020304" pitchFamily="18" charset="0"/>
              </a:rPr>
              <a:t>HOW they got here: </a:t>
            </a:r>
          </a:p>
          <a:p>
            <a:pPr marL="171450" indent="-171450" algn="l">
              <a:buFontTx/>
              <a:buChar char="-"/>
            </a:pPr>
            <a:r>
              <a:rPr lang="en-US" b="0" i="0" dirty="0">
                <a:solidFill>
                  <a:srgbClr val="000000"/>
                </a:solidFill>
                <a:effectLst/>
                <a:latin typeface="Times New Roman" panose="02020603050405020304" pitchFamily="18" charset="0"/>
              </a:rPr>
              <a:t>Shakespeare enthusiasts wanted to have all species of birds from Shakespeare’s works in the US and released around 100 birds in Central Park in 1890</a:t>
            </a:r>
          </a:p>
          <a:p>
            <a:pPr marL="171450" indent="-171450" algn="l">
              <a:buFontTx/>
              <a:buChar char="-"/>
            </a:pPr>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WHAT can we do?</a:t>
            </a:r>
          </a:p>
          <a:p>
            <a:pPr marL="171450" indent="-171450">
              <a:buFontTx/>
              <a:buChar char="-"/>
            </a:pPr>
            <a:r>
              <a:rPr lang="en-US" b="0" i="0" dirty="0">
                <a:solidFill>
                  <a:srgbClr val="000000"/>
                </a:solidFill>
                <a:effectLst/>
                <a:latin typeface="Times New Roman" panose="02020603050405020304" pitchFamily="18" charset="0"/>
              </a:rPr>
              <a:t>In past, some places had bounties (3 cents per bird) </a:t>
            </a:r>
          </a:p>
        </p:txBody>
      </p:sp>
    </p:spTree>
    <p:extLst>
      <p:ext uri="{BB962C8B-B14F-4D97-AF65-F5344CB8AC3E}">
        <p14:creationId xmlns:p14="http://schemas.microsoft.com/office/powerpoint/2010/main" val="1737328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New Roman" panose="02020603050405020304" pitchFamily="18" charset="0"/>
              </a:rPr>
              <a:t>WHY a problem:</a:t>
            </a:r>
          </a:p>
          <a:p>
            <a:pPr marL="171450" indent="-171450" algn="l">
              <a:buFontTx/>
              <a:buChar char="-"/>
            </a:pPr>
            <a:r>
              <a:rPr lang="en-US" b="0" i="0" dirty="0">
                <a:solidFill>
                  <a:srgbClr val="1D231D"/>
                </a:solidFill>
                <a:effectLst/>
                <a:latin typeface="Fira Sans" panose="020B0604020202020204" pitchFamily="34" charset="0"/>
              </a:rPr>
              <a:t>Can transform soil into dry, granular pellets with a texture similar to discarded coffee grounds; altered soil structure unaccommodating to desired plants</a:t>
            </a:r>
          </a:p>
          <a:p>
            <a:pPr marL="171450" indent="-171450" algn="l">
              <a:buFontTx/>
              <a:buChar char="-"/>
            </a:pPr>
            <a:r>
              <a:rPr lang="en-US" b="0" i="0" dirty="0">
                <a:solidFill>
                  <a:srgbClr val="1D231D"/>
                </a:solidFill>
                <a:effectLst/>
                <a:latin typeface="Fira Sans" panose="020B0604020202020204" pitchFamily="34" charset="0"/>
              </a:rPr>
              <a:t>Deplete soil of nutrients and impact soil organisms</a:t>
            </a:r>
          </a:p>
          <a:p>
            <a:pPr marL="171450" indent="-171450" algn="l">
              <a:buFontTx/>
              <a:buChar char="-"/>
            </a:pPr>
            <a:r>
              <a:rPr lang="en-US" b="0" i="0" dirty="0">
                <a:solidFill>
                  <a:srgbClr val="404040"/>
                </a:solidFill>
                <a:effectLst/>
                <a:latin typeface="DINCompPro"/>
              </a:rPr>
              <a:t>Sometimes </a:t>
            </a:r>
            <a:r>
              <a:rPr lang="en-US" b="0" i="0" dirty="0">
                <a:solidFill>
                  <a:srgbClr val="1D231D"/>
                </a:solidFill>
                <a:effectLst/>
                <a:latin typeface="Fira Sans" panose="020B0604020202020204" pitchFamily="34" charset="0"/>
              </a:rPr>
              <a:t>invasive plants thrive where jumping worms live</a:t>
            </a:r>
          </a:p>
          <a:p>
            <a:pPr marL="171450" indent="-171450" algn="l">
              <a:buFontTx/>
              <a:buChar char="-"/>
            </a:pPr>
            <a:r>
              <a:rPr lang="en-US" b="0" i="0" dirty="0">
                <a:solidFill>
                  <a:srgbClr val="1D231D"/>
                </a:solidFill>
                <a:effectLst/>
                <a:latin typeface="Fira Sans" panose="020B0604020202020204" pitchFamily="34" charset="0"/>
              </a:rPr>
              <a:t>Can harm forests by changing soil and forest floor vegetation, which impacts ecosystem</a:t>
            </a:r>
            <a:endParaRPr lang="en-US" b="0" i="0" dirty="0">
              <a:solidFill>
                <a:srgbClr val="404040"/>
              </a:solidFill>
              <a:effectLst/>
              <a:latin typeface="DINCompPro"/>
            </a:endParaRPr>
          </a:p>
          <a:p>
            <a:pPr marL="171450" indent="-171450" algn="l">
              <a:buFontTx/>
              <a:buChar char="-"/>
            </a:pPr>
            <a:endParaRPr lang="en-US" b="0" i="0" dirty="0">
              <a:solidFill>
                <a:srgbClr val="000000"/>
              </a:solidFill>
              <a:effectLst/>
              <a:latin typeface="Times New Roman" panose="02020603050405020304" pitchFamily="18" charset="0"/>
            </a:endParaRPr>
          </a:p>
          <a:p>
            <a:pPr algn="l"/>
            <a:r>
              <a:rPr lang="en-US" b="0" i="0" dirty="0">
                <a:solidFill>
                  <a:srgbClr val="000000"/>
                </a:solidFill>
                <a:effectLst/>
                <a:latin typeface="Times New Roman" panose="02020603050405020304" pitchFamily="18" charset="0"/>
              </a:rPr>
              <a:t>HOW they got here: </a:t>
            </a:r>
          </a:p>
          <a:p>
            <a:pPr marL="171450" indent="-171450" algn="l">
              <a:buFontTx/>
              <a:buChar char="-"/>
            </a:pPr>
            <a:r>
              <a:rPr lang="en-US" b="0" i="0" dirty="0">
                <a:solidFill>
                  <a:srgbClr val="000000"/>
                </a:solidFill>
                <a:effectLst/>
                <a:latin typeface="Times New Roman" panose="02020603050405020304" pitchFamily="18" charset="0"/>
              </a:rPr>
              <a:t>Likely in imported plants </a:t>
            </a:r>
          </a:p>
          <a:p>
            <a:pPr marL="171450" indent="-171450" algn="l">
              <a:buFontTx/>
              <a:buChar char="-"/>
            </a:pPr>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WHAT can we do?</a:t>
            </a:r>
          </a:p>
          <a:p>
            <a:pPr marL="171450" indent="-171450">
              <a:buFontTx/>
              <a:buChar char="-"/>
            </a:pPr>
            <a:r>
              <a:rPr lang="en-US" b="0" i="0" dirty="0">
                <a:solidFill>
                  <a:srgbClr val="000000"/>
                </a:solidFill>
                <a:effectLst/>
                <a:latin typeface="Times New Roman" panose="02020603050405020304" pitchFamily="18" charset="0"/>
              </a:rPr>
              <a:t>Prevention is key; be careful not to introduce them to </a:t>
            </a:r>
            <a:r>
              <a:rPr lang="en-US" b="0" i="0" dirty="0" err="1">
                <a:solidFill>
                  <a:srgbClr val="000000"/>
                </a:solidFill>
                <a:effectLst/>
                <a:latin typeface="Times New Roman" panose="02020603050405020304" pitchFamily="18" charset="0"/>
              </a:rPr>
              <a:t>uninfested</a:t>
            </a:r>
            <a:r>
              <a:rPr lang="en-US" b="0" i="0" dirty="0">
                <a:solidFill>
                  <a:srgbClr val="000000"/>
                </a:solidFill>
                <a:effectLst/>
                <a:latin typeface="Times New Roman" panose="02020603050405020304" pitchFamily="18" charset="0"/>
              </a:rPr>
              <a:t> areas</a:t>
            </a:r>
          </a:p>
          <a:p>
            <a:pPr marL="171450" indent="-171450">
              <a:buFontTx/>
              <a:buChar char="-"/>
            </a:pPr>
            <a:r>
              <a:rPr lang="en-US" b="0" i="0" dirty="0">
                <a:solidFill>
                  <a:srgbClr val="000000"/>
                </a:solidFill>
                <a:effectLst/>
                <a:latin typeface="Times New Roman" panose="02020603050405020304" pitchFamily="18" charset="0"/>
              </a:rPr>
              <a:t>Watch for them</a:t>
            </a:r>
          </a:p>
          <a:p>
            <a:pPr marL="171450" indent="-171450">
              <a:buFontTx/>
              <a:buChar char="-"/>
            </a:pPr>
            <a:r>
              <a:rPr lang="en-US" b="0" i="0" dirty="0">
                <a:solidFill>
                  <a:srgbClr val="000000"/>
                </a:solidFill>
                <a:effectLst/>
                <a:latin typeface="Times New Roman" panose="02020603050405020304" pitchFamily="18" charset="0"/>
              </a:rPr>
              <a:t>Purchase only landscape or gardening material free of jumping worms</a:t>
            </a:r>
          </a:p>
          <a:p>
            <a:pPr marL="171450" indent="-171450">
              <a:buFontTx/>
              <a:buChar char="-"/>
            </a:pPr>
            <a:r>
              <a:rPr lang="en-US" b="0" i="0" dirty="0">
                <a:solidFill>
                  <a:srgbClr val="000000"/>
                </a:solidFill>
                <a:effectLst/>
                <a:latin typeface="Times New Roman" panose="02020603050405020304" pitchFamily="18" charset="0"/>
              </a:rPr>
              <a:t>Purchase only compost and mulch heated to appropriate temps</a:t>
            </a:r>
          </a:p>
          <a:p>
            <a:pPr marL="171450" indent="-171450">
              <a:buFontTx/>
              <a:buChar char="-"/>
            </a:pPr>
            <a:endParaRPr lang="en-US" b="0" i="0" dirty="0">
              <a:solidFill>
                <a:srgbClr val="000000"/>
              </a:solidFill>
              <a:effectLst/>
              <a:latin typeface="Times New Roman" panose="02020603050405020304" pitchFamily="18" charset="0"/>
            </a:endParaRPr>
          </a:p>
          <a:p>
            <a:pPr marL="0" indent="0">
              <a:buFontTx/>
              <a:buNone/>
            </a:pPr>
            <a:r>
              <a:rPr lang="en-US" b="0" i="0" dirty="0">
                <a:solidFill>
                  <a:srgbClr val="000000"/>
                </a:solidFill>
                <a:effectLst/>
                <a:latin typeface="Times New Roman" panose="02020603050405020304" pitchFamily="18" charset="0"/>
              </a:rPr>
              <a:t>Note – all earthworms are non-native, but these are harmful. </a:t>
            </a:r>
          </a:p>
          <a:p>
            <a:pPr marL="0" indent="0">
              <a:buFontTx/>
              <a:buNone/>
            </a:pPr>
            <a:endParaRPr lang="en-US" b="0" i="0" dirty="0">
              <a:solidFill>
                <a:srgbClr val="000000"/>
              </a:solidFill>
              <a:effectLst/>
              <a:latin typeface="Times New Roman" panose="02020603050405020304" pitchFamily="18" charset="0"/>
            </a:endParaRPr>
          </a:p>
          <a:p>
            <a:pPr marL="0" indent="0">
              <a:buFontTx/>
              <a:buNone/>
            </a:pPr>
            <a:r>
              <a:rPr lang="en-US" b="0" i="0" dirty="0">
                <a:solidFill>
                  <a:srgbClr val="000000"/>
                </a:solidFill>
                <a:effectLst/>
                <a:latin typeface="Times New Roman" panose="02020603050405020304" pitchFamily="18" charset="0"/>
              </a:rPr>
              <a:t>https://extension.entm.purdue.edu/publications/E-278/E-278.html </a:t>
            </a:r>
          </a:p>
          <a:p>
            <a:pPr marL="0" indent="0">
              <a:buFontTx/>
              <a:buNone/>
            </a:pPr>
            <a:r>
              <a:rPr lang="en-US" b="0" i="0" dirty="0">
                <a:solidFill>
                  <a:srgbClr val="000000"/>
                </a:solidFill>
                <a:effectLst/>
                <a:latin typeface="Times New Roman" panose="02020603050405020304" pitchFamily="18" charset="0"/>
              </a:rPr>
              <a:t>https://purduelandscapereport.org/wp-content/uploads/2020/06/Asian-jumping-worms-ID-impact-and-prevention.pdf</a:t>
            </a:r>
          </a:p>
        </p:txBody>
      </p:sp>
    </p:spTree>
    <p:extLst>
      <p:ext uri="{BB962C8B-B14F-4D97-AF65-F5344CB8AC3E}">
        <p14:creationId xmlns:p14="http://schemas.microsoft.com/office/powerpoint/2010/main" val="3895982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New Roman" panose="02020603050405020304" pitchFamily="18" charset="0"/>
              </a:rPr>
              <a:t>WHY a problem:</a:t>
            </a:r>
          </a:p>
          <a:p>
            <a:pPr algn="l"/>
            <a:r>
              <a:rPr lang="en-US" b="0" i="1" dirty="0">
                <a:solidFill>
                  <a:srgbClr val="000000"/>
                </a:solidFill>
                <a:effectLst/>
                <a:latin typeface="Gotham SSm A"/>
              </a:rPr>
              <a:t>Ceratocystis </a:t>
            </a:r>
            <a:r>
              <a:rPr lang="en-US" b="0" i="1" dirty="0" err="1">
                <a:solidFill>
                  <a:srgbClr val="000000"/>
                </a:solidFill>
                <a:effectLst/>
                <a:latin typeface="Gotham SSm A"/>
              </a:rPr>
              <a:t>ulmi</a:t>
            </a:r>
            <a:r>
              <a:rPr lang="en-US" b="0" i="0" dirty="0">
                <a:solidFill>
                  <a:srgbClr val="000000"/>
                </a:solidFill>
                <a:effectLst/>
                <a:latin typeface="Gotham SSm A"/>
              </a:rPr>
              <a:t> (fungus) </a:t>
            </a:r>
            <a:r>
              <a:rPr lang="en-US" b="0" i="0" dirty="0">
                <a:solidFill>
                  <a:srgbClr val="424D5B"/>
                </a:solidFill>
                <a:effectLst/>
                <a:latin typeface="Merriweather Sans" pitchFamily="2" charset="0"/>
              </a:rPr>
              <a:t>causes wilt and death in native elm species </a:t>
            </a:r>
          </a:p>
          <a:p>
            <a:pPr algn="l"/>
            <a:r>
              <a:rPr lang="en-US" b="1" dirty="0"/>
              <a:t>Picture:</a:t>
            </a:r>
            <a:r>
              <a:rPr lang="en-US" b="0" dirty="0"/>
              <a:t> </a:t>
            </a:r>
            <a:r>
              <a:rPr lang="en-US" b="0" i="0" dirty="0">
                <a:solidFill>
                  <a:srgbClr val="333333"/>
                </a:solidFill>
                <a:effectLst/>
                <a:latin typeface="Helvetica Neue"/>
              </a:rPr>
              <a:t>Portion of elm wood afflicted with Dutch elm disease showing galleries created by the European elm bark beetle, which spreads the disease while feeding</a:t>
            </a:r>
            <a:endParaRPr lang="en-US" b="0" i="0" dirty="0">
              <a:solidFill>
                <a:srgbClr val="000000"/>
              </a:solidFill>
              <a:effectLst/>
              <a:latin typeface="Times New Roman" panose="02020603050405020304" pitchFamily="18" charset="0"/>
            </a:endParaRPr>
          </a:p>
          <a:p>
            <a:pPr algn="l"/>
            <a:endParaRPr lang="en-US" b="0" i="0" dirty="0">
              <a:solidFill>
                <a:srgbClr val="000000"/>
              </a:solidFill>
              <a:effectLst/>
              <a:latin typeface="Times New Roman" panose="02020603050405020304" pitchFamily="18" charset="0"/>
            </a:endParaRPr>
          </a:p>
          <a:p>
            <a:pPr algn="l"/>
            <a:r>
              <a:rPr lang="en-US" b="0" i="0" dirty="0">
                <a:solidFill>
                  <a:srgbClr val="000000"/>
                </a:solidFill>
                <a:effectLst/>
                <a:latin typeface="Times New Roman" panose="02020603050405020304" pitchFamily="18" charset="0"/>
              </a:rPr>
              <a:t>HOW they got here: </a:t>
            </a:r>
          </a:p>
          <a:p>
            <a:r>
              <a:rPr lang="en-US" dirty="0">
                <a:effectLst/>
              </a:rPr>
              <a:t>Introduced accidentally on diseased logs imported from Europe</a:t>
            </a:r>
          </a:p>
          <a:p>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WHAT can we do?</a:t>
            </a:r>
          </a:p>
          <a:p>
            <a:pPr algn="l"/>
            <a:endParaRPr lang="en-US" b="0" i="0"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3975392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New Roman" panose="02020603050405020304" pitchFamily="18" charset="0"/>
              </a:rPr>
              <a:t>WHY a problem:</a:t>
            </a:r>
          </a:p>
          <a:p>
            <a:pPr marL="171450" indent="-171450" algn="l">
              <a:buFontTx/>
              <a:buChar char="-"/>
            </a:pPr>
            <a:r>
              <a:rPr lang="en-US" b="0" i="0" dirty="0">
                <a:solidFill>
                  <a:srgbClr val="000000"/>
                </a:solidFill>
                <a:effectLst/>
                <a:latin typeface="Times New Roman" panose="02020603050405020304" pitchFamily="18" charset="0"/>
              </a:rPr>
              <a:t>Responsible for death and decline of millions of ash trees in N America</a:t>
            </a:r>
          </a:p>
          <a:p>
            <a:pPr marL="171450" indent="-171450" algn="l">
              <a:buFontTx/>
              <a:buChar char="-"/>
            </a:pPr>
            <a:endParaRPr lang="en-US" b="0" i="0" dirty="0">
              <a:solidFill>
                <a:srgbClr val="000000"/>
              </a:solidFill>
              <a:effectLst/>
              <a:latin typeface="Times New Roman" panose="02020603050405020304" pitchFamily="18" charset="0"/>
            </a:endParaRPr>
          </a:p>
          <a:p>
            <a:pPr algn="l"/>
            <a:r>
              <a:rPr lang="en-US" b="0" i="0" dirty="0">
                <a:solidFill>
                  <a:srgbClr val="000000"/>
                </a:solidFill>
                <a:effectLst/>
                <a:latin typeface="Times New Roman" panose="02020603050405020304" pitchFamily="18" charset="0"/>
              </a:rPr>
              <a:t>HOW they got here: </a:t>
            </a:r>
          </a:p>
          <a:p>
            <a:pPr marL="171450" indent="-171450" algn="l">
              <a:buFontTx/>
              <a:buChar char="-"/>
            </a:pPr>
            <a:r>
              <a:rPr lang="en-US" b="0" i="0" dirty="0">
                <a:solidFill>
                  <a:srgbClr val="000000"/>
                </a:solidFill>
                <a:effectLst/>
                <a:latin typeface="Times New Roman" panose="02020603050405020304" pitchFamily="18" charset="0"/>
              </a:rPr>
              <a:t>Likely came from shipping materials or pallets from cargo imported from Asia</a:t>
            </a:r>
          </a:p>
          <a:p>
            <a:pPr marL="171450" indent="-171450" algn="l">
              <a:buFontTx/>
              <a:buChar char="-"/>
            </a:pPr>
            <a:r>
              <a:rPr lang="en-US" b="0" i="0" dirty="0">
                <a:solidFill>
                  <a:srgbClr val="000000"/>
                </a:solidFill>
                <a:effectLst/>
                <a:latin typeface="Times New Roman" panose="02020603050405020304" pitchFamily="18" charset="0"/>
              </a:rPr>
              <a:t>First discovered in 2002</a:t>
            </a:r>
          </a:p>
          <a:p>
            <a:pPr marL="171450" indent="-171450" algn="l">
              <a:buFontTx/>
              <a:buChar char="-"/>
            </a:pPr>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WHAT can we do?</a:t>
            </a:r>
          </a:p>
          <a:p>
            <a:pPr marL="171450" indent="-171450">
              <a:buFontTx/>
              <a:buChar char="-"/>
            </a:pPr>
            <a:r>
              <a:rPr lang="en-US" b="0" i="0" dirty="0">
                <a:solidFill>
                  <a:srgbClr val="000000"/>
                </a:solidFill>
                <a:effectLst/>
                <a:latin typeface="Times New Roman" panose="02020603050405020304" pitchFamily="18" charset="0"/>
              </a:rPr>
              <a:t>Don’t move firewood</a:t>
            </a:r>
          </a:p>
          <a:p>
            <a:pPr marL="171450" indent="-171450">
              <a:buFontTx/>
              <a:buChar char="-"/>
            </a:pPr>
            <a:endParaRPr lang="en-US" b="0" i="0"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3803187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New Roman" panose="02020603050405020304" pitchFamily="18" charset="0"/>
              </a:rPr>
              <a:t>WHY a problem:</a:t>
            </a:r>
          </a:p>
          <a:p>
            <a:pPr marL="171450" indent="-171450" algn="l">
              <a:buFontTx/>
              <a:buChar char="-"/>
            </a:pPr>
            <a:r>
              <a:rPr lang="en-US" b="0" i="0" dirty="0">
                <a:solidFill>
                  <a:srgbClr val="000000"/>
                </a:solidFill>
                <a:effectLst/>
                <a:latin typeface="Times New Roman" panose="02020603050405020304" pitchFamily="18" charset="0"/>
              </a:rPr>
              <a:t>Feed on over 300 species of trees and shrubs</a:t>
            </a:r>
          </a:p>
          <a:p>
            <a:pPr marL="171450" indent="-171450" algn="l">
              <a:buFontTx/>
              <a:buChar char="-"/>
            </a:pPr>
            <a:r>
              <a:rPr lang="en-US" b="0" i="0" dirty="0">
                <a:solidFill>
                  <a:srgbClr val="000000"/>
                </a:solidFill>
                <a:effectLst/>
                <a:latin typeface="Times New Roman" panose="02020603050405020304" pitchFamily="18" charset="0"/>
              </a:rPr>
              <a:t>Can defoliate and eventually kill a tree</a:t>
            </a:r>
          </a:p>
          <a:p>
            <a:pPr marL="171450" indent="-171450" algn="l">
              <a:buFontTx/>
              <a:buChar char="-"/>
            </a:pPr>
            <a:endParaRPr lang="en-US" b="0" i="0" dirty="0">
              <a:solidFill>
                <a:srgbClr val="000000"/>
              </a:solidFill>
              <a:effectLst/>
              <a:latin typeface="Times New Roman" panose="02020603050405020304" pitchFamily="18" charset="0"/>
            </a:endParaRPr>
          </a:p>
          <a:p>
            <a:pPr algn="l"/>
            <a:r>
              <a:rPr lang="en-US" b="0" i="0" dirty="0">
                <a:solidFill>
                  <a:srgbClr val="000000"/>
                </a:solidFill>
                <a:effectLst/>
                <a:latin typeface="Times New Roman" panose="02020603050405020304" pitchFamily="18" charset="0"/>
              </a:rPr>
              <a:t>HOW they got here: </a:t>
            </a:r>
          </a:p>
          <a:p>
            <a:pPr marL="171450" indent="-171450" algn="l">
              <a:buFontTx/>
              <a:buChar char="-"/>
            </a:pPr>
            <a:r>
              <a:rPr lang="en-US" b="0" i="0" dirty="0">
                <a:solidFill>
                  <a:srgbClr val="000000"/>
                </a:solidFill>
                <a:effectLst/>
                <a:latin typeface="Times New Roman" panose="02020603050405020304" pitchFamily="18" charset="0"/>
              </a:rPr>
              <a:t>In 1860s, experiments were done in Boston to find a silk worm (traditional silk worm suffering from disease and war dampened cotton industry)</a:t>
            </a:r>
          </a:p>
          <a:p>
            <a:pPr marL="171450" indent="-171450" algn="l">
              <a:buFontTx/>
              <a:buChar char="-"/>
            </a:pPr>
            <a:r>
              <a:rPr lang="en-US" b="0" i="0" dirty="0">
                <a:solidFill>
                  <a:srgbClr val="000000"/>
                </a:solidFill>
                <a:effectLst/>
                <a:latin typeface="Times New Roman" panose="02020603050405020304" pitchFamily="18" charset="0"/>
              </a:rPr>
              <a:t>Researchers reared the insects and some escaped</a:t>
            </a:r>
          </a:p>
          <a:p>
            <a:pPr marL="171450" indent="-171450" algn="l">
              <a:buFontTx/>
              <a:buChar char="-"/>
            </a:pPr>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WHAT can we do?</a:t>
            </a:r>
          </a:p>
          <a:p>
            <a:pPr marL="171450" indent="-171450">
              <a:buFontTx/>
              <a:buChar char="-"/>
            </a:pPr>
            <a:r>
              <a:rPr lang="en-US" b="0" i="0" dirty="0">
                <a:solidFill>
                  <a:srgbClr val="171717"/>
                </a:solidFill>
                <a:effectLst/>
                <a:latin typeface="Public Sans Web"/>
              </a:rPr>
              <a:t>Before moving, look for egg masses laid on outdoor surfaces you will move</a:t>
            </a:r>
          </a:p>
          <a:p>
            <a:pPr marL="171450" indent="-171450">
              <a:buFontTx/>
              <a:buChar char="-"/>
            </a:pPr>
            <a:r>
              <a:rPr lang="en-US" b="0" i="0" dirty="0">
                <a:solidFill>
                  <a:srgbClr val="171717"/>
                </a:solidFill>
                <a:effectLst/>
                <a:latin typeface="Public Sans Web"/>
              </a:rPr>
              <a:t>Before camping, look for egg masses on RVs, lawn furniture, toys, and more</a:t>
            </a:r>
          </a:p>
          <a:p>
            <a:pPr marL="171450" indent="-171450">
              <a:buFontTx/>
              <a:buChar char="-"/>
            </a:pPr>
            <a:r>
              <a:rPr lang="en-US" b="0" i="0" dirty="0">
                <a:solidFill>
                  <a:srgbClr val="171717"/>
                </a:solidFill>
                <a:effectLst/>
                <a:latin typeface="Public Sans Web"/>
              </a:rPr>
              <a:t>Don’t move firewood</a:t>
            </a:r>
          </a:p>
          <a:p>
            <a:pPr marL="171450" indent="-171450">
              <a:buFontTx/>
              <a:buChar char="-"/>
            </a:pPr>
            <a:endParaRPr lang="en-US" b="0" i="0"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3738787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New Roman" panose="02020603050405020304" pitchFamily="18" charset="0"/>
              </a:rPr>
              <a:t>WHY a problem:</a:t>
            </a:r>
          </a:p>
          <a:p>
            <a:pPr algn="l"/>
            <a:r>
              <a:rPr lang="en-US" b="0" i="0" dirty="0">
                <a:solidFill>
                  <a:srgbClr val="0A0A0A"/>
                </a:solidFill>
                <a:effectLst/>
                <a:latin typeface="Open Sans" panose="020B0606030504020204" pitchFamily="34" charset="0"/>
              </a:rPr>
              <a:t>Adults &amp; nymphs feed on leaves, petioles, young shoots, branches and trunks of over 100 species (primarily woody species), resulting in oozing wounds on woody tissue and wilting and death of branches</a:t>
            </a:r>
          </a:p>
          <a:p>
            <a:pPr algn="l"/>
            <a:r>
              <a:rPr lang="en-US" b="0" i="0" dirty="0">
                <a:solidFill>
                  <a:srgbClr val="0A0A0A"/>
                </a:solidFill>
                <a:effectLst/>
                <a:latin typeface="Open Sans" panose="020B0606030504020204" pitchFamily="34" charset="0"/>
              </a:rPr>
              <a:t>Could have serious impact on the grape, orchard and logging industries in the US</a:t>
            </a:r>
          </a:p>
          <a:p>
            <a:pPr algn="l"/>
            <a:endParaRPr lang="en-US" b="0" i="0" dirty="0">
              <a:solidFill>
                <a:srgbClr val="000000"/>
              </a:solidFill>
              <a:effectLst/>
              <a:latin typeface="Times New Roman" panose="02020603050405020304" pitchFamily="18" charset="0"/>
            </a:endParaRPr>
          </a:p>
          <a:p>
            <a:pPr algn="l"/>
            <a:r>
              <a:rPr lang="en-US" b="0" i="0" dirty="0">
                <a:solidFill>
                  <a:srgbClr val="000000"/>
                </a:solidFill>
                <a:effectLst/>
                <a:latin typeface="Times New Roman" panose="02020603050405020304" pitchFamily="18" charset="0"/>
              </a:rPr>
              <a:t>HOW they got here: </a:t>
            </a:r>
          </a:p>
          <a:p>
            <a:pPr algn="l"/>
            <a:r>
              <a:rPr lang="en-US" b="0" i="0" dirty="0">
                <a:solidFill>
                  <a:srgbClr val="0A0A0A"/>
                </a:solidFill>
                <a:effectLst/>
                <a:latin typeface="Open Sans" panose="020B0606030504020204" pitchFamily="34" charset="0"/>
              </a:rPr>
              <a:t>Hitchhiking pest from imported goods.</a:t>
            </a:r>
          </a:p>
          <a:p>
            <a:pPr algn="l"/>
            <a:r>
              <a:rPr lang="en-US" b="0" i="0" dirty="0">
                <a:solidFill>
                  <a:srgbClr val="0A0A0A"/>
                </a:solidFill>
                <a:effectLst/>
                <a:latin typeface="Open Sans" panose="020B0606030504020204" pitchFamily="34" charset="0"/>
              </a:rPr>
              <a:t>First detected in the US in Pennsylvania in 2014.  Identified in Switzerland County, IN (near the Ohio River) in 2021. Now found in Huntington, Elkhart, St. Joseph, Allen, and Porter counties. </a:t>
            </a:r>
          </a:p>
          <a:p>
            <a:pPr algn="l"/>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WHAT can we do?</a:t>
            </a:r>
          </a:p>
          <a:p>
            <a:pPr marL="171450" indent="-171450" algn="l">
              <a:buFont typeface="Arial" panose="020B0604020202020204" pitchFamily="34" charset="0"/>
              <a:buChar char="•"/>
            </a:pPr>
            <a:r>
              <a:rPr lang="en-US" b="0" i="0" dirty="0">
                <a:solidFill>
                  <a:srgbClr val="0A0A0A"/>
                </a:solidFill>
                <a:effectLst/>
                <a:latin typeface="Open Sans" panose="020B0606030504020204" pitchFamily="34" charset="0"/>
              </a:rPr>
              <a:t>Look for it (The spotted lanternfly can be spread long distances by people who move infested material)</a:t>
            </a:r>
            <a:endParaRPr lang="en-US" b="0" i="0"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2345837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separate instruction sheet</a:t>
            </a:r>
          </a:p>
        </p:txBody>
      </p:sp>
    </p:spTree>
    <p:extLst>
      <p:ext uri="{BB962C8B-B14F-4D97-AF65-F5344CB8AC3E}">
        <p14:creationId xmlns:p14="http://schemas.microsoft.com/office/powerpoint/2010/main" val="12214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See standard survey</a:t>
            </a:r>
          </a:p>
        </p:txBody>
      </p:sp>
    </p:spTree>
    <p:extLst>
      <p:ext uri="{BB962C8B-B14F-4D97-AF65-F5344CB8AC3E}">
        <p14:creationId xmlns:p14="http://schemas.microsoft.com/office/powerpoint/2010/main" val="114504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 with students and see how many of these they can name.</a:t>
            </a:r>
          </a:p>
        </p:txBody>
      </p:sp>
    </p:spTree>
    <p:extLst>
      <p:ext uri="{BB962C8B-B14F-4D97-AF65-F5344CB8AC3E}">
        <p14:creationId xmlns:p14="http://schemas.microsoft.com/office/powerpoint/2010/main" val="2898712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68597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New Roman" panose="02020603050405020304" pitchFamily="18" charset="0"/>
              </a:rPr>
              <a:t>WHY a problem:</a:t>
            </a:r>
          </a:p>
          <a:p>
            <a:pPr marL="171450" indent="-171450" algn="l">
              <a:buFontTx/>
              <a:buChar char="-"/>
            </a:pPr>
            <a:r>
              <a:rPr lang="en-US" b="0" i="0" dirty="0">
                <a:solidFill>
                  <a:srgbClr val="333333"/>
                </a:solidFill>
                <a:effectLst/>
                <a:latin typeface="Open Sans" panose="020B0606030504020204" pitchFamily="34" charset="0"/>
              </a:rPr>
              <a:t>Grows and spreads aggressively by producing high numbers of viable seeds that are consumed by birds or small mammals and distributed to new areas</a:t>
            </a:r>
          </a:p>
          <a:p>
            <a:pPr marL="171450" indent="-171450" algn="l">
              <a:buFontTx/>
              <a:buChar char="-"/>
            </a:pPr>
            <a:r>
              <a:rPr lang="en-US" b="0" i="0" dirty="0">
                <a:solidFill>
                  <a:srgbClr val="333333"/>
                </a:solidFill>
                <a:effectLst/>
                <a:latin typeface="Open Sans" panose="020B0606030504020204" pitchFamily="34" charset="0"/>
              </a:rPr>
              <a:t>Arching stems can root when they tough the ground </a:t>
            </a:r>
          </a:p>
          <a:p>
            <a:pPr marL="171450" indent="-171450" algn="l">
              <a:buFontTx/>
              <a:buChar char="-"/>
            </a:pPr>
            <a:r>
              <a:rPr lang="en-US" b="0" i="0" dirty="0">
                <a:solidFill>
                  <a:srgbClr val="333333"/>
                </a:solidFill>
                <a:effectLst/>
                <a:latin typeface="Open Sans" panose="020B0606030504020204" pitchFamily="34" charset="0"/>
              </a:rPr>
              <a:t>Vigorous growth, rapid spread outcompetes natives, </a:t>
            </a:r>
          </a:p>
          <a:p>
            <a:pPr marL="171450" indent="-171450" algn="l">
              <a:buFontTx/>
              <a:buChar char="-"/>
            </a:pPr>
            <a:r>
              <a:rPr lang="en-US" b="0" i="0" dirty="0">
                <a:solidFill>
                  <a:srgbClr val="333333"/>
                </a:solidFill>
                <a:effectLst/>
                <a:latin typeface="Open Sans" panose="020B0606030504020204" pitchFamily="34" charset="0"/>
              </a:rPr>
              <a:t>Thorny stems tangle and make impenetrable thickets hard for humans and livestock to navigate </a:t>
            </a:r>
          </a:p>
          <a:p>
            <a:pPr marL="171450" indent="-171450" algn="l">
              <a:buFontTx/>
              <a:buChar char="-"/>
            </a:pPr>
            <a:endParaRPr lang="en-US" b="0" i="0" dirty="0">
              <a:solidFill>
                <a:srgbClr val="333333"/>
              </a:solidFill>
              <a:effectLst/>
              <a:latin typeface="Open Sans" panose="020B0606030504020204" pitchFamily="34" charset="0"/>
            </a:endParaRPr>
          </a:p>
          <a:p>
            <a:pPr marL="0" indent="0" algn="l">
              <a:buFontTx/>
              <a:buNone/>
            </a:pPr>
            <a:r>
              <a:rPr lang="en-US" b="0" i="0" dirty="0">
                <a:solidFill>
                  <a:srgbClr val="000000"/>
                </a:solidFill>
                <a:effectLst/>
                <a:latin typeface="Times New Roman" panose="02020603050405020304" pitchFamily="18" charset="0"/>
              </a:rPr>
              <a:t>HOW they got here: </a:t>
            </a:r>
          </a:p>
          <a:p>
            <a:pPr algn="l"/>
            <a:r>
              <a:rPr lang="en-US" b="0" i="0" dirty="0">
                <a:solidFill>
                  <a:srgbClr val="333333"/>
                </a:solidFill>
                <a:effectLst/>
                <a:latin typeface="Open Sans" panose="020B0606030504020204" pitchFamily="34" charset="0"/>
              </a:rPr>
              <a:t>Introduced as a rootstock for ornamental roses</a:t>
            </a:r>
          </a:p>
          <a:p>
            <a:pPr algn="l"/>
            <a:r>
              <a:rPr lang="en-US" b="0" i="0" dirty="0">
                <a:solidFill>
                  <a:srgbClr val="333333"/>
                </a:solidFill>
                <a:effectLst/>
                <a:latin typeface="Open Sans" panose="020B0606030504020204" pitchFamily="34" charset="0"/>
              </a:rPr>
              <a:t>Also used for erosion control, living fence rows and wildlife habitat</a:t>
            </a:r>
          </a:p>
          <a:p>
            <a:pPr algn="l"/>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WHAT can we do?</a:t>
            </a:r>
          </a:p>
          <a:p>
            <a:pPr marL="171450" indent="-171450">
              <a:buFontTx/>
              <a:buChar char="-"/>
            </a:pPr>
            <a:r>
              <a:rPr lang="en-US" b="0" i="0" dirty="0">
                <a:solidFill>
                  <a:srgbClr val="000000"/>
                </a:solidFill>
                <a:effectLst/>
                <a:latin typeface="Times New Roman" panose="02020603050405020304" pitchFamily="18" charset="0"/>
              </a:rPr>
              <a:t>Remove it on your property</a:t>
            </a:r>
          </a:p>
        </p:txBody>
      </p:sp>
    </p:spTree>
    <p:extLst>
      <p:ext uri="{BB962C8B-B14F-4D97-AF65-F5344CB8AC3E}">
        <p14:creationId xmlns:p14="http://schemas.microsoft.com/office/powerpoint/2010/main" val="3827259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Source Sans Pro" panose="020B0503030403020204" pitchFamily="34" charset="0"/>
              </a:rPr>
              <a:t>WHY a problem: </a:t>
            </a:r>
          </a:p>
          <a:p>
            <a:pPr marL="171450" indent="-171450">
              <a:buFont typeface="Arial" panose="020B0604020202020204" pitchFamily="34" charset="0"/>
              <a:buChar char="•"/>
            </a:pPr>
            <a:r>
              <a:rPr lang="en-US" b="0" i="0" dirty="0">
                <a:solidFill>
                  <a:srgbClr val="000000"/>
                </a:solidFill>
                <a:effectLst/>
                <a:latin typeface="Source Sans Pro" panose="020B0503030403020204" pitchFamily="34" charset="0"/>
              </a:rPr>
              <a:t>displaces native plants by creating dense shade, altering soil chemistry, and interfering with natural plant succession</a:t>
            </a:r>
            <a:endParaRPr lang="en-US" dirty="0"/>
          </a:p>
          <a:p>
            <a:pPr marL="171450" indent="-171450">
              <a:buFont typeface="Arial" panose="020B0604020202020204" pitchFamily="34" charset="0"/>
              <a:buChar char="•"/>
            </a:pPr>
            <a:r>
              <a:rPr lang="en-US" b="0" i="0" dirty="0">
                <a:solidFill>
                  <a:srgbClr val="000000"/>
                </a:solidFill>
                <a:effectLst/>
                <a:latin typeface="Source Sans Pro" panose="020B0503030403020204" pitchFamily="34" charset="0"/>
              </a:rPr>
              <a:t>produces large amount of seeds with a high germination rate</a:t>
            </a:r>
          </a:p>
          <a:p>
            <a:pPr marL="171450" indent="-171450">
              <a:buFont typeface="Arial" panose="020B0604020202020204" pitchFamily="34" charset="0"/>
              <a:buChar char="•"/>
            </a:pPr>
            <a:r>
              <a:rPr lang="en-US" b="0" i="0" dirty="0">
                <a:solidFill>
                  <a:srgbClr val="000000"/>
                </a:solidFill>
                <a:effectLst/>
                <a:latin typeface="Source Sans Pro" panose="020B0503030403020204" pitchFamily="34" charset="0"/>
              </a:rPr>
              <a:t>seeds dispersed by birds and mammals</a:t>
            </a:r>
          </a:p>
          <a:p>
            <a:pPr marL="171450" indent="-171450">
              <a:buFont typeface="Arial" panose="020B0604020202020204" pitchFamily="34" charset="0"/>
              <a:buChar char="•"/>
            </a:pPr>
            <a:r>
              <a:rPr lang="en-US" b="0" i="0" dirty="0">
                <a:solidFill>
                  <a:srgbClr val="000000"/>
                </a:solidFill>
                <a:effectLst/>
                <a:latin typeface="Source Sans Pro" panose="020B0503030403020204" pitchFamily="34" charset="0"/>
              </a:rPr>
              <a:t>Regrows easily when cut</a:t>
            </a:r>
          </a:p>
          <a:p>
            <a:pPr marL="0" indent="0">
              <a:buFont typeface="Arial" panose="020B0604020202020204" pitchFamily="34" charset="0"/>
              <a:buNone/>
            </a:pPr>
            <a:endParaRPr lang="en-US" b="0" i="0" dirty="0">
              <a:solidFill>
                <a:srgbClr val="000000"/>
              </a:solidFill>
              <a:effectLst/>
              <a:latin typeface="Source Sans Pro" panose="020B0503030403020204" pitchFamily="34" charset="0"/>
            </a:endParaRPr>
          </a:p>
          <a:p>
            <a:pPr algn="l"/>
            <a:r>
              <a:rPr lang="en-US" b="0" i="0" dirty="0">
                <a:solidFill>
                  <a:srgbClr val="000000"/>
                </a:solidFill>
                <a:effectLst/>
                <a:latin typeface="Times New Roman" panose="02020603050405020304" pitchFamily="18" charset="0"/>
              </a:rPr>
              <a:t>HOW they got here: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000000"/>
                </a:solidFill>
                <a:effectLst/>
                <a:latin typeface="Source Sans Pro" panose="020B0503030403020204" pitchFamily="34" charset="0"/>
              </a:rPr>
              <a:t>ornamental gardens, windbreaks, wildlife cover, and to restore soils degraded by deforestation and mining.</a:t>
            </a:r>
          </a:p>
          <a:p>
            <a:pPr marL="0" indent="0">
              <a:buFont typeface="Arial" panose="020B0604020202020204" pitchFamily="34" charset="0"/>
              <a:buNone/>
            </a:pPr>
            <a:endParaRPr lang="en-US" b="0" i="0" dirty="0">
              <a:solidFill>
                <a:srgbClr val="000000"/>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000000"/>
                </a:solidFill>
                <a:effectLst/>
                <a:latin typeface="Times New Roman" panose="02020603050405020304" pitchFamily="18" charset="0"/>
              </a:rPr>
              <a:t>WHAT can we do?</a:t>
            </a:r>
            <a:endParaRPr lang="en-US" b="0" i="0" dirty="0">
              <a:solidFill>
                <a:srgbClr val="000000"/>
              </a:solidFill>
              <a:effectLst/>
              <a:latin typeface="Source Sans Pro" panose="020B0503030403020204" pitchFamily="34" charset="0"/>
            </a:endParaRPr>
          </a:p>
          <a:p>
            <a:pPr marL="171450" indent="-171450">
              <a:buFontTx/>
              <a:buChar char="-"/>
            </a:pPr>
            <a:r>
              <a:rPr lang="en-US" b="0" i="0" dirty="0">
                <a:solidFill>
                  <a:srgbClr val="000000"/>
                </a:solidFill>
                <a:effectLst/>
                <a:latin typeface="Times New Roman" panose="02020603050405020304" pitchFamily="18" charset="0"/>
              </a:rPr>
              <a:t>Remove it on your property</a:t>
            </a:r>
          </a:p>
          <a:p>
            <a:pPr marL="0" indent="0">
              <a:buFont typeface="Arial" panose="020B0604020202020204" pitchFamily="34" charset="0"/>
              <a:buNone/>
            </a:pPr>
            <a:endParaRPr lang="en-US" b="0" i="0" dirty="0">
              <a:solidFill>
                <a:srgbClr val="000000"/>
              </a:solidFill>
              <a:effectLst/>
              <a:latin typeface="Source Sans Pro" panose="020B0503030403020204" pitchFamily="34" charset="0"/>
            </a:endParaRPr>
          </a:p>
        </p:txBody>
      </p:sp>
    </p:spTree>
    <p:extLst>
      <p:ext uri="{BB962C8B-B14F-4D97-AF65-F5344CB8AC3E}">
        <p14:creationId xmlns:p14="http://schemas.microsoft.com/office/powerpoint/2010/main" val="2072261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0" dirty="0">
                <a:solidFill>
                  <a:srgbClr val="000000"/>
                </a:solidFill>
                <a:effectLst/>
                <a:latin typeface="Source Sans Pro" panose="020B0503030403020204" pitchFamily="34" charset="0"/>
              </a:rPr>
              <a:t>Silvery back of the leaf is a good identifier</a:t>
            </a:r>
          </a:p>
        </p:txBody>
      </p:sp>
    </p:spTree>
    <p:extLst>
      <p:ext uri="{BB962C8B-B14F-4D97-AF65-F5344CB8AC3E}">
        <p14:creationId xmlns:p14="http://schemas.microsoft.com/office/powerpoint/2010/main" val="1612484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New Roman" panose="02020603050405020304" pitchFamily="18" charset="0"/>
              </a:rPr>
              <a:t>WHY a problem:</a:t>
            </a:r>
          </a:p>
          <a:p>
            <a:pPr algn="l">
              <a:buFont typeface="Arial" panose="020B0604020202020204" pitchFamily="34" charset="0"/>
              <a:buChar char="•"/>
            </a:pPr>
            <a:r>
              <a:rPr lang="en-US" b="0" i="0" dirty="0">
                <a:solidFill>
                  <a:srgbClr val="243142"/>
                </a:solidFill>
                <a:effectLst/>
                <a:latin typeface="BentonSans"/>
              </a:rPr>
              <a:t>leaf out earlier and retain leaves longer, competing with native species</a:t>
            </a:r>
          </a:p>
          <a:p>
            <a:pPr algn="l">
              <a:buFont typeface="Arial" panose="020B0604020202020204" pitchFamily="34" charset="0"/>
              <a:buChar char="•"/>
            </a:pPr>
            <a:r>
              <a:rPr lang="en-US" b="0" i="0" dirty="0">
                <a:solidFill>
                  <a:srgbClr val="243142"/>
                </a:solidFill>
                <a:effectLst/>
                <a:latin typeface="BentonSans"/>
              </a:rPr>
              <a:t>Allelopathic exudates</a:t>
            </a:r>
          </a:p>
          <a:p>
            <a:pPr algn="l">
              <a:buFont typeface="Arial" panose="020B0604020202020204" pitchFamily="34" charset="0"/>
              <a:buChar char="•"/>
            </a:pPr>
            <a:r>
              <a:rPr lang="en-US" b="0" i="0" dirty="0">
                <a:solidFill>
                  <a:srgbClr val="243142"/>
                </a:solidFill>
                <a:effectLst/>
                <a:latin typeface="BentonSans"/>
              </a:rPr>
              <a:t>limits the amount of </a:t>
            </a:r>
            <a:r>
              <a:rPr lang="en-US" b="0" i="0" dirty="0">
                <a:solidFill>
                  <a:srgbClr val="243142"/>
                </a:solidFill>
                <a:effectLst/>
                <a:latin typeface="inherit"/>
              </a:rPr>
              <a:t>throughfall</a:t>
            </a:r>
            <a:r>
              <a:rPr lang="en-US" b="0" i="0" dirty="0">
                <a:solidFill>
                  <a:srgbClr val="243142"/>
                </a:solidFill>
                <a:effectLst/>
                <a:latin typeface="BentonSans"/>
              </a:rPr>
              <a:t> rain through the canopy; water from honeysuckle leaves has a cation concentration up to 3 times greater </a:t>
            </a:r>
          </a:p>
          <a:p>
            <a:pPr algn="l">
              <a:buFont typeface="Arial" panose="020B0604020202020204" pitchFamily="34" charset="0"/>
              <a:buChar char="•"/>
            </a:pPr>
            <a:r>
              <a:rPr lang="en-US" b="0" i="0" dirty="0">
                <a:solidFill>
                  <a:srgbClr val="243142"/>
                </a:solidFill>
                <a:effectLst/>
                <a:latin typeface="BentonSans"/>
              </a:rPr>
              <a:t>Honeysuckle alters the macroinvertebrate species makeup of aquatic environments</a:t>
            </a:r>
          </a:p>
          <a:p>
            <a:pPr marL="0" indent="0" algn="l">
              <a:buFont typeface="Arial" panose="020B0604020202020204" pitchFamily="34" charset="0"/>
              <a:buNone/>
            </a:pPr>
            <a:endParaRPr lang="en-US" b="0" i="0" dirty="0">
              <a:solidFill>
                <a:srgbClr val="000000"/>
              </a:solidFill>
              <a:effectLst/>
              <a:latin typeface="Times New Roman" panose="02020603050405020304" pitchFamily="18" charset="0"/>
            </a:endParaRPr>
          </a:p>
          <a:p>
            <a:pPr algn="l"/>
            <a:r>
              <a:rPr lang="en-US" b="0" i="0" dirty="0">
                <a:solidFill>
                  <a:srgbClr val="000000"/>
                </a:solidFill>
                <a:effectLst/>
                <a:latin typeface="Times New Roman" panose="02020603050405020304" pitchFamily="18" charset="0"/>
              </a:rPr>
              <a:t>HOW they got here: </a:t>
            </a:r>
          </a:p>
          <a:p>
            <a:pPr algn="l"/>
            <a:r>
              <a:rPr lang="en-US" b="0" i="0" dirty="0">
                <a:solidFill>
                  <a:srgbClr val="000000"/>
                </a:solidFill>
                <a:effectLst/>
                <a:latin typeface="Times New Roman" panose="02020603050405020304" pitchFamily="18" charset="0"/>
              </a:rPr>
              <a:t>Cultivated as an ornamental plant</a:t>
            </a:r>
          </a:p>
          <a:p>
            <a:pPr algn="l"/>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WHAT can we do?</a:t>
            </a:r>
          </a:p>
          <a:p>
            <a:pPr marL="171450" indent="-171450">
              <a:buFontTx/>
              <a:buChar char="-"/>
            </a:pPr>
            <a:r>
              <a:rPr lang="en-US" b="0" i="0" dirty="0">
                <a:solidFill>
                  <a:srgbClr val="000000"/>
                </a:solidFill>
                <a:effectLst/>
                <a:latin typeface="Times New Roman" panose="02020603050405020304" pitchFamily="18" charset="0"/>
              </a:rPr>
              <a:t>Remove it on your property</a:t>
            </a:r>
          </a:p>
          <a:p>
            <a:pPr marL="171450" indent="-171450">
              <a:buFontTx/>
              <a:buChar char="-"/>
            </a:pPr>
            <a:r>
              <a:rPr lang="en-US" b="0" i="0" dirty="0">
                <a:solidFill>
                  <a:srgbClr val="000000"/>
                </a:solidFill>
                <a:effectLst/>
                <a:latin typeface="Times New Roman" panose="02020603050405020304" pitchFamily="18" charset="0"/>
              </a:rPr>
              <a:t>Think carefully about what plants you add to your landscape; consider natives</a:t>
            </a:r>
          </a:p>
          <a:p>
            <a:endParaRPr lang="en-US" dirty="0"/>
          </a:p>
        </p:txBody>
      </p:sp>
    </p:spTree>
    <p:extLst>
      <p:ext uri="{BB962C8B-B14F-4D97-AF65-F5344CB8AC3E}">
        <p14:creationId xmlns:p14="http://schemas.microsoft.com/office/powerpoint/2010/main" val="131190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New Roman" panose="02020603050405020304" pitchFamily="18" charset="0"/>
              </a:rPr>
              <a:t>Is a biennial </a:t>
            </a:r>
          </a:p>
          <a:p>
            <a:pPr algn="l"/>
            <a:endParaRPr lang="en-US" b="0" i="0" dirty="0">
              <a:solidFill>
                <a:srgbClr val="000000"/>
              </a:solidFill>
              <a:effectLst/>
              <a:latin typeface="Times New Roman" panose="02020603050405020304" pitchFamily="18" charset="0"/>
            </a:endParaRPr>
          </a:p>
          <a:p>
            <a:pPr algn="l"/>
            <a:r>
              <a:rPr lang="en-US" b="0" i="0" dirty="0">
                <a:solidFill>
                  <a:srgbClr val="000000"/>
                </a:solidFill>
                <a:effectLst/>
                <a:latin typeface="Times New Roman" panose="02020603050405020304" pitchFamily="18" charset="0"/>
              </a:rPr>
              <a:t>WHY a problem:</a:t>
            </a:r>
          </a:p>
          <a:p>
            <a:pPr marL="171450" indent="-171450" algn="l">
              <a:buFontTx/>
              <a:buChar char="-"/>
            </a:pPr>
            <a:r>
              <a:rPr lang="en-US" b="0" i="0" dirty="0">
                <a:solidFill>
                  <a:srgbClr val="404040"/>
                </a:solidFill>
                <a:effectLst/>
                <a:latin typeface="DINCompPro"/>
              </a:rPr>
              <a:t>Allelopathic</a:t>
            </a:r>
          </a:p>
          <a:p>
            <a:pPr marL="171450" indent="-171450" algn="l">
              <a:buFontTx/>
              <a:buChar char="-"/>
            </a:pPr>
            <a:r>
              <a:rPr lang="en-US" b="0" i="0" dirty="0">
                <a:solidFill>
                  <a:srgbClr val="404040"/>
                </a:solidFill>
                <a:effectLst/>
                <a:latin typeface="DINCompPro"/>
              </a:rPr>
              <a:t>Controlling light, water, and nutrient resources in forest understories and outcompetes natives</a:t>
            </a:r>
          </a:p>
          <a:p>
            <a:pPr marL="0" indent="0" algn="l">
              <a:buFont typeface="Arial" panose="020B0604020202020204" pitchFamily="34" charset="0"/>
              <a:buNone/>
            </a:pPr>
            <a:endParaRPr lang="en-US" b="0" i="0" dirty="0">
              <a:solidFill>
                <a:srgbClr val="000000"/>
              </a:solidFill>
              <a:effectLst/>
              <a:latin typeface="Times New Roman" panose="02020603050405020304" pitchFamily="18" charset="0"/>
            </a:endParaRPr>
          </a:p>
          <a:p>
            <a:pPr algn="l"/>
            <a:r>
              <a:rPr lang="en-US" b="0" i="0" dirty="0">
                <a:solidFill>
                  <a:srgbClr val="000000"/>
                </a:solidFill>
                <a:effectLst/>
                <a:latin typeface="Times New Roman" panose="02020603050405020304" pitchFamily="18" charset="0"/>
              </a:rPr>
              <a:t>HOW they got here: </a:t>
            </a:r>
          </a:p>
          <a:p>
            <a:pPr marL="171450" indent="-171450" algn="l">
              <a:buFontTx/>
              <a:buChar char="-"/>
            </a:pPr>
            <a:r>
              <a:rPr lang="en-US" b="0" i="0" dirty="0">
                <a:solidFill>
                  <a:srgbClr val="000000"/>
                </a:solidFill>
                <a:effectLst/>
                <a:latin typeface="Times New Roman" panose="02020603050405020304" pitchFamily="18" charset="0"/>
              </a:rPr>
              <a:t>Likely brought intentionally as herb and medicinal plant – before 1868</a:t>
            </a:r>
          </a:p>
          <a:p>
            <a:pPr marL="171450" indent="-171450" algn="l">
              <a:buFontTx/>
              <a:buChar char="-"/>
            </a:pPr>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WHAT can we do?</a:t>
            </a:r>
          </a:p>
          <a:p>
            <a:pPr marL="171450" indent="-171450">
              <a:buFontTx/>
              <a:buChar char="-"/>
            </a:pPr>
            <a:r>
              <a:rPr lang="en-US" b="0" i="0" dirty="0">
                <a:solidFill>
                  <a:srgbClr val="000000"/>
                </a:solidFill>
                <a:effectLst/>
                <a:latin typeface="Times New Roman" panose="02020603050405020304" pitchFamily="18" charset="0"/>
              </a:rPr>
              <a:t>Remove it on your property</a:t>
            </a:r>
          </a:p>
          <a:p>
            <a:pPr marL="171450" indent="-171450">
              <a:buFontTx/>
              <a:buChar char="-"/>
            </a:pPr>
            <a:r>
              <a:rPr lang="en-US" b="0" i="0" dirty="0">
                <a:solidFill>
                  <a:srgbClr val="000000"/>
                </a:solidFill>
                <a:effectLst/>
                <a:latin typeface="Times New Roman" panose="02020603050405020304" pitchFamily="18" charset="0"/>
              </a:rPr>
              <a:t>Eat it!</a:t>
            </a:r>
          </a:p>
          <a:p>
            <a:pPr marL="171450" indent="-171450">
              <a:buFontTx/>
              <a:buChar char="-"/>
            </a:pPr>
            <a:endParaRPr lang="en-US" b="0" i="0" dirty="0">
              <a:solidFill>
                <a:srgbClr val="000000"/>
              </a:solidFill>
              <a:effectLst/>
              <a:latin typeface="Times New Roman" panose="02020603050405020304" pitchFamily="18" charset="0"/>
            </a:endParaRPr>
          </a:p>
          <a:p>
            <a:pPr marL="0" indent="0">
              <a:buFontTx/>
              <a:buNone/>
            </a:pPr>
            <a:r>
              <a:rPr lang="en-US" b="0" i="0" dirty="0">
                <a:solidFill>
                  <a:srgbClr val="000000"/>
                </a:solidFill>
                <a:effectLst/>
                <a:latin typeface="Times New Roman" panose="02020603050405020304" pitchFamily="18" charset="0"/>
              </a:rPr>
              <a:t>Picture 3: From late November 2025 – found under leaves when deer hunting</a:t>
            </a:r>
          </a:p>
        </p:txBody>
      </p:sp>
    </p:spTree>
    <p:extLst>
      <p:ext uri="{BB962C8B-B14F-4D97-AF65-F5344CB8AC3E}">
        <p14:creationId xmlns:p14="http://schemas.microsoft.com/office/powerpoint/2010/main" val="3437658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New Roman" panose="02020603050405020304" pitchFamily="18" charset="0"/>
              </a:rPr>
              <a:t>WHY a problem:</a:t>
            </a:r>
          </a:p>
          <a:p>
            <a:pPr marL="171450" indent="-171450" algn="l">
              <a:buFontTx/>
              <a:buChar char="-"/>
            </a:pPr>
            <a:r>
              <a:rPr lang="en-US" b="0" i="0" dirty="0">
                <a:solidFill>
                  <a:srgbClr val="000000"/>
                </a:solidFill>
                <a:effectLst/>
                <a:latin typeface="Arial" panose="020B0604020202020204" pitchFamily="34" charset="0"/>
              </a:rPr>
              <a:t>Reproduces quickly – produces many seeds dispersed by birds and more</a:t>
            </a:r>
          </a:p>
          <a:p>
            <a:pPr marL="171450" indent="-171450" algn="l">
              <a:buFontTx/>
              <a:buChar char="-"/>
            </a:pPr>
            <a:r>
              <a:rPr lang="en-US" b="0" i="0" dirty="0">
                <a:solidFill>
                  <a:srgbClr val="000000"/>
                </a:solidFill>
                <a:effectLst/>
                <a:latin typeface="Arial" panose="020B0604020202020204" pitchFamily="34" charset="0"/>
              </a:rPr>
              <a:t>Can spread</a:t>
            </a:r>
          </a:p>
          <a:p>
            <a:pPr marL="171450" indent="-171450" algn="l">
              <a:buFontTx/>
              <a:buChar char="-"/>
            </a:pPr>
            <a:r>
              <a:rPr lang="en-US" b="0" i="0" dirty="0">
                <a:solidFill>
                  <a:srgbClr val="000000"/>
                </a:solidFill>
                <a:effectLst/>
                <a:latin typeface="Arial" panose="020B0604020202020204" pitchFamily="34" charset="0"/>
              </a:rPr>
              <a:t>Lack of natural control</a:t>
            </a:r>
          </a:p>
          <a:p>
            <a:pPr marL="171450" indent="-171450" algn="l">
              <a:buFontTx/>
              <a:buChar char="-"/>
            </a:pPr>
            <a:r>
              <a:rPr lang="en-US" b="0" i="0" dirty="0">
                <a:solidFill>
                  <a:srgbClr val="000000"/>
                </a:solidFill>
                <a:effectLst/>
                <a:latin typeface="Arial" panose="020B0604020202020204" pitchFamily="34" charset="0"/>
              </a:rPr>
              <a:t>Dense thickets outcompete native species that do not tolerate shade </a:t>
            </a:r>
          </a:p>
          <a:p>
            <a:pPr marL="171450" indent="-171450" algn="l">
              <a:buFontTx/>
              <a:buChar char="-"/>
            </a:pPr>
            <a:r>
              <a:rPr lang="en-US" b="0" i="0" dirty="0">
                <a:solidFill>
                  <a:srgbClr val="000000"/>
                </a:solidFill>
                <a:effectLst/>
                <a:latin typeface="Arial" panose="020B0604020202020204" pitchFamily="34" charset="0"/>
              </a:rPr>
              <a:t>Compete with natives for water and space</a:t>
            </a:r>
          </a:p>
          <a:p>
            <a:pPr marL="171450" indent="-171450" algn="l">
              <a:buFontTx/>
              <a:buChar char="-"/>
            </a:pPr>
            <a:endParaRPr lang="en-US" b="0" i="0" dirty="0">
              <a:solidFill>
                <a:srgbClr val="000000"/>
              </a:solidFill>
              <a:effectLst/>
              <a:latin typeface="Arial" panose="020B0604020202020204" pitchFamily="34" charset="0"/>
            </a:endParaRPr>
          </a:p>
          <a:p>
            <a:pPr marL="0" indent="0" algn="l">
              <a:buFontTx/>
              <a:buNone/>
            </a:pPr>
            <a:r>
              <a:rPr lang="en-US" b="0" i="0" dirty="0">
                <a:solidFill>
                  <a:srgbClr val="000000"/>
                </a:solidFill>
                <a:effectLst/>
                <a:latin typeface="Times New Roman" panose="02020603050405020304" pitchFamily="18" charset="0"/>
              </a:rPr>
              <a:t>HOW they got here: </a:t>
            </a:r>
          </a:p>
          <a:p>
            <a:pPr algn="l"/>
            <a:r>
              <a:rPr lang="en-US" b="0" i="0" dirty="0">
                <a:solidFill>
                  <a:srgbClr val="000000"/>
                </a:solidFill>
                <a:effectLst/>
                <a:latin typeface="Arial" panose="020B0604020202020204" pitchFamily="34" charset="0"/>
              </a:rPr>
              <a:t>1916 by the U.S. Department of Agriculture for development of fire blight resistance in the common pear (</a:t>
            </a:r>
            <a:r>
              <a:rPr lang="en-US" b="0" i="1" dirty="0">
                <a:solidFill>
                  <a:srgbClr val="000000"/>
                </a:solidFill>
                <a:effectLst/>
                <a:latin typeface="Arial" panose="020B0604020202020204" pitchFamily="34" charset="0"/>
              </a:rPr>
              <a:t>Pyrus communis</a:t>
            </a:r>
            <a:r>
              <a:rPr lang="en-US" b="0" i="0" dirty="0">
                <a:solidFill>
                  <a:srgbClr val="000000"/>
                </a:solidFill>
                <a:effectLst/>
                <a:latin typeface="Arial" panose="020B0604020202020204" pitchFamily="34" charset="0"/>
              </a:rPr>
              <a:t>), which was devastating the commercial pear industry. It was widely planted as a rootstock for common pear long before it gained interest as an ornamental. Around 1950, the ornamental value and hardiness of </a:t>
            </a:r>
            <a:r>
              <a:rPr lang="en-US" b="0" i="0" dirty="0" err="1">
                <a:solidFill>
                  <a:srgbClr val="000000"/>
                </a:solidFill>
                <a:effectLst/>
                <a:latin typeface="Arial" panose="020B0604020202020204" pitchFamily="34" charset="0"/>
              </a:rPr>
              <a:t>Callery</a:t>
            </a:r>
            <a:r>
              <a:rPr lang="en-US" b="0" i="0" dirty="0">
                <a:solidFill>
                  <a:srgbClr val="000000"/>
                </a:solidFill>
                <a:effectLst/>
                <a:latin typeface="Arial" panose="020B0604020202020204" pitchFamily="34" charset="0"/>
              </a:rPr>
              <a:t> pear were recognized, leading to the development of a number of cultivars, including ‘Bradford.’ </a:t>
            </a:r>
            <a:endParaRPr lang="en-US" b="0" i="0" dirty="0">
              <a:solidFill>
                <a:srgbClr val="000000"/>
              </a:solidFill>
              <a:effectLst/>
              <a:latin typeface="Times New Roman" panose="02020603050405020304" pitchFamily="18" charset="0"/>
            </a:endParaRPr>
          </a:p>
          <a:p>
            <a:pPr algn="l"/>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WHAT can we do?</a:t>
            </a:r>
          </a:p>
          <a:p>
            <a:pPr marL="171450" indent="-171450">
              <a:buFontTx/>
              <a:buChar char="-"/>
            </a:pPr>
            <a:r>
              <a:rPr lang="en-US" b="0" i="0" dirty="0">
                <a:solidFill>
                  <a:srgbClr val="000000"/>
                </a:solidFill>
                <a:effectLst/>
                <a:latin typeface="Times New Roman" panose="02020603050405020304" pitchFamily="18" charset="0"/>
              </a:rPr>
              <a:t>Remove it on your property</a:t>
            </a:r>
          </a:p>
          <a:p>
            <a:pPr marL="171450" indent="-171450">
              <a:buFontTx/>
              <a:buChar char="-"/>
            </a:pPr>
            <a:r>
              <a:rPr lang="en-US" b="0" i="0" dirty="0">
                <a:solidFill>
                  <a:srgbClr val="000000"/>
                </a:solidFill>
                <a:effectLst/>
                <a:latin typeface="Times New Roman" panose="02020603050405020304" pitchFamily="18" charset="0"/>
              </a:rPr>
              <a:t>Think carefully about what plants you add to your landscape; consider natives</a:t>
            </a:r>
          </a:p>
        </p:txBody>
      </p:sp>
    </p:spTree>
    <p:extLst>
      <p:ext uri="{BB962C8B-B14F-4D97-AF65-F5344CB8AC3E}">
        <p14:creationId xmlns:p14="http://schemas.microsoft.com/office/powerpoint/2010/main" val="506563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1C745E-9B5A-59BF-BF50-4F251E39D58D}"/>
              </a:ext>
            </a:extLst>
          </p:cNvPr>
          <p:cNvSpPr/>
          <p:nvPr userDrawn="1"/>
        </p:nvSpPr>
        <p:spPr>
          <a:xfrm>
            <a:off x="304800" y="266701"/>
            <a:ext cx="11582400" cy="6324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524000" y="6044184"/>
            <a:ext cx="9144000" cy="356616"/>
          </a:xfrm>
        </p:spPr>
        <p:txBody>
          <a:bodyPr/>
          <a:lstStyle>
            <a:lvl1pPr marL="0" indent="0" algn="ct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Picture Placeholder 9">
            <a:extLst>
              <a:ext uri="{FF2B5EF4-FFF2-40B4-BE49-F238E27FC236}">
                <a16:creationId xmlns:a16="http://schemas.microsoft.com/office/drawing/2014/main" id="{F2B4A7EA-9E3F-9CE1-56B5-92F4FDDA6991}"/>
              </a:ext>
            </a:extLst>
          </p:cNvPr>
          <p:cNvSpPr>
            <a:spLocks noGrp="1"/>
          </p:cNvSpPr>
          <p:nvPr>
            <p:ph type="pic" sz="quarter" idx="10"/>
          </p:nvPr>
        </p:nvSpPr>
        <p:spPr>
          <a:xfrm>
            <a:off x="2324100" y="758952"/>
            <a:ext cx="7543800" cy="5029200"/>
          </a:xfrm>
          <a:custGeom>
            <a:avLst/>
            <a:gdLst>
              <a:gd name="connsiteX0" fmla="*/ 3567113 w 7543800"/>
              <a:gd name="connsiteY0" fmla="*/ 4869270 h 5029200"/>
              <a:gd name="connsiteX1" fmla="*/ 3567113 w 7543800"/>
              <a:gd name="connsiteY1" fmla="*/ 4957572 h 5029200"/>
              <a:gd name="connsiteX2" fmla="*/ 3976688 w 7543800"/>
              <a:gd name="connsiteY2" fmla="*/ 4957572 h 5029200"/>
              <a:gd name="connsiteX3" fmla="*/ 3976688 w 7543800"/>
              <a:gd name="connsiteY3" fmla="*/ 4869270 h 5029200"/>
              <a:gd name="connsiteX4" fmla="*/ 0 w 7543800"/>
              <a:gd name="connsiteY4" fmla="*/ 0 h 5029200"/>
              <a:gd name="connsiteX5" fmla="*/ 7543800 w 7543800"/>
              <a:gd name="connsiteY5" fmla="*/ 0 h 5029200"/>
              <a:gd name="connsiteX6" fmla="*/ 7543800 w 7543800"/>
              <a:gd name="connsiteY6" fmla="*/ 5029200 h 5029200"/>
              <a:gd name="connsiteX7" fmla="*/ 0 w 7543800"/>
              <a:gd name="connsiteY7" fmla="*/ 502920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3800" h="5029200">
                <a:moveTo>
                  <a:pt x="3567113" y="4869270"/>
                </a:moveTo>
                <a:lnTo>
                  <a:pt x="3567113" y="4957572"/>
                </a:lnTo>
                <a:lnTo>
                  <a:pt x="3976688" y="4957572"/>
                </a:lnTo>
                <a:lnTo>
                  <a:pt x="3976688" y="4869270"/>
                </a:lnTo>
                <a:close/>
                <a:moveTo>
                  <a:pt x="0" y="0"/>
                </a:moveTo>
                <a:lnTo>
                  <a:pt x="7543800" y="0"/>
                </a:lnTo>
                <a:lnTo>
                  <a:pt x="7543800" y="5029200"/>
                </a:lnTo>
                <a:lnTo>
                  <a:pt x="0" y="5029200"/>
                </a:lnTo>
                <a:close/>
              </a:path>
            </a:pathLst>
          </a:custGeom>
        </p:spPr>
        <p:txBody>
          <a:bodyPr wrap="square">
            <a:noAutofit/>
          </a:bodyPr>
          <a:lstStyle>
            <a:lvl1pPr marL="0" indent="0" algn="ctr">
              <a:buNone/>
              <a:defRPr/>
            </a:lvl1pPr>
          </a:lstStyle>
          <a:p>
            <a:r>
              <a:rPr lang="en-US"/>
              <a:t>Click icon to add picture</a:t>
            </a:r>
            <a:endParaRPr lang="en-US" dirty="0"/>
          </a:p>
        </p:txBody>
      </p:sp>
      <p:sp>
        <p:nvSpPr>
          <p:cNvPr id="9" name="Title 8">
            <a:extLst>
              <a:ext uri="{FF2B5EF4-FFF2-40B4-BE49-F238E27FC236}">
                <a16:creationId xmlns:a16="http://schemas.microsoft.com/office/drawing/2014/main" id="{42398E06-9E0E-BC81-DEB5-1DB2F8635C23}"/>
              </a:ext>
            </a:extLst>
          </p:cNvPr>
          <p:cNvSpPr>
            <a:spLocks noGrp="1"/>
          </p:cNvSpPr>
          <p:nvPr>
            <p:ph type="title"/>
          </p:nvPr>
        </p:nvSpPr>
        <p:spPr>
          <a:xfrm>
            <a:off x="838200" y="3108960"/>
            <a:ext cx="10515600" cy="640080"/>
          </a:xfrm>
        </p:spPr>
        <p:txBody>
          <a:bodyPr anchor="ctr"/>
          <a:lstStyle>
            <a:lvl1pPr algn="ctr">
              <a:defRPr sz="6000" spc="300" baseline="0"/>
            </a:lvl1pPr>
          </a:lstStyle>
          <a:p>
            <a:r>
              <a:rPr lang="en-US"/>
              <a:t>Click to edit Master title style</a:t>
            </a:r>
            <a:endParaRPr lang="en-US" dirty="0"/>
          </a:p>
        </p:txBody>
      </p:sp>
      <p:sp>
        <p:nvSpPr>
          <p:cNvPr id="11" name="Rectangle 10">
            <a:extLst>
              <a:ext uri="{FF2B5EF4-FFF2-40B4-BE49-F238E27FC236}">
                <a16:creationId xmlns:a16="http://schemas.microsoft.com/office/drawing/2014/main" id="{39F70834-CB8D-A95B-D859-6E5B4C6B4F78}"/>
              </a:ext>
            </a:extLst>
          </p:cNvPr>
          <p:cNvSpPr/>
          <p:nvPr userDrawn="1"/>
        </p:nvSpPr>
        <p:spPr>
          <a:xfrm>
            <a:off x="5891213" y="5628222"/>
            <a:ext cx="409575" cy="88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90691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7068A9B7-F56A-44B7-D61E-66289C79F1C3}"/>
              </a:ext>
            </a:extLst>
          </p:cNvPr>
          <p:cNvSpPr>
            <a:spLocks noGrp="1"/>
          </p:cNvSpPr>
          <p:nvPr>
            <p:ph type="pic" sz="quarter" idx="30"/>
          </p:nvPr>
        </p:nvSpPr>
        <p:spPr>
          <a:xfrm>
            <a:off x="0" y="5175504"/>
            <a:ext cx="12188952" cy="1682496"/>
          </a:xfrm>
        </p:spPr>
        <p:txBody>
          <a:bodyPr anchor="ct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0783ED19-9B5E-8852-24D6-62401816CBB7}"/>
              </a:ext>
            </a:extLst>
          </p:cNvPr>
          <p:cNvSpPr>
            <a:spLocks noGrp="1"/>
          </p:cNvSpPr>
          <p:nvPr>
            <p:ph type="title"/>
          </p:nvPr>
        </p:nvSpPr>
        <p:spPr>
          <a:xfrm>
            <a:off x="1085088" y="609600"/>
            <a:ext cx="10021824" cy="1252728"/>
          </a:xfrm>
        </p:spPr>
        <p:txBody>
          <a:bodyPr/>
          <a:lstStyle>
            <a:lvl1pPr algn="ctr">
              <a:lnSpc>
                <a:spcPts val="5760"/>
              </a:lnSpc>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4307A8A0-5009-A086-A6AE-542CA4684892}"/>
              </a:ext>
            </a:extLst>
          </p:cNvPr>
          <p:cNvSpPr>
            <a:spLocks noGrp="1"/>
          </p:cNvSpPr>
          <p:nvPr>
            <p:ph type="sldNum" sz="quarter" idx="10"/>
          </p:nvPr>
        </p:nvSpPr>
        <p:spPr/>
        <p:txBody>
          <a:bodyPr/>
          <a:lstStyle>
            <a:lvl1pPr>
              <a:defRPr>
                <a:solidFill>
                  <a:schemeClr val="bg1"/>
                </a:solidFill>
              </a:defRPr>
            </a:lvl1pPr>
          </a:lstStyle>
          <a:p>
            <a:fld id="{75DF2D63-3FF5-D547-96B9-BE9CCD1ABA58}" type="slidenum">
              <a:rPr lang="en-US" smtClean="0"/>
              <a:pPr/>
              <a:t>‹#›</a:t>
            </a:fld>
            <a:endParaRPr lang="en-US" dirty="0"/>
          </a:p>
        </p:txBody>
      </p:sp>
      <p:sp>
        <p:nvSpPr>
          <p:cNvPr id="4" name="Footer Placeholder 3">
            <a:extLst>
              <a:ext uri="{FF2B5EF4-FFF2-40B4-BE49-F238E27FC236}">
                <a16:creationId xmlns:a16="http://schemas.microsoft.com/office/drawing/2014/main" id="{56746F73-AB2D-A55B-67FD-85A2F20D50E8}"/>
              </a:ext>
            </a:extLst>
          </p:cNvPr>
          <p:cNvSpPr>
            <a:spLocks noGrp="1"/>
          </p:cNvSpPr>
          <p:nvPr>
            <p:ph type="ftr" sz="quarter" idx="11"/>
          </p:nvPr>
        </p:nvSpPr>
        <p:spPr/>
        <p:txBody>
          <a:bodyPr/>
          <a:lstStyle/>
          <a:p>
            <a:r>
              <a:rPr lang="en-US" dirty="0"/>
              <a:t>presentation title</a:t>
            </a:r>
          </a:p>
        </p:txBody>
      </p:sp>
      <p:sp>
        <p:nvSpPr>
          <p:cNvPr id="9" name="Text Placeholder 13">
            <a:extLst>
              <a:ext uri="{FF2B5EF4-FFF2-40B4-BE49-F238E27FC236}">
                <a16:creationId xmlns:a16="http://schemas.microsoft.com/office/drawing/2014/main" id="{AA3DDCC3-9231-434E-A1D1-8A078DE7BF10}"/>
              </a:ext>
            </a:extLst>
          </p:cNvPr>
          <p:cNvSpPr>
            <a:spLocks noGrp="1"/>
          </p:cNvSpPr>
          <p:nvPr>
            <p:ph type="body" sz="quarter" idx="16"/>
          </p:nvPr>
        </p:nvSpPr>
        <p:spPr>
          <a:xfrm>
            <a:off x="1298448" y="2441448"/>
            <a:ext cx="1280160" cy="758952"/>
          </a:xfrm>
        </p:spPr>
        <p:txBody>
          <a:bodyPr lIns="0" tIns="0" rIns="0" bIns="0" anchor="b">
            <a:noAutofit/>
          </a:bodyPr>
          <a:lstStyle>
            <a:lvl1pPr marL="0" indent="0" algn="l">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0" name="Text Placeholder 13">
            <a:extLst>
              <a:ext uri="{FF2B5EF4-FFF2-40B4-BE49-F238E27FC236}">
                <a16:creationId xmlns:a16="http://schemas.microsoft.com/office/drawing/2014/main" id="{970A1046-F88C-E11E-0E2E-A7F3AEDB3A26}"/>
              </a:ext>
            </a:extLst>
          </p:cNvPr>
          <p:cNvSpPr>
            <a:spLocks noGrp="1"/>
          </p:cNvSpPr>
          <p:nvPr>
            <p:ph type="body" sz="quarter" idx="17"/>
          </p:nvPr>
        </p:nvSpPr>
        <p:spPr>
          <a:xfrm>
            <a:off x="1298448" y="3730752"/>
            <a:ext cx="128016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11" name="Text Placeholder 13">
            <a:extLst>
              <a:ext uri="{FF2B5EF4-FFF2-40B4-BE49-F238E27FC236}">
                <a16:creationId xmlns:a16="http://schemas.microsoft.com/office/drawing/2014/main" id="{BF27FC0A-1C34-6BFF-806A-6911C16F2184}"/>
              </a:ext>
            </a:extLst>
          </p:cNvPr>
          <p:cNvSpPr>
            <a:spLocks noGrp="1"/>
          </p:cNvSpPr>
          <p:nvPr>
            <p:ph type="body" sz="quarter" idx="18"/>
          </p:nvPr>
        </p:nvSpPr>
        <p:spPr>
          <a:xfrm>
            <a:off x="3383280" y="2441448"/>
            <a:ext cx="1280160" cy="758952"/>
          </a:xfrm>
        </p:spPr>
        <p:txBody>
          <a:bodyPr lIns="0" tIns="0" rIns="0" bIns="0" anchor="b">
            <a:noAutofit/>
          </a:bodyPr>
          <a:lstStyle>
            <a:lvl1pPr marL="0" indent="0" algn="l">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2" name="Text Placeholder 13">
            <a:extLst>
              <a:ext uri="{FF2B5EF4-FFF2-40B4-BE49-F238E27FC236}">
                <a16:creationId xmlns:a16="http://schemas.microsoft.com/office/drawing/2014/main" id="{EF94CC5A-0B90-D0D3-CF42-2A9B86331729}"/>
              </a:ext>
            </a:extLst>
          </p:cNvPr>
          <p:cNvSpPr>
            <a:spLocks noGrp="1"/>
          </p:cNvSpPr>
          <p:nvPr>
            <p:ph type="body" sz="quarter" idx="19"/>
          </p:nvPr>
        </p:nvSpPr>
        <p:spPr>
          <a:xfrm>
            <a:off x="3383280" y="3730752"/>
            <a:ext cx="128016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13" name="Text Placeholder 13">
            <a:extLst>
              <a:ext uri="{FF2B5EF4-FFF2-40B4-BE49-F238E27FC236}">
                <a16:creationId xmlns:a16="http://schemas.microsoft.com/office/drawing/2014/main" id="{8E685B28-FC51-9FE8-2F7E-C8255BD75945}"/>
              </a:ext>
            </a:extLst>
          </p:cNvPr>
          <p:cNvSpPr>
            <a:spLocks noGrp="1"/>
          </p:cNvSpPr>
          <p:nvPr>
            <p:ph type="body" sz="quarter" idx="20"/>
          </p:nvPr>
        </p:nvSpPr>
        <p:spPr>
          <a:xfrm>
            <a:off x="5468112" y="2441448"/>
            <a:ext cx="1280160" cy="758952"/>
          </a:xfrm>
        </p:spPr>
        <p:txBody>
          <a:bodyPr lIns="0" tIns="0" rIns="0" bIns="0" anchor="b">
            <a:noAutofit/>
          </a:bodyPr>
          <a:lstStyle>
            <a:lvl1pPr marL="0" indent="0" algn="l">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4" name="Text Placeholder 13">
            <a:extLst>
              <a:ext uri="{FF2B5EF4-FFF2-40B4-BE49-F238E27FC236}">
                <a16:creationId xmlns:a16="http://schemas.microsoft.com/office/drawing/2014/main" id="{B472F1E6-DAE5-AE6D-F688-575FC243CD0C}"/>
              </a:ext>
            </a:extLst>
          </p:cNvPr>
          <p:cNvSpPr>
            <a:spLocks noGrp="1"/>
          </p:cNvSpPr>
          <p:nvPr>
            <p:ph type="body" sz="quarter" idx="21"/>
          </p:nvPr>
        </p:nvSpPr>
        <p:spPr>
          <a:xfrm>
            <a:off x="5468112" y="3730752"/>
            <a:ext cx="128016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7138E486-F729-AEC8-0C2D-44FA21EDC617}"/>
              </a:ext>
            </a:extLst>
          </p:cNvPr>
          <p:cNvSpPr>
            <a:spLocks noGrp="1"/>
          </p:cNvSpPr>
          <p:nvPr>
            <p:ph type="body" sz="quarter" idx="22"/>
          </p:nvPr>
        </p:nvSpPr>
        <p:spPr>
          <a:xfrm>
            <a:off x="7552944" y="2441448"/>
            <a:ext cx="1280160" cy="758952"/>
          </a:xfrm>
        </p:spPr>
        <p:txBody>
          <a:bodyPr lIns="0" tIns="0" rIns="0" bIns="0" anchor="b">
            <a:noAutofit/>
          </a:bodyPr>
          <a:lstStyle>
            <a:lvl1pPr marL="0" indent="0" algn="l">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0F182FA8-4DA0-527F-89C3-96D9A996F2C7}"/>
              </a:ext>
            </a:extLst>
          </p:cNvPr>
          <p:cNvSpPr>
            <a:spLocks noGrp="1"/>
          </p:cNvSpPr>
          <p:nvPr>
            <p:ph type="body" sz="quarter" idx="23"/>
          </p:nvPr>
        </p:nvSpPr>
        <p:spPr>
          <a:xfrm>
            <a:off x="7552944" y="3730752"/>
            <a:ext cx="128016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cxnSp>
        <p:nvCxnSpPr>
          <p:cNvPr id="17" name="Straight Connector 16">
            <a:extLst>
              <a:ext uri="{FF2B5EF4-FFF2-40B4-BE49-F238E27FC236}">
                <a16:creationId xmlns:a16="http://schemas.microsoft.com/office/drawing/2014/main" id="{BF42A71B-2F05-7F67-85C0-0C5AA947983D}"/>
              </a:ext>
            </a:extLst>
          </p:cNvPr>
          <p:cNvCxnSpPr>
            <a:cxnSpLocks/>
          </p:cNvCxnSpPr>
          <p:nvPr userDrawn="1"/>
        </p:nvCxnSpPr>
        <p:spPr>
          <a:xfrm>
            <a:off x="3383280" y="3438144"/>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BC25395-CA95-6040-8ED6-C7D8A2E16C49}"/>
              </a:ext>
            </a:extLst>
          </p:cNvPr>
          <p:cNvCxnSpPr>
            <a:cxnSpLocks/>
          </p:cNvCxnSpPr>
          <p:nvPr userDrawn="1"/>
        </p:nvCxnSpPr>
        <p:spPr>
          <a:xfrm>
            <a:off x="9637776" y="3438144"/>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E2F589B-649A-57C2-1D3E-79FDFF84BADB}"/>
              </a:ext>
            </a:extLst>
          </p:cNvPr>
          <p:cNvCxnSpPr>
            <a:cxnSpLocks/>
          </p:cNvCxnSpPr>
          <p:nvPr userDrawn="1"/>
        </p:nvCxnSpPr>
        <p:spPr>
          <a:xfrm>
            <a:off x="7552944" y="3438144"/>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1F3728F-0FBF-5AD2-357E-FFCFFBF7687E}"/>
              </a:ext>
            </a:extLst>
          </p:cNvPr>
          <p:cNvCxnSpPr>
            <a:cxnSpLocks/>
          </p:cNvCxnSpPr>
          <p:nvPr userDrawn="1"/>
        </p:nvCxnSpPr>
        <p:spPr>
          <a:xfrm>
            <a:off x="5468112" y="3438144"/>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 Placeholder 13">
            <a:extLst>
              <a:ext uri="{FF2B5EF4-FFF2-40B4-BE49-F238E27FC236}">
                <a16:creationId xmlns:a16="http://schemas.microsoft.com/office/drawing/2014/main" id="{1025D334-8990-1960-8865-C877ECC47E67}"/>
              </a:ext>
            </a:extLst>
          </p:cNvPr>
          <p:cNvSpPr>
            <a:spLocks noGrp="1"/>
          </p:cNvSpPr>
          <p:nvPr>
            <p:ph type="body" sz="quarter" idx="28"/>
          </p:nvPr>
        </p:nvSpPr>
        <p:spPr>
          <a:xfrm>
            <a:off x="9637776" y="2441448"/>
            <a:ext cx="1280160" cy="758952"/>
          </a:xfrm>
        </p:spPr>
        <p:txBody>
          <a:bodyPr lIns="0" tIns="0" rIns="0" bIns="0" anchor="b">
            <a:noAutofit/>
          </a:bodyPr>
          <a:lstStyle>
            <a:lvl1pPr marL="0" indent="0" algn="l">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26" name="Text Placeholder 13">
            <a:extLst>
              <a:ext uri="{FF2B5EF4-FFF2-40B4-BE49-F238E27FC236}">
                <a16:creationId xmlns:a16="http://schemas.microsoft.com/office/drawing/2014/main" id="{7F491CA2-1A10-E7DB-4203-DC7E9E48CCFF}"/>
              </a:ext>
            </a:extLst>
          </p:cNvPr>
          <p:cNvSpPr>
            <a:spLocks noGrp="1"/>
          </p:cNvSpPr>
          <p:nvPr>
            <p:ph type="body" sz="quarter" idx="29"/>
          </p:nvPr>
        </p:nvSpPr>
        <p:spPr>
          <a:xfrm>
            <a:off x="9637776" y="3730752"/>
            <a:ext cx="128016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cxnSp>
        <p:nvCxnSpPr>
          <p:cNvPr id="34" name="Straight Connector 33">
            <a:extLst>
              <a:ext uri="{FF2B5EF4-FFF2-40B4-BE49-F238E27FC236}">
                <a16:creationId xmlns:a16="http://schemas.microsoft.com/office/drawing/2014/main" id="{7A9AA302-5107-FDE7-557C-3305A9A7DEC2}"/>
              </a:ext>
            </a:extLst>
          </p:cNvPr>
          <p:cNvCxnSpPr>
            <a:cxnSpLocks/>
          </p:cNvCxnSpPr>
          <p:nvPr userDrawn="1"/>
        </p:nvCxnSpPr>
        <p:spPr>
          <a:xfrm>
            <a:off x="1298448" y="3438144"/>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4106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7068A9B7-F56A-44B7-D61E-66289C79F1C3}"/>
              </a:ext>
            </a:extLst>
          </p:cNvPr>
          <p:cNvSpPr>
            <a:spLocks noGrp="1"/>
          </p:cNvSpPr>
          <p:nvPr>
            <p:ph type="pic" sz="quarter" idx="30"/>
          </p:nvPr>
        </p:nvSpPr>
        <p:spPr>
          <a:xfrm>
            <a:off x="0" y="0"/>
            <a:ext cx="12188952" cy="1682496"/>
          </a:xfrm>
        </p:spPr>
        <p:txBody>
          <a:bodyPr anchor="ct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0783ED19-9B5E-8852-24D6-62401816CBB7}"/>
              </a:ext>
            </a:extLst>
          </p:cNvPr>
          <p:cNvSpPr>
            <a:spLocks noGrp="1"/>
          </p:cNvSpPr>
          <p:nvPr>
            <p:ph type="title"/>
          </p:nvPr>
        </p:nvSpPr>
        <p:spPr>
          <a:xfrm>
            <a:off x="1298448" y="5221224"/>
            <a:ext cx="3621024" cy="621792"/>
          </a:xfrm>
        </p:spPr>
        <p:txBody>
          <a:bodyPr/>
          <a:lstStyle>
            <a:lvl1pPr algn="l">
              <a:lnSpc>
                <a:spcPts val="5760"/>
              </a:lnSpc>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4307A8A0-5009-A086-A6AE-542CA4684892}"/>
              </a:ext>
            </a:extLst>
          </p:cNvPr>
          <p:cNvSpPr>
            <a:spLocks noGrp="1"/>
          </p:cNvSpPr>
          <p:nvPr>
            <p:ph type="sldNum" sz="quarter" idx="10"/>
          </p:nvPr>
        </p:nvSpPr>
        <p:spPr/>
        <p:txBody>
          <a:bodyPr/>
          <a:lstStyle>
            <a:lvl1pPr>
              <a:defRPr>
                <a:solidFill>
                  <a:schemeClr val="accent1"/>
                </a:solidFill>
              </a:defRPr>
            </a:lvl1pPr>
          </a:lstStyle>
          <a:p>
            <a:fld id="{75DF2D63-3FF5-D547-96B9-BE9CCD1ABA58}" type="slidenum">
              <a:rPr lang="en-US" smtClean="0"/>
              <a:pPr/>
              <a:t>‹#›</a:t>
            </a:fld>
            <a:endParaRPr lang="en-US" dirty="0"/>
          </a:p>
        </p:txBody>
      </p:sp>
      <p:sp>
        <p:nvSpPr>
          <p:cNvPr id="4" name="Footer Placeholder 3">
            <a:extLst>
              <a:ext uri="{FF2B5EF4-FFF2-40B4-BE49-F238E27FC236}">
                <a16:creationId xmlns:a16="http://schemas.microsoft.com/office/drawing/2014/main" id="{56746F73-AB2D-A55B-67FD-85A2F20D50E8}"/>
              </a:ext>
            </a:extLst>
          </p:cNvPr>
          <p:cNvSpPr>
            <a:spLocks noGrp="1"/>
          </p:cNvSpPr>
          <p:nvPr>
            <p:ph type="ftr" sz="quarter" idx="11"/>
          </p:nvPr>
        </p:nvSpPr>
        <p:spPr/>
        <p:txBody>
          <a:bodyPr/>
          <a:lstStyle/>
          <a:p>
            <a:r>
              <a:rPr lang="en-US" dirty="0"/>
              <a:t>presentation title</a:t>
            </a:r>
          </a:p>
        </p:txBody>
      </p:sp>
      <p:sp>
        <p:nvSpPr>
          <p:cNvPr id="9" name="Text Placeholder 13">
            <a:extLst>
              <a:ext uri="{FF2B5EF4-FFF2-40B4-BE49-F238E27FC236}">
                <a16:creationId xmlns:a16="http://schemas.microsoft.com/office/drawing/2014/main" id="{AA3DDCC3-9231-434E-A1D1-8A078DE7BF10}"/>
              </a:ext>
            </a:extLst>
          </p:cNvPr>
          <p:cNvSpPr>
            <a:spLocks noGrp="1"/>
          </p:cNvSpPr>
          <p:nvPr>
            <p:ph type="body" sz="quarter" idx="16"/>
          </p:nvPr>
        </p:nvSpPr>
        <p:spPr>
          <a:xfrm>
            <a:off x="1298448" y="3351784"/>
            <a:ext cx="1620520" cy="411476"/>
          </a:xfrm>
        </p:spPr>
        <p:txBody>
          <a:bodyPr lIns="0" tIns="0" rIns="0" bIns="0" anchor="t">
            <a:noAutofit/>
          </a:bodyPr>
          <a:lstStyle>
            <a:lvl1pPr marL="0" indent="0" algn="l">
              <a:lnSpc>
                <a:spcPct val="100000"/>
              </a:lnSpc>
              <a:spcBef>
                <a:spcPts val="0"/>
              </a:spcBef>
              <a:buNone/>
              <a:defRPr sz="2000" b="0" cap="all" spc="200" baseline="0">
                <a:solidFill>
                  <a:schemeClr val="tx1"/>
                </a:solidFill>
                <a:latin typeface="+mj-lt"/>
              </a:defRPr>
            </a:lvl1pPr>
          </a:lstStyle>
          <a:p>
            <a:pPr lvl="0"/>
            <a:r>
              <a:rPr lang="en-US"/>
              <a:t>Click to edit Master text styles</a:t>
            </a:r>
          </a:p>
        </p:txBody>
      </p:sp>
      <p:sp>
        <p:nvSpPr>
          <p:cNvPr id="11" name="Text Placeholder 13">
            <a:extLst>
              <a:ext uri="{FF2B5EF4-FFF2-40B4-BE49-F238E27FC236}">
                <a16:creationId xmlns:a16="http://schemas.microsoft.com/office/drawing/2014/main" id="{BF27FC0A-1C34-6BFF-806A-6911C16F2184}"/>
              </a:ext>
            </a:extLst>
          </p:cNvPr>
          <p:cNvSpPr>
            <a:spLocks noGrp="1"/>
          </p:cNvSpPr>
          <p:nvPr>
            <p:ph type="body" sz="quarter" idx="18"/>
          </p:nvPr>
        </p:nvSpPr>
        <p:spPr>
          <a:xfrm>
            <a:off x="3300984" y="3351784"/>
            <a:ext cx="1620520" cy="411476"/>
          </a:xfrm>
        </p:spPr>
        <p:txBody>
          <a:bodyPr lIns="0" tIns="0" rIns="0" bIns="0" anchor="t">
            <a:noAutofit/>
          </a:bodyPr>
          <a:lstStyle>
            <a:lvl1pPr marL="0" indent="0" algn="l">
              <a:lnSpc>
                <a:spcPct val="100000"/>
              </a:lnSpc>
              <a:spcBef>
                <a:spcPts val="0"/>
              </a:spcBef>
              <a:buNone/>
              <a:defRPr sz="2000" b="0" cap="all" spc="200" baseline="0">
                <a:solidFill>
                  <a:schemeClr val="tx1"/>
                </a:solidFill>
                <a:latin typeface="+mj-lt"/>
              </a:defRPr>
            </a:lvl1pPr>
          </a:lstStyle>
          <a:p>
            <a:pPr lvl="0"/>
            <a:r>
              <a:rPr lang="en-US"/>
              <a:t>Click to edit Master text styles</a:t>
            </a:r>
          </a:p>
        </p:txBody>
      </p:sp>
      <p:sp>
        <p:nvSpPr>
          <p:cNvPr id="13" name="Text Placeholder 13">
            <a:extLst>
              <a:ext uri="{FF2B5EF4-FFF2-40B4-BE49-F238E27FC236}">
                <a16:creationId xmlns:a16="http://schemas.microsoft.com/office/drawing/2014/main" id="{8E685B28-FC51-9FE8-2F7E-C8255BD75945}"/>
              </a:ext>
            </a:extLst>
          </p:cNvPr>
          <p:cNvSpPr>
            <a:spLocks noGrp="1"/>
          </p:cNvSpPr>
          <p:nvPr>
            <p:ph type="body" sz="quarter" idx="20"/>
          </p:nvPr>
        </p:nvSpPr>
        <p:spPr>
          <a:xfrm>
            <a:off x="5312664" y="3351784"/>
            <a:ext cx="1620520" cy="411476"/>
          </a:xfrm>
        </p:spPr>
        <p:txBody>
          <a:bodyPr lIns="0" tIns="0" rIns="0" bIns="0" anchor="t">
            <a:noAutofit/>
          </a:bodyPr>
          <a:lstStyle>
            <a:lvl1pPr marL="0" indent="0" algn="l">
              <a:lnSpc>
                <a:spcPct val="100000"/>
              </a:lnSpc>
              <a:spcBef>
                <a:spcPts val="0"/>
              </a:spcBef>
              <a:buNone/>
              <a:defRPr sz="2000" b="0" cap="all" spc="200" baseline="0">
                <a:solidFill>
                  <a:schemeClr val="tx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7138E486-F729-AEC8-0C2D-44FA21EDC617}"/>
              </a:ext>
            </a:extLst>
          </p:cNvPr>
          <p:cNvSpPr>
            <a:spLocks noGrp="1"/>
          </p:cNvSpPr>
          <p:nvPr>
            <p:ph type="body" sz="quarter" idx="22"/>
          </p:nvPr>
        </p:nvSpPr>
        <p:spPr>
          <a:xfrm>
            <a:off x="7315200" y="3351784"/>
            <a:ext cx="1620520" cy="411476"/>
          </a:xfrm>
        </p:spPr>
        <p:txBody>
          <a:bodyPr lIns="0" tIns="0" rIns="0" bIns="0" anchor="t">
            <a:noAutofit/>
          </a:bodyPr>
          <a:lstStyle>
            <a:lvl1pPr marL="0" indent="0" algn="l">
              <a:lnSpc>
                <a:spcPct val="100000"/>
              </a:lnSpc>
              <a:spcBef>
                <a:spcPts val="0"/>
              </a:spcBef>
              <a:buNone/>
              <a:defRPr sz="2000" b="0" cap="all" spc="200" baseline="0">
                <a:solidFill>
                  <a:schemeClr val="tx1"/>
                </a:solidFill>
                <a:latin typeface="+mj-lt"/>
              </a:defRPr>
            </a:lvl1pPr>
          </a:lstStyle>
          <a:p>
            <a:pPr lvl="0"/>
            <a:r>
              <a:rPr lang="en-US"/>
              <a:t>Click to edit Master text styles</a:t>
            </a:r>
          </a:p>
        </p:txBody>
      </p:sp>
      <p:sp>
        <p:nvSpPr>
          <p:cNvPr id="25" name="Text Placeholder 13">
            <a:extLst>
              <a:ext uri="{FF2B5EF4-FFF2-40B4-BE49-F238E27FC236}">
                <a16:creationId xmlns:a16="http://schemas.microsoft.com/office/drawing/2014/main" id="{1025D334-8990-1960-8865-C877ECC47E67}"/>
              </a:ext>
            </a:extLst>
          </p:cNvPr>
          <p:cNvSpPr>
            <a:spLocks noGrp="1"/>
          </p:cNvSpPr>
          <p:nvPr>
            <p:ph type="body" sz="quarter" idx="28"/>
          </p:nvPr>
        </p:nvSpPr>
        <p:spPr>
          <a:xfrm>
            <a:off x="9321800" y="3351784"/>
            <a:ext cx="1620520" cy="411476"/>
          </a:xfrm>
        </p:spPr>
        <p:txBody>
          <a:bodyPr lIns="0" tIns="0" rIns="0" bIns="0" anchor="t">
            <a:noAutofit/>
          </a:bodyPr>
          <a:lstStyle>
            <a:lvl1pPr marL="0" indent="0" algn="l">
              <a:lnSpc>
                <a:spcPct val="100000"/>
              </a:lnSpc>
              <a:spcBef>
                <a:spcPts val="0"/>
              </a:spcBef>
              <a:buNone/>
              <a:defRPr sz="2000" b="0" cap="all" spc="200" baseline="0">
                <a:solidFill>
                  <a:schemeClr val="tx1"/>
                </a:solidFill>
                <a:latin typeface="+mj-lt"/>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73769F54-E10C-40C4-5EFF-E8A9CA520AEC}"/>
              </a:ext>
            </a:extLst>
          </p:cNvPr>
          <p:cNvCxnSpPr>
            <a:cxnSpLocks/>
          </p:cNvCxnSpPr>
          <p:nvPr userDrawn="1"/>
        </p:nvCxnSpPr>
        <p:spPr>
          <a:xfrm>
            <a:off x="1298448" y="6111876"/>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6E7B1EF-9D07-1E66-7467-93C9AE48BD85}"/>
              </a:ext>
            </a:extLst>
          </p:cNvPr>
          <p:cNvCxnSpPr>
            <a:cxnSpLocks/>
          </p:cNvCxnSpPr>
          <p:nvPr userDrawn="1"/>
        </p:nvCxnSpPr>
        <p:spPr>
          <a:xfrm flipH="1">
            <a:off x="1219200" y="2871216"/>
            <a:ext cx="9595104" cy="0"/>
          </a:xfrm>
          <a:prstGeom prst="line">
            <a:avLst/>
          </a:prstGeom>
          <a:ln w="12700" cap="flat" cmpd="sng" algn="ctr">
            <a:solidFill>
              <a:schemeClr val="accent1"/>
            </a:solidFill>
            <a:prstDash val="solid"/>
            <a:round/>
            <a:headEnd type="triangle" w="med" len="med"/>
            <a:tailEnd type="none" w="med" len="med"/>
          </a:ln>
        </p:spPr>
        <p:style>
          <a:lnRef idx="0">
            <a:scrgbClr r="0" g="0" b="0"/>
          </a:lnRef>
          <a:fillRef idx="0">
            <a:scrgbClr r="0" g="0" b="0"/>
          </a:fillRef>
          <a:effectRef idx="0">
            <a:scrgbClr r="0" g="0" b="0"/>
          </a:effectRef>
          <a:fontRef idx="minor">
            <a:schemeClr val="tx1"/>
          </a:fontRef>
        </p:style>
      </p:cxnSp>
      <p:sp>
        <p:nvSpPr>
          <p:cNvPr id="10" name="Text Placeholder 13">
            <a:extLst>
              <a:ext uri="{FF2B5EF4-FFF2-40B4-BE49-F238E27FC236}">
                <a16:creationId xmlns:a16="http://schemas.microsoft.com/office/drawing/2014/main" id="{970A1046-F88C-E11E-0E2E-A7F3AEDB3A26}"/>
              </a:ext>
            </a:extLst>
          </p:cNvPr>
          <p:cNvSpPr>
            <a:spLocks noGrp="1"/>
          </p:cNvSpPr>
          <p:nvPr>
            <p:ph type="body" sz="quarter" idx="17"/>
          </p:nvPr>
        </p:nvSpPr>
        <p:spPr>
          <a:xfrm>
            <a:off x="1298448" y="3803904"/>
            <a:ext cx="162052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12" name="Text Placeholder 13">
            <a:extLst>
              <a:ext uri="{FF2B5EF4-FFF2-40B4-BE49-F238E27FC236}">
                <a16:creationId xmlns:a16="http://schemas.microsoft.com/office/drawing/2014/main" id="{EF94CC5A-0B90-D0D3-CF42-2A9B86331729}"/>
              </a:ext>
            </a:extLst>
          </p:cNvPr>
          <p:cNvSpPr>
            <a:spLocks noGrp="1"/>
          </p:cNvSpPr>
          <p:nvPr>
            <p:ph type="body" sz="quarter" idx="19"/>
          </p:nvPr>
        </p:nvSpPr>
        <p:spPr>
          <a:xfrm>
            <a:off x="3300984" y="3803904"/>
            <a:ext cx="162052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14" name="Text Placeholder 13">
            <a:extLst>
              <a:ext uri="{FF2B5EF4-FFF2-40B4-BE49-F238E27FC236}">
                <a16:creationId xmlns:a16="http://schemas.microsoft.com/office/drawing/2014/main" id="{B472F1E6-DAE5-AE6D-F688-575FC243CD0C}"/>
              </a:ext>
            </a:extLst>
          </p:cNvPr>
          <p:cNvSpPr>
            <a:spLocks noGrp="1"/>
          </p:cNvSpPr>
          <p:nvPr>
            <p:ph type="body" sz="quarter" idx="21"/>
          </p:nvPr>
        </p:nvSpPr>
        <p:spPr>
          <a:xfrm>
            <a:off x="5312664" y="3803904"/>
            <a:ext cx="162052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0F182FA8-4DA0-527F-89C3-96D9A996F2C7}"/>
              </a:ext>
            </a:extLst>
          </p:cNvPr>
          <p:cNvSpPr>
            <a:spLocks noGrp="1"/>
          </p:cNvSpPr>
          <p:nvPr>
            <p:ph type="body" sz="quarter" idx="23"/>
          </p:nvPr>
        </p:nvSpPr>
        <p:spPr>
          <a:xfrm>
            <a:off x="7315200" y="3803904"/>
            <a:ext cx="162052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26" name="Text Placeholder 13">
            <a:extLst>
              <a:ext uri="{FF2B5EF4-FFF2-40B4-BE49-F238E27FC236}">
                <a16:creationId xmlns:a16="http://schemas.microsoft.com/office/drawing/2014/main" id="{7F491CA2-1A10-E7DB-4203-DC7E9E48CCFF}"/>
              </a:ext>
            </a:extLst>
          </p:cNvPr>
          <p:cNvSpPr>
            <a:spLocks noGrp="1"/>
          </p:cNvSpPr>
          <p:nvPr>
            <p:ph type="body" sz="quarter" idx="29"/>
          </p:nvPr>
        </p:nvSpPr>
        <p:spPr>
          <a:xfrm>
            <a:off x="9321800" y="3803904"/>
            <a:ext cx="162052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8" name="Text Placeholder 7">
            <a:extLst>
              <a:ext uri="{FF2B5EF4-FFF2-40B4-BE49-F238E27FC236}">
                <a16:creationId xmlns:a16="http://schemas.microsoft.com/office/drawing/2014/main" id="{75476138-49FF-70BE-6359-0A511EFB243F}"/>
              </a:ext>
            </a:extLst>
          </p:cNvPr>
          <p:cNvSpPr>
            <a:spLocks noGrp="1"/>
          </p:cNvSpPr>
          <p:nvPr>
            <p:ph type="body" sz="quarter" idx="31" hasCustomPrompt="1"/>
          </p:nvPr>
        </p:nvSpPr>
        <p:spPr>
          <a:xfrm>
            <a:off x="3300984" y="2638738"/>
            <a:ext cx="91440" cy="411480"/>
          </a:xfrm>
          <a:solidFill>
            <a:schemeClr val="accent1"/>
          </a:solidFill>
        </p:spPr>
        <p:txBody>
          <a:bodyPr anchor="ctr"/>
          <a:lstStyle>
            <a:lvl1pPr marL="0" indent="0" algn="ctr">
              <a:buNone/>
              <a:defRPr>
                <a:solidFill>
                  <a:schemeClr val="tx1">
                    <a:alpha val="0"/>
                  </a:schemeClr>
                </a:solidFill>
              </a:defRPr>
            </a:lvl1pPr>
          </a:lstStyle>
          <a:p>
            <a:pPr lvl="0"/>
            <a:r>
              <a:rPr lang="en-US" dirty="0"/>
              <a:t>X</a:t>
            </a:r>
          </a:p>
        </p:txBody>
      </p:sp>
      <p:sp>
        <p:nvSpPr>
          <p:cNvPr id="22" name="Text Placeholder 7">
            <a:extLst>
              <a:ext uri="{FF2B5EF4-FFF2-40B4-BE49-F238E27FC236}">
                <a16:creationId xmlns:a16="http://schemas.microsoft.com/office/drawing/2014/main" id="{46EFC43B-3F8D-6957-F343-F3D9C3E7A716}"/>
              </a:ext>
            </a:extLst>
          </p:cNvPr>
          <p:cNvSpPr>
            <a:spLocks noGrp="1"/>
          </p:cNvSpPr>
          <p:nvPr>
            <p:ph type="body" sz="quarter" idx="32" hasCustomPrompt="1"/>
          </p:nvPr>
        </p:nvSpPr>
        <p:spPr>
          <a:xfrm>
            <a:off x="1298448" y="2638738"/>
            <a:ext cx="91440" cy="411480"/>
          </a:xfrm>
          <a:solidFill>
            <a:schemeClr val="accent1"/>
          </a:solidFill>
        </p:spPr>
        <p:txBody>
          <a:bodyPr anchor="ctr"/>
          <a:lstStyle>
            <a:lvl1pPr marL="0" indent="0" algn="ctr">
              <a:buNone/>
              <a:defRPr>
                <a:solidFill>
                  <a:schemeClr val="tx1">
                    <a:alpha val="0"/>
                  </a:schemeClr>
                </a:solidFill>
              </a:defRPr>
            </a:lvl1pPr>
          </a:lstStyle>
          <a:p>
            <a:pPr lvl="0"/>
            <a:r>
              <a:rPr lang="en-US" dirty="0"/>
              <a:t>X</a:t>
            </a:r>
          </a:p>
        </p:txBody>
      </p:sp>
      <p:sp>
        <p:nvSpPr>
          <p:cNvPr id="23" name="Text Placeholder 7">
            <a:extLst>
              <a:ext uri="{FF2B5EF4-FFF2-40B4-BE49-F238E27FC236}">
                <a16:creationId xmlns:a16="http://schemas.microsoft.com/office/drawing/2014/main" id="{D6007DD2-0F2E-6F92-8457-FC670750ED38}"/>
              </a:ext>
            </a:extLst>
          </p:cNvPr>
          <p:cNvSpPr>
            <a:spLocks noGrp="1"/>
          </p:cNvSpPr>
          <p:nvPr>
            <p:ph type="body" sz="quarter" idx="33" hasCustomPrompt="1"/>
          </p:nvPr>
        </p:nvSpPr>
        <p:spPr>
          <a:xfrm>
            <a:off x="5312664" y="2638738"/>
            <a:ext cx="91440" cy="411480"/>
          </a:xfrm>
          <a:solidFill>
            <a:schemeClr val="accent1"/>
          </a:solidFill>
        </p:spPr>
        <p:txBody>
          <a:bodyPr anchor="ctr"/>
          <a:lstStyle>
            <a:lvl1pPr marL="0" indent="0" algn="ctr">
              <a:buNone/>
              <a:defRPr>
                <a:solidFill>
                  <a:schemeClr val="tx1">
                    <a:alpha val="0"/>
                  </a:schemeClr>
                </a:solidFill>
              </a:defRPr>
            </a:lvl1pPr>
          </a:lstStyle>
          <a:p>
            <a:pPr lvl="0"/>
            <a:r>
              <a:rPr lang="en-US" dirty="0"/>
              <a:t>X</a:t>
            </a:r>
          </a:p>
        </p:txBody>
      </p:sp>
      <p:sp>
        <p:nvSpPr>
          <p:cNvPr id="24" name="Text Placeholder 7">
            <a:extLst>
              <a:ext uri="{FF2B5EF4-FFF2-40B4-BE49-F238E27FC236}">
                <a16:creationId xmlns:a16="http://schemas.microsoft.com/office/drawing/2014/main" id="{06C5667F-C463-51B6-B8D6-F757BDB8AFCC}"/>
              </a:ext>
            </a:extLst>
          </p:cNvPr>
          <p:cNvSpPr>
            <a:spLocks noGrp="1"/>
          </p:cNvSpPr>
          <p:nvPr>
            <p:ph type="body" sz="quarter" idx="34" hasCustomPrompt="1"/>
          </p:nvPr>
        </p:nvSpPr>
        <p:spPr>
          <a:xfrm>
            <a:off x="7315200" y="2638738"/>
            <a:ext cx="91440" cy="411480"/>
          </a:xfrm>
          <a:solidFill>
            <a:schemeClr val="accent1"/>
          </a:solidFill>
        </p:spPr>
        <p:txBody>
          <a:bodyPr anchor="ctr"/>
          <a:lstStyle>
            <a:lvl1pPr marL="0" indent="0" algn="ctr">
              <a:buNone/>
              <a:defRPr>
                <a:solidFill>
                  <a:schemeClr val="tx1">
                    <a:alpha val="0"/>
                  </a:schemeClr>
                </a:solidFill>
              </a:defRPr>
            </a:lvl1pPr>
          </a:lstStyle>
          <a:p>
            <a:pPr lvl="0"/>
            <a:r>
              <a:rPr lang="en-US" dirty="0"/>
              <a:t>X</a:t>
            </a:r>
          </a:p>
        </p:txBody>
      </p:sp>
      <p:sp>
        <p:nvSpPr>
          <p:cNvPr id="27" name="Text Placeholder 7">
            <a:extLst>
              <a:ext uri="{FF2B5EF4-FFF2-40B4-BE49-F238E27FC236}">
                <a16:creationId xmlns:a16="http://schemas.microsoft.com/office/drawing/2014/main" id="{0FF09CBB-BD48-E8E5-EECF-B6CBC36B236C}"/>
              </a:ext>
            </a:extLst>
          </p:cNvPr>
          <p:cNvSpPr>
            <a:spLocks noGrp="1"/>
          </p:cNvSpPr>
          <p:nvPr>
            <p:ph type="body" sz="quarter" idx="35" hasCustomPrompt="1"/>
          </p:nvPr>
        </p:nvSpPr>
        <p:spPr>
          <a:xfrm>
            <a:off x="9321800" y="2638738"/>
            <a:ext cx="91440" cy="411480"/>
          </a:xfrm>
          <a:solidFill>
            <a:schemeClr val="accent1"/>
          </a:solidFill>
        </p:spPr>
        <p:txBody>
          <a:bodyPr anchor="ctr"/>
          <a:lstStyle>
            <a:lvl1pPr marL="0" indent="0" algn="ctr">
              <a:buNone/>
              <a:defRPr>
                <a:solidFill>
                  <a:schemeClr val="tx1">
                    <a:alpha val="0"/>
                  </a:schemeClr>
                </a:solidFill>
              </a:defRPr>
            </a:lvl1pPr>
          </a:lstStyle>
          <a:p>
            <a:pPr lvl="0"/>
            <a:r>
              <a:rPr lang="en-US" dirty="0"/>
              <a:t>X</a:t>
            </a:r>
          </a:p>
        </p:txBody>
      </p:sp>
    </p:spTree>
    <p:extLst>
      <p:ext uri="{BB962C8B-B14F-4D97-AF65-F5344CB8AC3E}">
        <p14:creationId xmlns:p14="http://schemas.microsoft.com/office/powerpoint/2010/main" val="2333783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A881D2A-2C75-8B2A-DA41-F42ABBA59AA9}"/>
              </a:ext>
            </a:extLst>
          </p:cNvPr>
          <p:cNvSpPr>
            <a:spLocks noGrp="1"/>
          </p:cNvSpPr>
          <p:nvPr>
            <p:ph type="pic" sz="quarter" idx="13"/>
          </p:nvPr>
        </p:nvSpPr>
        <p:spPr>
          <a:xfrm>
            <a:off x="0" y="0"/>
            <a:ext cx="6656832" cy="6858000"/>
          </a:xfrm>
          <a:custGeom>
            <a:avLst/>
            <a:gdLst>
              <a:gd name="connsiteX0" fmla="*/ 1295400 w 6656832"/>
              <a:gd name="connsiteY0" fmla="*/ 1492377 h 6858000"/>
              <a:gd name="connsiteX1" fmla="*/ 1295400 w 6656832"/>
              <a:gd name="connsiteY1" fmla="*/ 1580679 h 6858000"/>
              <a:gd name="connsiteX2" fmla="*/ 1704975 w 6656832"/>
              <a:gd name="connsiteY2" fmla="*/ 1580679 h 6858000"/>
              <a:gd name="connsiteX3" fmla="*/ 1704975 w 6656832"/>
              <a:gd name="connsiteY3" fmla="*/ 1492377 h 6858000"/>
              <a:gd name="connsiteX4" fmla="*/ 0 w 6656832"/>
              <a:gd name="connsiteY4" fmla="*/ 0 h 6858000"/>
              <a:gd name="connsiteX5" fmla="*/ 6656832 w 6656832"/>
              <a:gd name="connsiteY5" fmla="*/ 0 h 6858000"/>
              <a:gd name="connsiteX6" fmla="*/ 6656832 w 6656832"/>
              <a:gd name="connsiteY6" fmla="*/ 6858000 h 6858000"/>
              <a:gd name="connsiteX7" fmla="*/ 0 w 665683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56832" h="6858000">
                <a:moveTo>
                  <a:pt x="1295400" y="1492377"/>
                </a:moveTo>
                <a:lnTo>
                  <a:pt x="1295400" y="1580679"/>
                </a:lnTo>
                <a:lnTo>
                  <a:pt x="1704975" y="1580679"/>
                </a:lnTo>
                <a:lnTo>
                  <a:pt x="1704975" y="1492377"/>
                </a:lnTo>
                <a:close/>
                <a:moveTo>
                  <a:pt x="0" y="0"/>
                </a:moveTo>
                <a:lnTo>
                  <a:pt x="6656832" y="0"/>
                </a:lnTo>
                <a:lnTo>
                  <a:pt x="6656832" y="6858000"/>
                </a:lnTo>
                <a:lnTo>
                  <a:pt x="0" y="6858000"/>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1298448" y="609600"/>
            <a:ext cx="6656832" cy="530352"/>
          </a:xfrm>
        </p:spPr>
        <p:txBody>
          <a:bodyPr anchor="t" anchorCtr="0"/>
          <a:lstStyle/>
          <a:p>
            <a:r>
              <a:rPr lang="en-US"/>
              <a:t>Click to edit Master title style</a:t>
            </a:r>
            <a:endParaRPr lang="en-US" dirty="0"/>
          </a:p>
        </p:txBody>
      </p:sp>
      <p:sp>
        <p:nvSpPr>
          <p:cNvPr id="18" name="Text Placeholder 17">
            <a:extLst>
              <a:ext uri="{FF2B5EF4-FFF2-40B4-BE49-F238E27FC236}">
                <a16:creationId xmlns:a16="http://schemas.microsoft.com/office/drawing/2014/main" id="{CCA7A15A-B484-E46E-FF4D-179F31F1777F}"/>
              </a:ext>
            </a:extLst>
          </p:cNvPr>
          <p:cNvSpPr>
            <a:spLocks noGrp="1"/>
          </p:cNvSpPr>
          <p:nvPr>
            <p:ph type="body" idx="1"/>
          </p:nvPr>
        </p:nvSpPr>
        <p:spPr>
          <a:xfrm>
            <a:off x="1298448" y="2209800"/>
            <a:ext cx="4495744" cy="4648200"/>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solidFill>
            <a:schemeClr val="accent4"/>
          </a:solidFill>
        </p:spPr>
        <p:txBody>
          <a:bodyPr wrap="square" lIns="310896" tIns="365760" rIns="274320" anchor="t">
            <a:noAutofit/>
          </a:bodyPr>
          <a:lstStyle>
            <a:lvl1pPr marL="0" indent="0">
              <a:lnSpc>
                <a:spcPts val="2400"/>
              </a:lnSpc>
              <a:buNone/>
              <a:defRPr sz="2000" b="0" i="0" cap="all" spc="200" baseline="0">
                <a:latin typeface="+mj-lt"/>
                <a:cs typeface="Posterama" panose="020B0504020200020000"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618488" y="3630168"/>
            <a:ext cx="3886200" cy="2514600"/>
          </a:xfrm>
        </p:spPr>
        <p:txBody>
          <a:bodyPr/>
          <a:lstStyle>
            <a:lvl1pPr marL="0" indent="0">
              <a:buNone/>
              <a:defRPr sz="1400"/>
            </a:lvl1pPr>
            <a:lvl2pPr marL="228600">
              <a:defRPr sz="1400"/>
            </a:lvl2pPr>
            <a:lvl3pPr marL="457200">
              <a:defRPr sz="1400"/>
            </a:lvl3pPr>
            <a:lvl4pPr marL="685800">
              <a:defRPr sz="1400"/>
            </a:lvl4pPr>
            <a:lvl5pPr marL="1143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0">
            <a:extLst>
              <a:ext uri="{FF2B5EF4-FFF2-40B4-BE49-F238E27FC236}">
                <a16:creationId xmlns:a16="http://schemas.microsoft.com/office/drawing/2014/main" id="{A123542D-139D-45CC-7853-FE3702B4BB1E}"/>
              </a:ext>
            </a:extLst>
          </p:cNvPr>
          <p:cNvSpPr>
            <a:spLocks noGrp="1"/>
          </p:cNvSpPr>
          <p:nvPr>
            <p:ph type="body" sz="quarter" idx="3"/>
          </p:nvPr>
        </p:nvSpPr>
        <p:spPr>
          <a:xfrm>
            <a:off x="6705600" y="2209800"/>
            <a:ext cx="4495744" cy="4648200"/>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solidFill>
            <a:schemeClr val="accent4"/>
          </a:solidFill>
        </p:spPr>
        <p:txBody>
          <a:bodyPr wrap="square" lIns="310896" tIns="365760" rIns="274320" anchor="t" anchorCtr="0">
            <a:noAutofit/>
          </a:bodyPr>
          <a:lstStyle>
            <a:lvl1pPr marL="0" indent="0">
              <a:lnSpc>
                <a:spcPts val="2400"/>
              </a:lnSpc>
              <a:buNone/>
              <a:defRPr sz="2000" b="0" i="0" cap="all" spc="200" baseline="0">
                <a:latin typeface="+mj-lt"/>
                <a:cs typeface="Posterama" panose="020B0504020200020000"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7013448" y="3630168"/>
            <a:ext cx="3886200" cy="2514600"/>
          </a:xfrm>
        </p:spPr>
        <p:txBody>
          <a:bodyPr/>
          <a:lstStyle>
            <a:lvl1pPr marL="0" indent="0">
              <a:buNone/>
              <a:defRPr sz="1400"/>
            </a:lvl1pPr>
            <a:lvl2pPr marL="228600">
              <a:defRPr sz="1400"/>
            </a:lvl2pPr>
            <a:lvl3pPr marL="457200">
              <a:defRPr sz="1400"/>
            </a:lvl3pPr>
            <a:lvl4pPr marL="685800">
              <a:defRPr sz="1400"/>
            </a:lvl4pPr>
            <a:lvl5pPr marL="1143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0659A9D2-C6ED-A99E-6041-56B568841809}"/>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2" name="Footer Placeholder 11">
            <a:extLst>
              <a:ext uri="{FF2B5EF4-FFF2-40B4-BE49-F238E27FC236}">
                <a16:creationId xmlns:a16="http://schemas.microsoft.com/office/drawing/2014/main" id="{971F094C-919A-3E78-DE58-27C2B997C940}"/>
              </a:ext>
            </a:extLst>
          </p:cNvPr>
          <p:cNvSpPr>
            <a:spLocks noGrp="1"/>
          </p:cNvSpPr>
          <p:nvPr>
            <p:ph type="ftr" sz="quarter" idx="12"/>
          </p:nvPr>
        </p:nvSpPr>
        <p:spPr/>
        <p:txBody>
          <a:bodyPr/>
          <a:lstStyle/>
          <a:p>
            <a:r>
              <a:rPr lang="en-US" dirty="0"/>
              <a:t>presentation title</a:t>
            </a:r>
          </a:p>
        </p:txBody>
      </p:sp>
      <p:sp>
        <p:nvSpPr>
          <p:cNvPr id="17" name="Rectangle 16">
            <a:extLst>
              <a:ext uri="{FF2B5EF4-FFF2-40B4-BE49-F238E27FC236}">
                <a16:creationId xmlns:a16="http://schemas.microsoft.com/office/drawing/2014/main" id="{D5896335-CC4F-4D72-23F0-F7FBFA640021}"/>
              </a:ext>
            </a:extLst>
          </p:cNvPr>
          <p:cNvSpPr/>
          <p:nvPr userDrawn="1"/>
        </p:nvSpPr>
        <p:spPr>
          <a:xfrm>
            <a:off x="1295400" y="1492377"/>
            <a:ext cx="409575" cy="88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2460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zon x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9EF4E7-F4EF-FFCD-9B0C-961E519F6DDD}"/>
              </a:ext>
            </a:extLst>
          </p:cNvPr>
          <p:cNvSpPr/>
          <p:nvPr userDrawn="1"/>
        </p:nvSpPr>
        <p:spPr>
          <a:xfrm>
            <a:off x="5791200" y="0"/>
            <a:ext cx="64008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1298448" y="4014216"/>
            <a:ext cx="4160520" cy="1828800"/>
          </a:xfrm>
        </p:spPr>
        <p:txBody>
          <a:bodyPr anchor="b" anchorCtr="0"/>
          <a:lstStyle/>
          <a:p>
            <a:r>
              <a:rPr lang="en-US"/>
              <a:t>Click to edit Master title style</a:t>
            </a:r>
            <a:endParaRPr lang="en-US" dirty="0"/>
          </a:p>
        </p:txBody>
      </p:sp>
      <p:sp>
        <p:nvSpPr>
          <p:cNvPr id="18" name="Text Placeholder 17">
            <a:extLst>
              <a:ext uri="{FF2B5EF4-FFF2-40B4-BE49-F238E27FC236}">
                <a16:creationId xmlns:a16="http://schemas.microsoft.com/office/drawing/2014/main" id="{CCA7A15A-B484-E46E-FF4D-179F31F1777F}"/>
              </a:ext>
            </a:extLst>
          </p:cNvPr>
          <p:cNvSpPr>
            <a:spLocks noGrp="1"/>
          </p:cNvSpPr>
          <p:nvPr>
            <p:ph type="body" idx="1"/>
          </p:nvPr>
        </p:nvSpPr>
        <p:spPr>
          <a:xfrm>
            <a:off x="7498080" y="621792"/>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wrap="square" lIns="0" tIns="0" rIns="0" anchor="b">
            <a:noAutofit/>
          </a:bodyPr>
          <a:lstStyle>
            <a:lvl1pPr marL="0" indent="0">
              <a:lnSpc>
                <a:spcPts val="1720"/>
              </a:lnSpc>
              <a:buNone/>
              <a:defRPr sz="2000" b="0" i="0" cap="all" spc="200" baseline="0">
                <a:latin typeface="+mj-lt"/>
                <a:cs typeface="Posterama" panose="020B0504020200020000"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7498080" y="1069848"/>
            <a:ext cx="3886200" cy="1527048"/>
          </a:xfrm>
        </p:spPr>
        <p:txBody>
          <a:bodyPr/>
          <a:lstStyle>
            <a:lvl1pPr marL="0" indent="0">
              <a:lnSpc>
                <a:spcPct val="100000"/>
              </a:lnSpc>
              <a:buNone/>
              <a:defRPr sz="1400"/>
            </a:lvl1pPr>
            <a:lvl2pPr marL="228600">
              <a:lnSpc>
                <a:spcPct val="100000"/>
              </a:lnSpc>
              <a:defRPr sz="1400"/>
            </a:lvl2pPr>
            <a:lvl3pPr marL="457200">
              <a:lnSpc>
                <a:spcPct val="100000"/>
              </a:lnSpc>
              <a:defRPr sz="1400"/>
            </a:lvl3pPr>
            <a:lvl4pPr marL="685800">
              <a:lnSpc>
                <a:spcPct val="100000"/>
              </a:lnSpc>
              <a:defRPr sz="1400"/>
            </a:lvl4pPr>
            <a:lvl5pPr marL="1143000">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0">
            <a:extLst>
              <a:ext uri="{FF2B5EF4-FFF2-40B4-BE49-F238E27FC236}">
                <a16:creationId xmlns:a16="http://schemas.microsoft.com/office/drawing/2014/main" id="{A123542D-139D-45CC-7853-FE3702B4BB1E}"/>
              </a:ext>
            </a:extLst>
          </p:cNvPr>
          <p:cNvSpPr>
            <a:spLocks noGrp="1"/>
          </p:cNvSpPr>
          <p:nvPr>
            <p:ph type="body" sz="quarter" idx="3"/>
          </p:nvPr>
        </p:nvSpPr>
        <p:spPr>
          <a:xfrm>
            <a:off x="7498080" y="3172968"/>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wrap="square" lIns="0" tIns="0" rIns="0" anchor="b" anchorCtr="0">
            <a:noAutofit/>
          </a:bodyPr>
          <a:lstStyle>
            <a:lvl1pPr marL="0" indent="0">
              <a:lnSpc>
                <a:spcPts val="1720"/>
              </a:lnSpc>
              <a:buNone/>
              <a:defRPr sz="2000" b="0" i="0" cap="all" spc="200" baseline="0">
                <a:latin typeface="+mj-lt"/>
                <a:cs typeface="Posterama" panose="020B0504020200020000"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7498080" y="3621024"/>
            <a:ext cx="3886200" cy="1179576"/>
          </a:xfrm>
        </p:spPr>
        <p:txBody>
          <a:bodyPr/>
          <a:lstStyle>
            <a:lvl1pPr marL="0" indent="0">
              <a:lnSpc>
                <a:spcPct val="100000"/>
              </a:lnSpc>
              <a:buNone/>
              <a:defRPr sz="1400"/>
            </a:lvl1pPr>
            <a:lvl2pPr marL="228600">
              <a:lnSpc>
                <a:spcPct val="100000"/>
              </a:lnSpc>
              <a:defRPr sz="1400"/>
            </a:lvl2pPr>
            <a:lvl3pPr marL="457200">
              <a:lnSpc>
                <a:spcPct val="100000"/>
              </a:lnSpc>
              <a:defRPr sz="1400"/>
            </a:lvl3pPr>
            <a:lvl4pPr marL="685800">
              <a:lnSpc>
                <a:spcPct val="100000"/>
              </a:lnSpc>
              <a:defRPr sz="1400"/>
            </a:lvl4pPr>
            <a:lvl5pPr marL="1143000">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0659A9D2-C6ED-A99E-6041-56B568841809}"/>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2" name="Footer Placeholder 11">
            <a:extLst>
              <a:ext uri="{FF2B5EF4-FFF2-40B4-BE49-F238E27FC236}">
                <a16:creationId xmlns:a16="http://schemas.microsoft.com/office/drawing/2014/main" id="{971F094C-919A-3E78-DE58-27C2B997C940}"/>
              </a:ext>
            </a:extLst>
          </p:cNvPr>
          <p:cNvSpPr>
            <a:spLocks noGrp="1"/>
          </p:cNvSpPr>
          <p:nvPr>
            <p:ph type="ftr" sz="quarter" idx="12"/>
          </p:nvPr>
        </p:nvSpPr>
        <p:spPr/>
        <p:txBody>
          <a:bodyPr/>
          <a:lstStyle/>
          <a:p>
            <a:r>
              <a:rPr lang="en-US" dirty="0"/>
              <a:t>presentation title</a:t>
            </a:r>
          </a:p>
        </p:txBody>
      </p:sp>
      <p:sp>
        <p:nvSpPr>
          <p:cNvPr id="5" name="Picture Placeholder 6">
            <a:extLst>
              <a:ext uri="{FF2B5EF4-FFF2-40B4-BE49-F238E27FC236}">
                <a16:creationId xmlns:a16="http://schemas.microsoft.com/office/drawing/2014/main" id="{AD6DBECB-0E53-C186-A485-96A8FC1252C7}"/>
              </a:ext>
            </a:extLst>
          </p:cNvPr>
          <p:cNvSpPr>
            <a:spLocks noGrp="1"/>
          </p:cNvSpPr>
          <p:nvPr>
            <p:ph type="pic" sz="quarter" idx="14"/>
          </p:nvPr>
        </p:nvSpPr>
        <p:spPr>
          <a:xfrm>
            <a:off x="1298448" y="612648"/>
            <a:ext cx="3200400" cy="3200400"/>
          </a:xfrm>
          <a:prstGeom prst="ellipse">
            <a:avLst/>
          </a:prstGeom>
          <a:noFill/>
        </p:spPr>
        <p:txBody>
          <a:bodyPr anchor="ctr"/>
          <a:lstStyle>
            <a:lvl1pPr marL="0" indent="0" algn="ctr">
              <a:buNone/>
              <a:defRPr/>
            </a:lvl1pPr>
          </a:lstStyle>
          <a:p>
            <a:r>
              <a:rPr lang="en-US"/>
              <a:t>Click icon to add picture</a:t>
            </a:r>
            <a:endParaRPr lang="en-US" dirty="0"/>
          </a:p>
        </p:txBody>
      </p:sp>
      <p:sp>
        <p:nvSpPr>
          <p:cNvPr id="7" name="Text Placeholder 20">
            <a:extLst>
              <a:ext uri="{FF2B5EF4-FFF2-40B4-BE49-F238E27FC236}">
                <a16:creationId xmlns:a16="http://schemas.microsoft.com/office/drawing/2014/main" id="{F0B28D44-29B3-3396-973D-82E361161253}"/>
              </a:ext>
            </a:extLst>
          </p:cNvPr>
          <p:cNvSpPr>
            <a:spLocks noGrp="1"/>
          </p:cNvSpPr>
          <p:nvPr>
            <p:ph type="body" sz="quarter" idx="15"/>
          </p:nvPr>
        </p:nvSpPr>
        <p:spPr>
          <a:xfrm>
            <a:off x="7498080" y="5129784"/>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wrap="square" lIns="0" tIns="0" rIns="0" anchor="b" anchorCtr="0">
            <a:noAutofit/>
          </a:bodyPr>
          <a:lstStyle>
            <a:lvl1pPr marL="0" indent="0">
              <a:lnSpc>
                <a:spcPts val="1720"/>
              </a:lnSpc>
              <a:buNone/>
              <a:defRPr sz="2000" b="0" i="0" cap="all" spc="200" baseline="0">
                <a:latin typeface="+mj-lt"/>
                <a:cs typeface="Posterama" panose="020B0504020200020000"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C06156AC-1153-3958-CFE6-6CDCC21C38A9}"/>
              </a:ext>
            </a:extLst>
          </p:cNvPr>
          <p:cNvSpPr>
            <a:spLocks noGrp="1"/>
          </p:cNvSpPr>
          <p:nvPr>
            <p:ph sz="quarter" idx="16"/>
          </p:nvPr>
        </p:nvSpPr>
        <p:spPr>
          <a:xfrm>
            <a:off x="7498080" y="5568696"/>
            <a:ext cx="3886200" cy="905256"/>
          </a:xfrm>
        </p:spPr>
        <p:txBody>
          <a:bodyPr/>
          <a:lstStyle>
            <a:lvl1pPr marL="0" indent="0">
              <a:lnSpc>
                <a:spcPct val="100000"/>
              </a:lnSpc>
              <a:buNone/>
              <a:defRPr sz="1400"/>
            </a:lvl1pPr>
            <a:lvl2pPr marL="228600">
              <a:lnSpc>
                <a:spcPct val="100000"/>
              </a:lnSpc>
              <a:defRPr sz="1400"/>
            </a:lvl2pPr>
            <a:lvl3pPr marL="457200">
              <a:lnSpc>
                <a:spcPct val="100000"/>
              </a:lnSpc>
              <a:defRPr sz="1400"/>
            </a:lvl3pPr>
            <a:lvl4pPr marL="685800">
              <a:lnSpc>
                <a:spcPct val="100000"/>
              </a:lnSpc>
              <a:defRPr sz="1400"/>
            </a:lvl4pPr>
            <a:lvl5pPr marL="1143000">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a:extLst>
              <a:ext uri="{FF2B5EF4-FFF2-40B4-BE49-F238E27FC236}">
                <a16:creationId xmlns:a16="http://schemas.microsoft.com/office/drawing/2014/main" id="{A4CE90CA-176B-1E45-FECF-0290B1DCF55C}"/>
              </a:ext>
            </a:extLst>
          </p:cNvPr>
          <p:cNvSpPr>
            <a:spLocks noGrp="1"/>
          </p:cNvSpPr>
          <p:nvPr>
            <p:ph type="pic" sz="quarter" idx="17"/>
          </p:nvPr>
        </p:nvSpPr>
        <p:spPr>
          <a:xfrm>
            <a:off x="6245352" y="704088"/>
            <a:ext cx="914400" cy="914400"/>
          </a:xfrm>
        </p:spPr>
        <p:txBody>
          <a:bodyPr anchor="ctr"/>
          <a:lstStyle>
            <a:lvl1pPr marL="0" indent="0" algn="ctr">
              <a:buNone/>
              <a:defRPr sz="900"/>
            </a:lvl1pPr>
          </a:lstStyle>
          <a:p>
            <a:r>
              <a:rPr lang="en-US"/>
              <a:t>Click icon to add picture</a:t>
            </a:r>
            <a:endParaRPr lang="en-US" dirty="0"/>
          </a:p>
        </p:txBody>
      </p:sp>
      <p:sp>
        <p:nvSpPr>
          <p:cNvPr id="13" name="Picture Placeholder 10">
            <a:extLst>
              <a:ext uri="{FF2B5EF4-FFF2-40B4-BE49-F238E27FC236}">
                <a16:creationId xmlns:a16="http://schemas.microsoft.com/office/drawing/2014/main" id="{365BC287-99EE-D6FA-48B9-1E6FFE9357EA}"/>
              </a:ext>
            </a:extLst>
          </p:cNvPr>
          <p:cNvSpPr>
            <a:spLocks noGrp="1"/>
          </p:cNvSpPr>
          <p:nvPr>
            <p:ph type="pic" sz="quarter" idx="18"/>
          </p:nvPr>
        </p:nvSpPr>
        <p:spPr>
          <a:xfrm>
            <a:off x="6245352" y="3273552"/>
            <a:ext cx="914400" cy="914400"/>
          </a:xfrm>
        </p:spPr>
        <p:txBody>
          <a:bodyPr anchor="ctr"/>
          <a:lstStyle>
            <a:lvl1pPr marL="0" indent="0" algn="ctr">
              <a:buNone/>
              <a:defRPr sz="900"/>
            </a:lvl1pPr>
          </a:lstStyle>
          <a:p>
            <a:r>
              <a:rPr lang="en-US"/>
              <a:t>Click icon to add picture</a:t>
            </a:r>
            <a:endParaRPr lang="en-US" dirty="0"/>
          </a:p>
        </p:txBody>
      </p:sp>
      <p:sp>
        <p:nvSpPr>
          <p:cNvPr id="14" name="Picture Placeholder 10">
            <a:extLst>
              <a:ext uri="{FF2B5EF4-FFF2-40B4-BE49-F238E27FC236}">
                <a16:creationId xmlns:a16="http://schemas.microsoft.com/office/drawing/2014/main" id="{ECE7A377-A1E6-77DF-79F9-F251BD757741}"/>
              </a:ext>
            </a:extLst>
          </p:cNvPr>
          <p:cNvSpPr>
            <a:spLocks noGrp="1"/>
          </p:cNvSpPr>
          <p:nvPr>
            <p:ph type="pic" sz="quarter" idx="19"/>
          </p:nvPr>
        </p:nvSpPr>
        <p:spPr>
          <a:xfrm>
            <a:off x="6245352" y="5166360"/>
            <a:ext cx="914400" cy="914400"/>
          </a:xfrm>
        </p:spPr>
        <p:txBody>
          <a:bodyPr anchor="ctr"/>
          <a:lstStyle>
            <a:lvl1pPr marL="0" indent="0" algn="ctr">
              <a:buNone/>
              <a:defRPr sz="9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52D976B1-BEF2-CB69-E97E-A6DAD1F04689}"/>
              </a:ext>
            </a:extLst>
          </p:cNvPr>
          <p:cNvCxnSpPr>
            <a:cxnSpLocks/>
          </p:cNvCxnSpPr>
          <p:nvPr userDrawn="1"/>
        </p:nvCxnSpPr>
        <p:spPr>
          <a:xfrm>
            <a:off x="1298448" y="6111876"/>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3116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358819-7D9B-11CB-DBC5-CC8BC5C076D2}"/>
              </a:ext>
            </a:extLst>
          </p:cNvPr>
          <p:cNvSpPr>
            <a:spLocks noGrp="1"/>
          </p:cNvSpPr>
          <p:nvPr>
            <p:ph type="sldNum" sz="quarter" idx="10"/>
          </p:nvPr>
        </p:nvSpPr>
        <p:spPr/>
        <p:txBody>
          <a:bodyPr/>
          <a:lstStyle/>
          <a:p>
            <a:fld id="{75DF2D63-3FF5-D547-96B9-BE9CCD1ABA58}" type="slidenum">
              <a:rPr lang="en-US" smtClean="0"/>
              <a:pPr/>
              <a:t>‹#›</a:t>
            </a:fld>
            <a:endParaRPr lang="en-US" dirty="0"/>
          </a:p>
        </p:txBody>
      </p:sp>
      <p:sp>
        <p:nvSpPr>
          <p:cNvPr id="4" name="Footer Placeholder 3">
            <a:extLst>
              <a:ext uri="{FF2B5EF4-FFF2-40B4-BE49-F238E27FC236}">
                <a16:creationId xmlns:a16="http://schemas.microsoft.com/office/drawing/2014/main" id="{B2EB2EEB-FE70-98B2-9437-0E1E91F929E8}"/>
              </a:ext>
            </a:extLst>
          </p:cNvPr>
          <p:cNvSpPr>
            <a:spLocks noGrp="1"/>
          </p:cNvSpPr>
          <p:nvPr>
            <p:ph type="ftr" sz="quarter" idx="11"/>
          </p:nvPr>
        </p:nvSpPr>
        <p:spPr/>
        <p:txBody>
          <a:bodyPr/>
          <a:lstStyle/>
          <a:p>
            <a:r>
              <a:rPr lang="en-US" dirty="0"/>
              <a:t>presentation title</a:t>
            </a:r>
          </a:p>
        </p:txBody>
      </p:sp>
      <p:cxnSp>
        <p:nvCxnSpPr>
          <p:cNvPr id="5" name="Straight Connector 4">
            <a:extLst>
              <a:ext uri="{FF2B5EF4-FFF2-40B4-BE49-F238E27FC236}">
                <a16:creationId xmlns:a16="http://schemas.microsoft.com/office/drawing/2014/main" id="{DFAA902D-BDC9-E5AF-D40D-7B8DE616EBE0}"/>
              </a:ext>
            </a:extLst>
          </p:cNvPr>
          <p:cNvCxnSpPr>
            <a:cxnSpLocks/>
          </p:cNvCxnSpPr>
          <p:nvPr userDrawn="1"/>
        </p:nvCxnSpPr>
        <p:spPr>
          <a:xfrm>
            <a:off x="5890260" y="1536192"/>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2A4017E-4CAA-8499-38AE-3A3306A7EB26}"/>
              </a:ext>
            </a:extLst>
          </p:cNvPr>
          <p:cNvSpPr>
            <a:spLocks noGrp="1"/>
          </p:cNvSpPr>
          <p:nvPr>
            <p:ph type="body" sz="quarter" idx="12"/>
          </p:nvPr>
        </p:nvSpPr>
        <p:spPr>
          <a:xfrm>
            <a:off x="2834640" y="2057400"/>
            <a:ext cx="6519672" cy="2971800"/>
          </a:xfrm>
          <a:solidFill>
            <a:schemeClr val="accent4"/>
          </a:solidFill>
        </p:spPr>
        <p:txBody>
          <a:bodyPr lIns="576072" tIns="228600" rIns="576072" bIns="228600" anchor="ctr"/>
          <a:lstStyle>
            <a:lvl1pPr marL="0" indent="0" algn="ctr">
              <a:lnSpc>
                <a:spcPts val="2460"/>
              </a:lnSpc>
              <a:buNone/>
              <a:defRPr sz="2000"/>
            </a:lvl1pPr>
          </a:lstStyle>
          <a:p>
            <a:pPr lvl="0"/>
            <a:r>
              <a:rPr lang="en-US"/>
              <a:t>Click to edit Master text styles</a:t>
            </a:r>
          </a:p>
        </p:txBody>
      </p:sp>
      <p:sp>
        <p:nvSpPr>
          <p:cNvPr id="11" name="Picture Placeholder 10">
            <a:extLst>
              <a:ext uri="{FF2B5EF4-FFF2-40B4-BE49-F238E27FC236}">
                <a16:creationId xmlns:a16="http://schemas.microsoft.com/office/drawing/2014/main" id="{E9103CB5-F9EF-D6DA-A5D4-DCCAEBEBE615}"/>
              </a:ext>
            </a:extLst>
          </p:cNvPr>
          <p:cNvSpPr>
            <a:spLocks noGrp="1"/>
          </p:cNvSpPr>
          <p:nvPr>
            <p:ph type="pic" sz="quarter" idx="13"/>
          </p:nvPr>
        </p:nvSpPr>
        <p:spPr>
          <a:xfrm>
            <a:off x="2871216" y="5330952"/>
            <a:ext cx="6519672" cy="1527048"/>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E217F00C-8F19-CB9F-D5BF-9A5F4C77E256}"/>
              </a:ext>
            </a:extLst>
          </p:cNvPr>
          <p:cNvSpPr>
            <a:spLocks noGrp="1"/>
          </p:cNvSpPr>
          <p:nvPr>
            <p:ph type="title"/>
          </p:nvPr>
        </p:nvSpPr>
        <p:spPr>
          <a:xfrm>
            <a:off x="4116324" y="609600"/>
            <a:ext cx="3959352" cy="530352"/>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1466626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8C402F40-958A-D2BF-629C-39B659EC95D4}"/>
              </a:ext>
            </a:extLst>
          </p:cNvPr>
          <p:cNvSpPr>
            <a:spLocks noGrp="1"/>
          </p:cNvSpPr>
          <p:nvPr>
            <p:ph type="pic" sz="quarter" idx="12"/>
          </p:nvPr>
        </p:nvSpPr>
        <p:spPr>
          <a:xfrm>
            <a:off x="0" y="1"/>
            <a:ext cx="12191999" cy="6858000"/>
          </a:xfrm>
          <a:custGeom>
            <a:avLst/>
            <a:gdLst>
              <a:gd name="connsiteX0" fmla="*/ 5890261 w 12191999"/>
              <a:gd name="connsiteY0" fmla="*/ 4496651 h 6858000"/>
              <a:gd name="connsiteX1" fmla="*/ 5890261 w 12191999"/>
              <a:gd name="connsiteY1" fmla="*/ 4584953 h 6858000"/>
              <a:gd name="connsiteX2" fmla="*/ 6299835 w 12191999"/>
              <a:gd name="connsiteY2" fmla="*/ 4584953 h 6858000"/>
              <a:gd name="connsiteX3" fmla="*/ 6299835 w 12191999"/>
              <a:gd name="connsiteY3" fmla="*/ 4496651 h 6858000"/>
              <a:gd name="connsiteX4" fmla="*/ 0 w 12191999"/>
              <a:gd name="connsiteY4" fmla="*/ 0 h 6858000"/>
              <a:gd name="connsiteX5" fmla="*/ 12191999 w 12191999"/>
              <a:gd name="connsiteY5" fmla="*/ 0 h 6858000"/>
              <a:gd name="connsiteX6" fmla="*/ 12191999 w 12191999"/>
              <a:gd name="connsiteY6" fmla="*/ 6858000 h 6858000"/>
              <a:gd name="connsiteX7" fmla="*/ 0 w 121919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58000">
                <a:moveTo>
                  <a:pt x="5890261" y="4496651"/>
                </a:moveTo>
                <a:lnTo>
                  <a:pt x="5890261" y="4584953"/>
                </a:lnTo>
                <a:lnTo>
                  <a:pt x="6299835" y="4584953"/>
                </a:lnTo>
                <a:lnTo>
                  <a:pt x="6299835" y="4496651"/>
                </a:lnTo>
                <a:close/>
                <a:moveTo>
                  <a:pt x="0" y="0"/>
                </a:moveTo>
                <a:lnTo>
                  <a:pt x="12191999" y="0"/>
                </a:lnTo>
                <a:lnTo>
                  <a:pt x="12191999" y="6858000"/>
                </a:lnTo>
                <a:lnTo>
                  <a:pt x="0" y="6858000"/>
                </a:lnTo>
                <a:close/>
              </a:path>
            </a:pathLst>
          </a:custGeom>
        </p:spPr>
        <p:txBody>
          <a:bodyPr wrap="square">
            <a:noAutofit/>
          </a:bodyPr>
          <a:lstStyle/>
          <a:p>
            <a:r>
              <a:rPr lang="en-US"/>
              <a:t>Click icon to add picture</a:t>
            </a:r>
            <a:endParaRPr lang="en-US" dirty="0"/>
          </a:p>
        </p:txBody>
      </p:sp>
      <p:sp>
        <p:nvSpPr>
          <p:cNvPr id="16" name="Title 15">
            <a:extLst>
              <a:ext uri="{FF2B5EF4-FFF2-40B4-BE49-F238E27FC236}">
                <a16:creationId xmlns:a16="http://schemas.microsoft.com/office/drawing/2014/main" id="{ABAFD431-F46D-3701-6A51-738ADAF3A5E3}"/>
              </a:ext>
            </a:extLst>
          </p:cNvPr>
          <p:cNvSpPr>
            <a:spLocks noGrp="1"/>
          </p:cNvSpPr>
          <p:nvPr>
            <p:ph type="title"/>
          </p:nvPr>
        </p:nvSpPr>
        <p:spPr>
          <a:xfrm>
            <a:off x="1535715" y="1485302"/>
            <a:ext cx="9120570" cy="3887396"/>
          </a:xfrm>
          <a:custGeom>
            <a:avLst/>
            <a:gdLst>
              <a:gd name="connsiteX0" fmla="*/ 4354545 w 9120570"/>
              <a:gd name="connsiteY0" fmla="*/ 3011350 h 3887396"/>
              <a:gd name="connsiteX1" fmla="*/ 4354545 w 9120570"/>
              <a:gd name="connsiteY1" fmla="*/ 3099652 h 3887396"/>
              <a:gd name="connsiteX2" fmla="*/ 4764120 w 9120570"/>
              <a:gd name="connsiteY2" fmla="*/ 3099652 h 3887396"/>
              <a:gd name="connsiteX3" fmla="*/ 4764120 w 9120570"/>
              <a:gd name="connsiteY3" fmla="*/ 3011350 h 3887396"/>
              <a:gd name="connsiteX4" fmla="*/ 0 w 9120570"/>
              <a:gd name="connsiteY4" fmla="*/ 0 h 3887396"/>
              <a:gd name="connsiteX5" fmla="*/ 9120570 w 9120570"/>
              <a:gd name="connsiteY5" fmla="*/ 0 h 3887396"/>
              <a:gd name="connsiteX6" fmla="*/ 9120570 w 9120570"/>
              <a:gd name="connsiteY6" fmla="*/ 3887396 h 3887396"/>
              <a:gd name="connsiteX7" fmla="*/ 0 w 9120570"/>
              <a:gd name="connsiteY7" fmla="*/ 3887396 h 388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0570" h="3887396">
                <a:moveTo>
                  <a:pt x="4354545" y="3011350"/>
                </a:moveTo>
                <a:lnTo>
                  <a:pt x="4354545" y="3099652"/>
                </a:lnTo>
                <a:lnTo>
                  <a:pt x="4764120" y="3099652"/>
                </a:lnTo>
                <a:lnTo>
                  <a:pt x="4764120" y="3011350"/>
                </a:lnTo>
                <a:close/>
                <a:moveTo>
                  <a:pt x="0" y="0"/>
                </a:moveTo>
                <a:lnTo>
                  <a:pt x="9120570" y="0"/>
                </a:lnTo>
                <a:lnTo>
                  <a:pt x="9120570" y="3887396"/>
                </a:lnTo>
                <a:lnTo>
                  <a:pt x="0" y="3887396"/>
                </a:lnTo>
                <a:close/>
              </a:path>
            </a:pathLst>
          </a:custGeom>
          <a:solidFill>
            <a:schemeClr val="accent1">
              <a:lumMod val="20000"/>
              <a:lumOff val="80000"/>
            </a:schemeClr>
          </a:solidFill>
        </p:spPr>
        <p:txBody>
          <a:bodyPr wrap="square" bIns="1097280" anchor="b">
            <a:noAutofit/>
          </a:bodyPr>
          <a:lstStyle>
            <a:lvl1pPr algn="ctr">
              <a:defRPr/>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CAFD788D-D699-2BA7-3637-AA3B48C09084}"/>
              </a:ext>
            </a:extLst>
          </p:cNvPr>
          <p:cNvSpPr>
            <a:spLocks noGrp="1"/>
          </p:cNvSpPr>
          <p:nvPr>
            <p:ph type="pic" sz="quarter" idx="13"/>
          </p:nvPr>
        </p:nvSpPr>
        <p:spPr>
          <a:xfrm>
            <a:off x="4953000" y="612648"/>
            <a:ext cx="2286000" cy="2286000"/>
          </a:xfrm>
          <a:prstGeom prst="ellipse">
            <a:avLst/>
          </a:prstGeom>
        </p:spPr>
        <p:txBody>
          <a:bodyPr anchor="ctr"/>
          <a:lstStyle>
            <a:lvl1pPr marL="0" indent="0" algn="ctr">
              <a:buNone/>
              <a:defRPr sz="1050"/>
            </a:lvl1pPr>
          </a:lstStyle>
          <a:p>
            <a:r>
              <a:rPr lang="en-US"/>
              <a:t>Click icon to add picture</a:t>
            </a:r>
            <a:endParaRPr lang="en-US" dirty="0"/>
          </a:p>
        </p:txBody>
      </p:sp>
      <p:sp>
        <p:nvSpPr>
          <p:cNvPr id="13" name="Text Placeholder 12">
            <a:extLst>
              <a:ext uri="{FF2B5EF4-FFF2-40B4-BE49-F238E27FC236}">
                <a16:creationId xmlns:a16="http://schemas.microsoft.com/office/drawing/2014/main" id="{7808A0C0-A02B-D1C7-6DE5-CA25624AD099}"/>
              </a:ext>
            </a:extLst>
          </p:cNvPr>
          <p:cNvSpPr>
            <a:spLocks noGrp="1"/>
          </p:cNvSpPr>
          <p:nvPr>
            <p:ph type="body" sz="quarter" idx="14"/>
          </p:nvPr>
        </p:nvSpPr>
        <p:spPr>
          <a:xfrm>
            <a:off x="1572768" y="5751576"/>
            <a:ext cx="9116568" cy="722376"/>
          </a:xfrm>
        </p:spPr>
        <p:txBody>
          <a:bodyPr anchor="ctr"/>
          <a:lstStyle>
            <a:lvl1pPr marL="0" indent="0" algn="ctr">
              <a:buNone/>
              <a:defRPr sz="2000" cap="all" baseline="0"/>
            </a:lvl1pPr>
          </a:lstStyle>
          <a:p>
            <a:pPr lvl="0"/>
            <a:r>
              <a:rPr lang="en-US"/>
              <a:t>Click to edit Master text styles</a:t>
            </a:r>
          </a:p>
        </p:txBody>
      </p:sp>
      <p:sp>
        <p:nvSpPr>
          <p:cNvPr id="20" name="Rectangle 19">
            <a:extLst>
              <a:ext uri="{FF2B5EF4-FFF2-40B4-BE49-F238E27FC236}">
                <a16:creationId xmlns:a16="http://schemas.microsoft.com/office/drawing/2014/main" id="{469017C4-5BB0-DF6F-781B-FB81A3A5D977}"/>
              </a:ext>
            </a:extLst>
          </p:cNvPr>
          <p:cNvSpPr/>
          <p:nvPr userDrawn="1"/>
        </p:nvSpPr>
        <p:spPr>
          <a:xfrm>
            <a:off x="5890260" y="4496652"/>
            <a:ext cx="409575" cy="88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19110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p:txBody>
          <a:body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814BC7BE-FECC-8573-D4F0-FA004B4A04F4}"/>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8" name="Footer Placeholder 7">
            <a:extLst>
              <a:ext uri="{FF2B5EF4-FFF2-40B4-BE49-F238E27FC236}">
                <a16:creationId xmlns:a16="http://schemas.microsoft.com/office/drawing/2014/main" id="{A4DB0707-D3A6-4BF0-3225-EC3851AD7387}"/>
              </a:ext>
            </a:extLst>
          </p:cNvPr>
          <p:cNvSpPr>
            <a:spLocks noGrp="1"/>
          </p:cNvSpPr>
          <p:nvPr>
            <p:ph type="ftr" sz="quarter" idx="12"/>
          </p:nvPr>
        </p:nvSpPr>
        <p:spPr/>
        <p:txBody>
          <a:bodyPr/>
          <a:lstStyle/>
          <a:p>
            <a:r>
              <a:rPr lang="en-US" dirty="0"/>
              <a:t>presentation title</a:t>
            </a:r>
          </a:p>
        </p:txBody>
      </p:sp>
    </p:spTree>
    <p:extLst>
      <p:ext uri="{BB962C8B-B14F-4D97-AF65-F5344CB8AC3E}">
        <p14:creationId xmlns:p14="http://schemas.microsoft.com/office/powerpoint/2010/main" val="147694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1AE946-135C-E4E8-BA60-64AB48B87F80}"/>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7" name="Footer Placeholder 6">
            <a:extLst>
              <a:ext uri="{FF2B5EF4-FFF2-40B4-BE49-F238E27FC236}">
                <a16:creationId xmlns:a16="http://schemas.microsoft.com/office/drawing/2014/main" id="{FFD67329-9F30-BEB7-31E2-FECA7FD59B06}"/>
              </a:ext>
            </a:extLst>
          </p:cNvPr>
          <p:cNvSpPr>
            <a:spLocks noGrp="1"/>
          </p:cNvSpPr>
          <p:nvPr>
            <p:ph type="ftr" sz="quarter" idx="12"/>
          </p:nvPr>
        </p:nvSpPr>
        <p:spPr/>
        <p:txBody>
          <a:bodyPr/>
          <a:lstStyle/>
          <a:p>
            <a:r>
              <a:rPr lang="en-US" dirty="0"/>
              <a:t>presentation title</a:t>
            </a:r>
          </a:p>
        </p:txBody>
      </p:sp>
    </p:spTree>
    <p:extLst>
      <p:ext uri="{BB962C8B-B14F-4D97-AF65-F5344CB8AC3E}">
        <p14:creationId xmlns:p14="http://schemas.microsoft.com/office/powerpoint/2010/main" val="2875107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129844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230684" y="987425"/>
            <a:ext cx="612470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129844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3183587-0236-046F-3B80-4D4EEA7A8009}"/>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0" name="Footer Placeholder 9">
            <a:extLst>
              <a:ext uri="{FF2B5EF4-FFF2-40B4-BE49-F238E27FC236}">
                <a16:creationId xmlns:a16="http://schemas.microsoft.com/office/drawing/2014/main" id="{60C67779-9FAD-3FE4-5C67-7E5313C03B45}"/>
              </a:ext>
            </a:extLst>
          </p:cNvPr>
          <p:cNvSpPr>
            <a:spLocks noGrp="1"/>
          </p:cNvSpPr>
          <p:nvPr>
            <p:ph type="ftr" sz="quarter" idx="12"/>
          </p:nvPr>
        </p:nvSpPr>
        <p:spPr/>
        <p:txBody>
          <a:bodyPr/>
          <a:lstStyle/>
          <a:p>
            <a:r>
              <a:rPr lang="en-US" dirty="0"/>
              <a:t>presentation title</a:t>
            </a:r>
          </a:p>
        </p:txBody>
      </p: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129844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230684" y="993775"/>
            <a:ext cx="612470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129844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AD70A4E-ED43-B5A1-F8FE-762E21A30A3E}"/>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0" name="Footer Placeholder 9">
            <a:extLst>
              <a:ext uri="{FF2B5EF4-FFF2-40B4-BE49-F238E27FC236}">
                <a16:creationId xmlns:a16="http://schemas.microsoft.com/office/drawing/2014/main" id="{A4125545-56D8-5212-AA45-63F7C1DBF101}"/>
              </a:ext>
            </a:extLst>
          </p:cNvPr>
          <p:cNvSpPr>
            <a:spLocks noGrp="1"/>
          </p:cNvSpPr>
          <p:nvPr>
            <p:ph type="ftr" sz="quarter" idx="12"/>
          </p:nvPr>
        </p:nvSpPr>
        <p:spPr/>
        <p:txBody>
          <a:bodyPr/>
          <a:lstStyle/>
          <a:p>
            <a:r>
              <a:rPr lang="en-US" dirty="0"/>
              <a:t>presentation title</a:t>
            </a:r>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image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4B2501-78A9-E41B-7C2D-09F09ADDCB5E}"/>
              </a:ext>
            </a:extLst>
          </p:cNvPr>
          <p:cNvSpPr/>
          <p:nvPr userDrawn="1"/>
        </p:nvSpPr>
        <p:spPr>
          <a:xfrm>
            <a:off x="8610600" y="0"/>
            <a:ext cx="35814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BA0478E-A529-CF4E-CE5C-583ACA20D66C}"/>
              </a:ext>
            </a:extLst>
          </p:cNvPr>
          <p:cNvSpPr/>
          <p:nvPr userDrawn="1"/>
        </p:nvSpPr>
        <p:spPr>
          <a:xfrm>
            <a:off x="4462849" y="685800"/>
            <a:ext cx="7119551" cy="5486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295400" y="1124712"/>
            <a:ext cx="3886200" cy="548640"/>
          </a:xfrm>
        </p:spPr>
        <p:txBody>
          <a:bodyPr/>
          <a:lstStyle>
            <a:lvl1pPr>
              <a:defRPr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295400" y="2816352"/>
            <a:ext cx="3602736" cy="3364992"/>
          </a:xfrm>
        </p:spPr>
        <p:txBody>
          <a:bodyPr/>
          <a:lstStyle>
            <a:lvl1pPr marL="0" indent="0">
              <a:lnSpc>
                <a:spcPct val="150000"/>
              </a:lnSpc>
              <a:buNone/>
              <a:defRPr sz="2000" cap="all" spc="0" baseline="0"/>
            </a:lvl1pPr>
            <a:lvl2pPr marL="228600">
              <a:defRPr spc="0" baseline="0"/>
            </a:lvl2pPr>
            <a:lvl3pPr marL="457200">
              <a:defRPr spc="0" baseline="0"/>
            </a:lvl3pPr>
            <a:lvl4pPr marL="685800">
              <a:defRPr spc="0" baseline="0"/>
            </a:lvl4pPr>
            <a:lvl5pPr marL="1143000">
              <a:defRPr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D17F99EA-AB5F-24F3-D971-2B9BDE3B4F3C}"/>
              </a:ext>
            </a:extLst>
          </p:cNvPr>
          <p:cNvSpPr txBox="1"/>
          <p:nvPr userDrawn="1"/>
        </p:nvSpPr>
        <p:spPr>
          <a:xfrm>
            <a:off x="641838" y="5547946"/>
            <a:ext cx="184731" cy="369332"/>
          </a:xfrm>
          <a:prstGeom prst="rect">
            <a:avLst/>
          </a:prstGeom>
          <a:noFill/>
        </p:spPr>
        <p:txBody>
          <a:bodyPr wrap="none" rtlCol="0">
            <a:spAutoFit/>
          </a:bodyPr>
          <a:lstStyle/>
          <a:p>
            <a:endParaRPr lang="en-US" dirty="0"/>
          </a:p>
        </p:txBody>
      </p:sp>
      <p:sp>
        <p:nvSpPr>
          <p:cNvPr id="9" name="Slide Number Placeholder 8">
            <a:extLst>
              <a:ext uri="{FF2B5EF4-FFF2-40B4-BE49-F238E27FC236}">
                <a16:creationId xmlns:a16="http://schemas.microsoft.com/office/drawing/2014/main" id="{969BB099-33E8-8B24-7E54-70E7457A1C7B}"/>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0" name="Footer Placeholder 9">
            <a:extLst>
              <a:ext uri="{FF2B5EF4-FFF2-40B4-BE49-F238E27FC236}">
                <a16:creationId xmlns:a16="http://schemas.microsoft.com/office/drawing/2014/main" id="{1E607086-83FC-E680-56CD-FD986ACF5B7E}"/>
              </a:ext>
            </a:extLst>
          </p:cNvPr>
          <p:cNvSpPr>
            <a:spLocks noGrp="1"/>
          </p:cNvSpPr>
          <p:nvPr>
            <p:ph type="ftr" sz="quarter" idx="12"/>
          </p:nvPr>
        </p:nvSpPr>
        <p:spPr/>
        <p:txBody>
          <a:bodyPr/>
          <a:lstStyle/>
          <a:p>
            <a:r>
              <a:rPr lang="en-US" dirty="0"/>
              <a:t>presentation title</a:t>
            </a:r>
          </a:p>
        </p:txBody>
      </p:sp>
      <p:sp>
        <p:nvSpPr>
          <p:cNvPr id="7" name="Picture Placeholder 6">
            <a:extLst>
              <a:ext uri="{FF2B5EF4-FFF2-40B4-BE49-F238E27FC236}">
                <a16:creationId xmlns:a16="http://schemas.microsoft.com/office/drawing/2014/main" id="{90AD0F96-99DE-C9D9-569E-AE6FC6307EA7}"/>
              </a:ext>
            </a:extLst>
          </p:cNvPr>
          <p:cNvSpPr>
            <a:spLocks noGrp="1"/>
          </p:cNvSpPr>
          <p:nvPr>
            <p:ph type="pic" sz="quarter" idx="13"/>
          </p:nvPr>
        </p:nvSpPr>
        <p:spPr>
          <a:xfrm>
            <a:off x="4946904" y="1188720"/>
            <a:ext cx="6638544" cy="4480560"/>
          </a:xfrm>
          <a:noFill/>
        </p:spPr>
        <p:txBody>
          <a:bodyPr anchor="ctr"/>
          <a:lstStyle>
            <a:lvl1pPr marL="0" indent="0" algn="ctr">
              <a:buNone/>
              <a:defRPr/>
            </a:lvl1pPr>
          </a:lstStyle>
          <a:p>
            <a:r>
              <a:rPr lang="en-US"/>
              <a:t>Click icon to add picture</a:t>
            </a:r>
            <a:endParaRPr lang="en-US" dirty="0"/>
          </a:p>
        </p:txBody>
      </p:sp>
      <p:cxnSp>
        <p:nvCxnSpPr>
          <p:cNvPr id="8" name="Straight Connector 7">
            <a:extLst>
              <a:ext uri="{FF2B5EF4-FFF2-40B4-BE49-F238E27FC236}">
                <a16:creationId xmlns:a16="http://schemas.microsoft.com/office/drawing/2014/main" id="{D792E47F-4E2C-B4B2-51F0-43D9D15C5A60}"/>
              </a:ext>
            </a:extLst>
          </p:cNvPr>
          <p:cNvCxnSpPr>
            <a:cxnSpLocks/>
          </p:cNvCxnSpPr>
          <p:nvPr userDrawn="1"/>
        </p:nvCxnSpPr>
        <p:spPr>
          <a:xfrm>
            <a:off x="1295400" y="2057400"/>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816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4"/>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BA0478E-A529-CF4E-CE5C-583ACA20D66C}"/>
              </a:ext>
            </a:extLst>
          </p:cNvPr>
          <p:cNvSpPr/>
          <p:nvPr userDrawn="1"/>
        </p:nvSpPr>
        <p:spPr>
          <a:xfrm>
            <a:off x="3578352" y="0"/>
            <a:ext cx="86136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5449824" y="1124712"/>
            <a:ext cx="5760720" cy="548640"/>
          </a:xfrm>
        </p:spPr>
        <p:txBody>
          <a:bodyPr/>
          <a:lstStyle>
            <a:lvl1pPr>
              <a:defRPr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5449824" y="2889504"/>
            <a:ext cx="5760720" cy="3319272"/>
          </a:xfrm>
        </p:spPr>
        <p:txBody>
          <a:bodyPr/>
          <a:lstStyle>
            <a:lvl1pPr marL="0" indent="0">
              <a:lnSpc>
                <a:spcPct val="150000"/>
              </a:lnSpc>
              <a:buNone/>
              <a:defRPr sz="2000" cap="none" spc="0" baseline="0"/>
            </a:lvl1pPr>
            <a:lvl2pPr marL="228600">
              <a:defRPr spc="0" baseline="0"/>
            </a:lvl2pPr>
            <a:lvl3pPr marL="457200">
              <a:defRPr spc="0" baseline="0"/>
            </a:lvl3pPr>
            <a:lvl4pPr marL="685800">
              <a:defRPr spc="0" baseline="0"/>
            </a:lvl4pPr>
            <a:lvl5pPr marL="1143000">
              <a:defRPr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D17F99EA-AB5F-24F3-D971-2B9BDE3B4F3C}"/>
              </a:ext>
            </a:extLst>
          </p:cNvPr>
          <p:cNvSpPr txBox="1"/>
          <p:nvPr userDrawn="1"/>
        </p:nvSpPr>
        <p:spPr>
          <a:xfrm>
            <a:off x="641838" y="5547946"/>
            <a:ext cx="184731" cy="369332"/>
          </a:xfrm>
          <a:prstGeom prst="rect">
            <a:avLst/>
          </a:prstGeom>
          <a:noFill/>
        </p:spPr>
        <p:txBody>
          <a:bodyPr wrap="none" rtlCol="0">
            <a:spAutoFit/>
          </a:bodyPr>
          <a:lstStyle/>
          <a:p>
            <a:endParaRPr lang="en-US" dirty="0"/>
          </a:p>
        </p:txBody>
      </p:sp>
      <p:sp>
        <p:nvSpPr>
          <p:cNvPr id="9" name="Slide Number Placeholder 8">
            <a:extLst>
              <a:ext uri="{FF2B5EF4-FFF2-40B4-BE49-F238E27FC236}">
                <a16:creationId xmlns:a16="http://schemas.microsoft.com/office/drawing/2014/main" id="{969BB099-33E8-8B24-7E54-70E7457A1C7B}"/>
              </a:ext>
            </a:extLst>
          </p:cNvPr>
          <p:cNvSpPr>
            <a:spLocks noGrp="1"/>
          </p:cNvSpPr>
          <p:nvPr>
            <p:ph type="sldNum" sz="quarter" idx="11"/>
          </p:nvPr>
        </p:nvSpPr>
        <p:spPr/>
        <p:txBody>
          <a:bodyPr/>
          <a:lstStyle>
            <a:lvl1pPr>
              <a:defRPr>
                <a:solidFill>
                  <a:schemeClr val="bg1"/>
                </a:solidFill>
              </a:defRPr>
            </a:lvl1pPr>
          </a:lstStyle>
          <a:p>
            <a:fld id="{75DF2D63-3FF5-D547-96B9-BE9CCD1ABA58}" type="slidenum">
              <a:rPr lang="en-US" smtClean="0"/>
              <a:pPr/>
              <a:t>‹#›</a:t>
            </a:fld>
            <a:endParaRPr lang="en-US" dirty="0"/>
          </a:p>
        </p:txBody>
      </p:sp>
      <p:sp>
        <p:nvSpPr>
          <p:cNvPr id="10" name="Footer Placeholder 9">
            <a:extLst>
              <a:ext uri="{FF2B5EF4-FFF2-40B4-BE49-F238E27FC236}">
                <a16:creationId xmlns:a16="http://schemas.microsoft.com/office/drawing/2014/main" id="{1E607086-83FC-E680-56CD-FD986ACF5B7E}"/>
              </a:ext>
            </a:extLst>
          </p:cNvPr>
          <p:cNvSpPr>
            <a:spLocks noGrp="1"/>
          </p:cNvSpPr>
          <p:nvPr>
            <p:ph type="ftr" sz="quarter" idx="12"/>
          </p:nvPr>
        </p:nvSpPr>
        <p:spPr/>
        <p:txBody>
          <a:bodyPr/>
          <a:lstStyle>
            <a:lvl1pPr>
              <a:defRPr>
                <a:solidFill>
                  <a:schemeClr val="bg1"/>
                </a:solidFill>
              </a:defRPr>
            </a:lvl1pPr>
          </a:lstStyle>
          <a:p>
            <a:r>
              <a:rPr lang="en-US" dirty="0"/>
              <a:t>presentation title</a:t>
            </a:r>
          </a:p>
        </p:txBody>
      </p:sp>
      <p:sp>
        <p:nvSpPr>
          <p:cNvPr id="7" name="Picture Placeholder 6">
            <a:extLst>
              <a:ext uri="{FF2B5EF4-FFF2-40B4-BE49-F238E27FC236}">
                <a16:creationId xmlns:a16="http://schemas.microsoft.com/office/drawing/2014/main" id="{90AD0F96-99DE-C9D9-569E-AE6FC6307EA7}"/>
              </a:ext>
            </a:extLst>
          </p:cNvPr>
          <p:cNvSpPr>
            <a:spLocks noGrp="1"/>
          </p:cNvSpPr>
          <p:nvPr>
            <p:ph type="pic" sz="quarter" idx="13"/>
          </p:nvPr>
        </p:nvSpPr>
        <p:spPr>
          <a:xfrm>
            <a:off x="1298448" y="1828800"/>
            <a:ext cx="3200400" cy="3200400"/>
          </a:xfrm>
          <a:prstGeom prst="ellipse">
            <a:avLst/>
          </a:prstGeom>
          <a:noFill/>
        </p:spPr>
        <p:txBody>
          <a:bodyPr anchor="ctr"/>
          <a:lstStyle>
            <a:lvl1pPr marL="0" indent="0" algn="ctr">
              <a:buNone/>
              <a:defRPr/>
            </a:lvl1pPr>
          </a:lstStyle>
          <a:p>
            <a:r>
              <a:rPr lang="en-US"/>
              <a:t>Click icon to add picture</a:t>
            </a:r>
            <a:endParaRPr lang="en-US" dirty="0"/>
          </a:p>
        </p:txBody>
      </p:sp>
      <p:cxnSp>
        <p:nvCxnSpPr>
          <p:cNvPr id="11" name="Straight Connector 10">
            <a:extLst>
              <a:ext uri="{FF2B5EF4-FFF2-40B4-BE49-F238E27FC236}">
                <a16:creationId xmlns:a16="http://schemas.microsoft.com/office/drawing/2014/main" id="{F036BAAC-D89F-682D-12A3-1C31F92F0FAF}"/>
              </a:ext>
            </a:extLst>
          </p:cNvPr>
          <p:cNvCxnSpPr>
            <a:cxnSpLocks/>
          </p:cNvCxnSpPr>
          <p:nvPr userDrawn="1"/>
        </p:nvCxnSpPr>
        <p:spPr>
          <a:xfrm>
            <a:off x="649224" y="2667000"/>
            <a:ext cx="0" cy="31242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F877625-E710-6DF2-3E49-374C6DD8DBC0}"/>
              </a:ext>
            </a:extLst>
          </p:cNvPr>
          <p:cNvCxnSpPr>
            <a:cxnSpLocks/>
          </p:cNvCxnSpPr>
          <p:nvPr userDrawn="1"/>
        </p:nvCxnSpPr>
        <p:spPr>
          <a:xfrm>
            <a:off x="5447344" y="2057400"/>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397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iton Header">
    <p:bg>
      <p:bgPr>
        <a:solidFill>
          <a:schemeClr val="accent2"/>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D0AC02C-19A4-4754-CC96-34357DEFF55D}"/>
              </a:ext>
            </a:extLst>
          </p:cNvPr>
          <p:cNvSpPr>
            <a:spLocks noGrp="1"/>
          </p:cNvSpPr>
          <p:nvPr>
            <p:ph type="pic" sz="quarter" idx="10"/>
          </p:nvPr>
        </p:nvSpPr>
        <p:spPr>
          <a:xfrm>
            <a:off x="1527048" y="1481328"/>
            <a:ext cx="9144000" cy="3886200"/>
          </a:xfrm>
          <a:custGeom>
            <a:avLst/>
            <a:gdLst>
              <a:gd name="connsiteX0" fmla="*/ 6521576 w 9144000"/>
              <a:gd name="connsiteY0" fmla="*/ 2811867 h 3886200"/>
              <a:gd name="connsiteX1" fmla="*/ 6521576 w 9144000"/>
              <a:gd name="connsiteY1" fmla="*/ 2900169 h 3886200"/>
              <a:gd name="connsiteX2" fmla="*/ 6931151 w 9144000"/>
              <a:gd name="connsiteY2" fmla="*/ 2900169 h 3886200"/>
              <a:gd name="connsiteX3" fmla="*/ 6931151 w 9144000"/>
              <a:gd name="connsiteY3" fmla="*/ 2811867 h 3886200"/>
              <a:gd name="connsiteX4" fmla="*/ 0 w 9144000"/>
              <a:gd name="connsiteY4" fmla="*/ 0 h 3886200"/>
              <a:gd name="connsiteX5" fmla="*/ 9144000 w 9144000"/>
              <a:gd name="connsiteY5" fmla="*/ 0 h 3886200"/>
              <a:gd name="connsiteX6" fmla="*/ 9144000 w 9144000"/>
              <a:gd name="connsiteY6" fmla="*/ 3886200 h 3886200"/>
              <a:gd name="connsiteX7" fmla="*/ 0 w 9144000"/>
              <a:gd name="connsiteY7" fmla="*/ 3886200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3886200">
                <a:moveTo>
                  <a:pt x="6521576" y="2811867"/>
                </a:moveTo>
                <a:lnTo>
                  <a:pt x="6521576" y="2900169"/>
                </a:lnTo>
                <a:lnTo>
                  <a:pt x="6931151" y="2900169"/>
                </a:lnTo>
                <a:lnTo>
                  <a:pt x="6931151" y="2811867"/>
                </a:lnTo>
                <a:close/>
                <a:moveTo>
                  <a:pt x="0" y="0"/>
                </a:moveTo>
                <a:lnTo>
                  <a:pt x="9144000" y="0"/>
                </a:lnTo>
                <a:lnTo>
                  <a:pt x="9144000" y="3886200"/>
                </a:lnTo>
                <a:lnTo>
                  <a:pt x="0" y="3886200"/>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2040636" y="3200400"/>
            <a:ext cx="8110728" cy="457200"/>
          </a:xfrm>
        </p:spPr>
        <p:txBody>
          <a:bodyPr anchor="ctr"/>
          <a:lstStyle>
            <a:lvl1pPr algn="ctr">
              <a:defRPr sz="4800"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046720" y="4745736"/>
            <a:ext cx="1389888" cy="1280160"/>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Rectangle 11">
            <a:extLst>
              <a:ext uri="{FF2B5EF4-FFF2-40B4-BE49-F238E27FC236}">
                <a16:creationId xmlns:a16="http://schemas.microsoft.com/office/drawing/2014/main" id="{42E7004C-CFEF-6E88-A3C1-60FBC7F8CD13}"/>
              </a:ext>
            </a:extLst>
          </p:cNvPr>
          <p:cNvSpPr/>
          <p:nvPr userDrawn="1"/>
        </p:nvSpPr>
        <p:spPr>
          <a:xfrm>
            <a:off x="8048624" y="4293195"/>
            <a:ext cx="409575" cy="88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0031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295399" y="609600"/>
            <a:ext cx="10058400" cy="914400"/>
          </a:xfrm>
        </p:spPr>
        <p:txBody>
          <a:bodyPr/>
          <a:lstStyle>
            <a:lvl1pPr>
              <a:defRPr spc="3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295400" y="1855945"/>
            <a:ext cx="9820656" cy="4352544"/>
          </a:xfrm>
        </p:spPr>
        <p:txBody>
          <a:bodyPr/>
          <a:lstStyle>
            <a:lvl1pPr>
              <a:defRPr spc="0" baseline="0"/>
            </a:lvl1pPr>
            <a:lvl2pPr>
              <a:defRPr spc="0" baseline="0"/>
            </a:lvl2pPr>
            <a:lvl3pPr>
              <a:defRPr spc="0" baseline="0"/>
            </a:lvl3pPr>
            <a:lvl4pPr>
              <a:defRPr spc="0" baseline="0"/>
            </a:lvl4pPr>
            <a:lvl5pPr>
              <a:defRPr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D17F99EA-AB5F-24F3-D971-2B9BDE3B4F3C}"/>
              </a:ext>
            </a:extLst>
          </p:cNvPr>
          <p:cNvSpPr txBox="1"/>
          <p:nvPr userDrawn="1"/>
        </p:nvSpPr>
        <p:spPr>
          <a:xfrm>
            <a:off x="641838" y="5547946"/>
            <a:ext cx="184731" cy="369332"/>
          </a:xfrm>
          <a:prstGeom prst="rect">
            <a:avLst/>
          </a:prstGeom>
          <a:noFill/>
        </p:spPr>
        <p:txBody>
          <a:bodyPr wrap="none" rtlCol="0">
            <a:spAutoFit/>
          </a:bodyPr>
          <a:lstStyle/>
          <a:p>
            <a:endParaRPr lang="en-US" dirty="0"/>
          </a:p>
        </p:txBody>
      </p:sp>
      <p:sp>
        <p:nvSpPr>
          <p:cNvPr id="9" name="Slide Number Placeholder 8">
            <a:extLst>
              <a:ext uri="{FF2B5EF4-FFF2-40B4-BE49-F238E27FC236}">
                <a16:creationId xmlns:a16="http://schemas.microsoft.com/office/drawing/2014/main" id="{969BB099-33E8-8B24-7E54-70E7457A1C7B}"/>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0" name="Footer Placeholder 9">
            <a:extLst>
              <a:ext uri="{FF2B5EF4-FFF2-40B4-BE49-F238E27FC236}">
                <a16:creationId xmlns:a16="http://schemas.microsoft.com/office/drawing/2014/main" id="{1E607086-83FC-E680-56CD-FD986ACF5B7E}"/>
              </a:ext>
            </a:extLst>
          </p:cNvPr>
          <p:cNvSpPr>
            <a:spLocks noGrp="1"/>
          </p:cNvSpPr>
          <p:nvPr>
            <p:ph type="ftr" sz="quarter" idx="12"/>
          </p:nvPr>
        </p:nvSpPr>
        <p:spPr/>
        <p:txBody>
          <a:bodyPr/>
          <a:lstStyle/>
          <a:p>
            <a:r>
              <a:rPr lang="en-US" dirty="0"/>
              <a:t>presentation title</a:t>
            </a:r>
          </a:p>
        </p:txBody>
      </p:sp>
    </p:spTree>
    <p:extLst>
      <p:ext uri="{BB962C8B-B14F-4D97-AF65-F5344CB8AC3E}">
        <p14:creationId xmlns:p14="http://schemas.microsoft.com/office/powerpoint/2010/main" val="1521339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88720" y="609600"/>
            <a:ext cx="9829800" cy="914400"/>
          </a:xfrm>
        </p:spPr>
        <p:txBody>
          <a:bodyPr/>
          <a:lstStyle>
            <a:lvl1pPr algn="ctr">
              <a:defRPr spc="3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88720" y="1746504"/>
            <a:ext cx="9829800" cy="4352544"/>
          </a:xfrm>
        </p:spPr>
        <p:txBody>
          <a:bodyPr/>
          <a:lstStyle>
            <a:lvl1pPr>
              <a:defRPr spc="0" baseline="0"/>
            </a:lvl1pPr>
            <a:lvl2pPr>
              <a:defRPr spc="0" baseline="0"/>
            </a:lvl2pPr>
            <a:lvl3pPr>
              <a:defRPr spc="0" baseline="0"/>
            </a:lvl3pPr>
            <a:lvl4pPr>
              <a:defRPr spc="0" baseline="0"/>
            </a:lvl4pPr>
            <a:lvl5pPr>
              <a:defRPr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D17F99EA-AB5F-24F3-D971-2B9BDE3B4F3C}"/>
              </a:ext>
            </a:extLst>
          </p:cNvPr>
          <p:cNvSpPr txBox="1"/>
          <p:nvPr userDrawn="1"/>
        </p:nvSpPr>
        <p:spPr>
          <a:xfrm>
            <a:off x="641838" y="5547946"/>
            <a:ext cx="184731" cy="369332"/>
          </a:xfrm>
          <a:prstGeom prst="rect">
            <a:avLst/>
          </a:prstGeom>
          <a:noFill/>
        </p:spPr>
        <p:txBody>
          <a:bodyPr wrap="none" rtlCol="0">
            <a:spAutoFit/>
          </a:bodyPr>
          <a:lstStyle/>
          <a:p>
            <a:endParaRPr lang="en-US" dirty="0"/>
          </a:p>
        </p:txBody>
      </p:sp>
      <p:sp>
        <p:nvSpPr>
          <p:cNvPr id="9" name="Slide Number Placeholder 8">
            <a:extLst>
              <a:ext uri="{FF2B5EF4-FFF2-40B4-BE49-F238E27FC236}">
                <a16:creationId xmlns:a16="http://schemas.microsoft.com/office/drawing/2014/main" id="{969BB099-33E8-8B24-7E54-70E7457A1C7B}"/>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0" name="Footer Placeholder 9">
            <a:extLst>
              <a:ext uri="{FF2B5EF4-FFF2-40B4-BE49-F238E27FC236}">
                <a16:creationId xmlns:a16="http://schemas.microsoft.com/office/drawing/2014/main" id="{1E607086-83FC-E680-56CD-FD986ACF5B7E}"/>
              </a:ext>
            </a:extLst>
          </p:cNvPr>
          <p:cNvSpPr>
            <a:spLocks noGrp="1"/>
          </p:cNvSpPr>
          <p:nvPr>
            <p:ph type="ftr" sz="quarter" idx="12"/>
          </p:nvPr>
        </p:nvSpPr>
        <p:spPr/>
        <p:txBody>
          <a:bodyPr/>
          <a:lstStyle/>
          <a:p>
            <a:r>
              <a:rPr lang="en-US" dirty="0"/>
              <a:t>presentation title</a:t>
            </a:r>
          </a:p>
        </p:txBody>
      </p:sp>
    </p:spTree>
    <p:extLst>
      <p:ext uri="{BB962C8B-B14F-4D97-AF65-F5344CB8AC3E}">
        <p14:creationId xmlns:p14="http://schemas.microsoft.com/office/powerpoint/2010/main" val="1641840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17F99EA-AB5F-24F3-D971-2B9BDE3B4F3C}"/>
              </a:ext>
            </a:extLst>
          </p:cNvPr>
          <p:cNvSpPr txBox="1"/>
          <p:nvPr userDrawn="1"/>
        </p:nvSpPr>
        <p:spPr>
          <a:xfrm>
            <a:off x="641838" y="5547946"/>
            <a:ext cx="184731" cy="369332"/>
          </a:xfrm>
          <a:prstGeom prst="rect">
            <a:avLst/>
          </a:prstGeom>
          <a:noFill/>
        </p:spPr>
        <p:txBody>
          <a:bodyPr wrap="none" rtlCol="0">
            <a:spAutoFit/>
          </a:bodyPr>
          <a:lstStyle/>
          <a:p>
            <a:endParaRPr lang="en-US" dirty="0"/>
          </a:p>
        </p:txBody>
      </p:sp>
      <p:sp>
        <p:nvSpPr>
          <p:cNvPr id="9" name="Slide Number Placeholder 8">
            <a:extLst>
              <a:ext uri="{FF2B5EF4-FFF2-40B4-BE49-F238E27FC236}">
                <a16:creationId xmlns:a16="http://schemas.microsoft.com/office/drawing/2014/main" id="{969BB099-33E8-8B24-7E54-70E7457A1C7B}"/>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0" name="Footer Placeholder 9">
            <a:extLst>
              <a:ext uri="{FF2B5EF4-FFF2-40B4-BE49-F238E27FC236}">
                <a16:creationId xmlns:a16="http://schemas.microsoft.com/office/drawing/2014/main" id="{1E607086-83FC-E680-56CD-FD986ACF5B7E}"/>
              </a:ext>
            </a:extLst>
          </p:cNvPr>
          <p:cNvSpPr>
            <a:spLocks noGrp="1"/>
          </p:cNvSpPr>
          <p:nvPr>
            <p:ph type="ftr" sz="quarter" idx="12"/>
          </p:nvPr>
        </p:nvSpPr>
        <p:spPr/>
        <p:txBody>
          <a:bodyPr/>
          <a:lstStyle/>
          <a:p>
            <a:r>
              <a:rPr lang="en-US" dirty="0"/>
              <a:t>presentation title</a:t>
            </a:r>
          </a:p>
        </p:txBody>
      </p:sp>
      <p:sp>
        <p:nvSpPr>
          <p:cNvPr id="5" name="Picture Placeholder 4">
            <a:extLst>
              <a:ext uri="{FF2B5EF4-FFF2-40B4-BE49-F238E27FC236}">
                <a16:creationId xmlns:a16="http://schemas.microsoft.com/office/drawing/2014/main" id="{B7811310-A21F-0BFB-8198-22EDFCF9F45B}"/>
              </a:ext>
            </a:extLst>
          </p:cNvPr>
          <p:cNvSpPr>
            <a:spLocks noGrp="1"/>
          </p:cNvSpPr>
          <p:nvPr>
            <p:ph type="pic" sz="quarter" idx="10"/>
          </p:nvPr>
        </p:nvSpPr>
        <p:spPr>
          <a:xfrm>
            <a:off x="5370576" y="658368"/>
            <a:ext cx="6821424" cy="3346704"/>
          </a:xfrm>
          <a:prstGeom prst="rect">
            <a:avLst/>
          </a:prstGeom>
        </p:spPr>
        <p:txBody>
          <a:bodyPr wrap="square">
            <a:noAutofit/>
          </a:bodyPr>
          <a:lstStyle/>
          <a:p>
            <a:r>
              <a:rPr lang="en-US"/>
              <a:t>Click icon to add picture</a:t>
            </a:r>
            <a:endParaRPr lang="en-US" dirty="0"/>
          </a:p>
        </p:txBody>
      </p:sp>
      <p:cxnSp>
        <p:nvCxnSpPr>
          <p:cNvPr id="7" name="Straight Connector 6">
            <a:extLst>
              <a:ext uri="{FF2B5EF4-FFF2-40B4-BE49-F238E27FC236}">
                <a16:creationId xmlns:a16="http://schemas.microsoft.com/office/drawing/2014/main" id="{A73D2EFC-F14F-5508-06EE-4E5B5C535E16}"/>
              </a:ext>
            </a:extLst>
          </p:cNvPr>
          <p:cNvCxnSpPr>
            <a:cxnSpLocks/>
          </p:cNvCxnSpPr>
          <p:nvPr userDrawn="1"/>
        </p:nvCxnSpPr>
        <p:spPr>
          <a:xfrm>
            <a:off x="1819102" y="5548842"/>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28A6ACFB-D620-056D-1C62-903C5FBCEBCF}"/>
              </a:ext>
            </a:extLst>
          </p:cNvPr>
          <p:cNvSpPr>
            <a:spLocks noGrp="1"/>
          </p:cNvSpPr>
          <p:nvPr>
            <p:ph type="subTitle" idx="1"/>
          </p:nvPr>
        </p:nvSpPr>
        <p:spPr>
          <a:xfrm>
            <a:off x="1819656" y="5943600"/>
            <a:ext cx="4809744" cy="256032"/>
          </a:xfrm>
        </p:spPr>
        <p:txBody>
          <a:bodyPr/>
          <a:lstStyle>
            <a:lvl1pPr marL="0" indent="0" algn="l">
              <a:buNone/>
              <a:defRPr sz="2000" cap="all" spc="200"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819656" y="2459736"/>
            <a:ext cx="5157216" cy="2670048"/>
          </a:xfrm>
        </p:spPr>
        <p:txBody>
          <a:bodyPr anchor="b"/>
          <a:lstStyle>
            <a:lvl1pPr algn="l">
              <a:lnSpc>
                <a:spcPts val="5200"/>
              </a:lnSpc>
              <a:defRPr sz="3600" spc="0" baseline="0">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340618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3ED19-9B5E-8852-24D6-62401816CBB7}"/>
              </a:ext>
            </a:extLst>
          </p:cNvPr>
          <p:cNvSpPr>
            <a:spLocks noGrp="1"/>
          </p:cNvSpPr>
          <p:nvPr>
            <p:ph type="title"/>
          </p:nvPr>
        </p:nvSpPr>
        <p:spPr>
          <a:xfrm>
            <a:off x="1097280" y="609600"/>
            <a:ext cx="10021824" cy="539496"/>
          </a:xfrm>
        </p:spPr>
        <p:txBody>
          <a:bodyPr/>
          <a:lstStyle>
            <a:lvl1pPr algn="ctr">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4307A8A0-5009-A086-A6AE-542CA4684892}"/>
              </a:ext>
            </a:extLst>
          </p:cNvPr>
          <p:cNvSpPr>
            <a:spLocks noGrp="1"/>
          </p:cNvSpPr>
          <p:nvPr>
            <p:ph type="sldNum" sz="quarter" idx="10"/>
          </p:nvPr>
        </p:nvSpPr>
        <p:spPr/>
        <p:txBody>
          <a:bodyPr/>
          <a:lstStyle/>
          <a:p>
            <a:fld id="{75DF2D63-3FF5-D547-96B9-BE9CCD1ABA58}" type="slidenum">
              <a:rPr lang="en-US" smtClean="0"/>
              <a:pPr/>
              <a:t>‹#›</a:t>
            </a:fld>
            <a:endParaRPr lang="en-US" dirty="0"/>
          </a:p>
        </p:txBody>
      </p:sp>
      <p:sp>
        <p:nvSpPr>
          <p:cNvPr id="4" name="Footer Placeholder 3">
            <a:extLst>
              <a:ext uri="{FF2B5EF4-FFF2-40B4-BE49-F238E27FC236}">
                <a16:creationId xmlns:a16="http://schemas.microsoft.com/office/drawing/2014/main" id="{56746F73-AB2D-A55B-67FD-85A2F20D50E8}"/>
              </a:ext>
            </a:extLst>
          </p:cNvPr>
          <p:cNvSpPr>
            <a:spLocks noGrp="1"/>
          </p:cNvSpPr>
          <p:nvPr>
            <p:ph type="ftr" sz="quarter" idx="11"/>
          </p:nvPr>
        </p:nvSpPr>
        <p:spPr/>
        <p:txBody>
          <a:bodyPr/>
          <a:lstStyle/>
          <a:p>
            <a:r>
              <a:rPr lang="en-US" dirty="0"/>
              <a:t>presentation title</a:t>
            </a:r>
          </a:p>
        </p:txBody>
      </p:sp>
      <p:sp>
        <p:nvSpPr>
          <p:cNvPr id="5" name="Picture Placeholder 8">
            <a:extLst>
              <a:ext uri="{FF2B5EF4-FFF2-40B4-BE49-F238E27FC236}">
                <a16:creationId xmlns:a16="http://schemas.microsoft.com/office/drawing/2014/main" id="{6F01F221-54DA-6EF2-D9DE-2B9A7AB60B1C}"/>
              </a:ext>
            </a:extLst>
          </p:cNvPr>
          <p:cNvSpPr>
            <a:spLocks noGrp="1"/>
          </p:cNvSpPr>
          <p:nvPr>
            <p:ph type="pic" sz="quarter" idx="12"/>
          </p:nvPr>
        </p:nvSpPr>
        <p:spPr>
          <a:xfrm>
            <a:off x="1298448" y="2441448"/>
            <a:ext cx="1828800" cy="18288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6" name="Picture Placeholder 8">
            <a:extLst>
              <a:ext uri="{FF2B5EF4-FFF2-40B4-BE49-F238E27FC236}">
                <a16:creationId xmlns:a16="http://schemas.microsoft.com/office/drawing/2014/main" id="{9BEECCD2-A0EF-0622-7377-A2BAE978656E}"/>
              </a:ext>
            </a:extLst>
          </p:cNvPr>
          <p:cNvSpPr>
            <a:spLocks noGrp="1"/>
          </p:cNvSpPr>
          <p:nvPr>
            <p:ph type="pic" sz="quarter" idx="13"/>
          </p:nvPr>
        </p:nvSpPr>
        <p:spPr>
          <a:xfrm>
            <a:off x="3886200" y="2441448"/>
            <a:ext cx="1828800" cy="18288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7" name="Picture Placeholder 8">
            <a:extLst>
              <a:ext uri="{FF2B5EF4-FFF2-40B4-BE49-F238E27FC236}">
                <a16:creationId xmlns:a16="http://schemas.microsoft.com/office/drawing/2014/main" id="{DDD9A982-D940-ADB7-F949-B3898D1984E6}"/>
              </a:ext>
            </a:extLst>
          </p:cNvPr>
          <p:cNvSpPr>
            <a:spLocks noGrp="1"/>
          </p:cNvSpPr>
          <p:nvPr>
            <p:ph type="pic" sz="quarter" idx="14"/>
          </p:nvPr>
        </p:nvSpPr>
        <p:spPr>
          <a:xfrm>
            <a:off x="6473952" y="2441448"/>
            <a:ext cx="1828800" cy="18288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8" name="Picture Placeholder 8">
            <a:extLst>
              <a:ext uri="{FF2B5EF4-FFF2-40B4-BE49-F238E27FC236}">
                <a16:creationId xmlns:a16="http://schemas.microsoft.com/office/drawing/2014/main" id="{492630AD-4FA0-C5D3-DC29-AE0E67CB6CAA}"/>
              </a:ext>
            </a:extLst>
          </p:cNvPr>
          <p:cNvSpPr>
            <a:spLocks noGrp="1"/>
          </p:cNvSpPr>
          <p:nvPr>
            <p:ph type="pic" sz="quarter" idx="15"/>
          </p:nvPr>
        </p:nvSpPr>
        <p:spPr>
          <a:xfrm>
            <a:off x="9034272" y="2441448"/>
            <a:ext cx="1828800" cy="18288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9" name="Text Placeholder 13">
            <a:extLst>
              <a:ext uri="{FF2B5EF4-FFF2-40B4-BE49-F238E27FC236}">
                <a16:creationId xmlns:a16="http://schemas.microsoft.com/office/drawing/2014/main" id="{AA3DDCC3-9231-434E-A1D1-8A078DE7BF10}"/>
              </a:ext>
            </a:extLst>
          </p:cNvPr>
          <p:cNvSpPr>
            <a:spLocks noGrp="1"/>
          </p:cNvSpPr>
          <p:nvPr>
            <p:ph type="body" sz="quarter" idx="16"/>
          </p:nvPr>
        </p:nvSpPr>
        <p:spPr>
          <a:xfrm>
            <a:off x="1298448" y="4974336"/>
            <a:ext cx="1828800" cy="539496"/>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0" name="Text Placeholder 13">
            <a:extLst>
              <a:ext uri="{FF2B5EF4-FFF2-40B4-BE49-F238E27FC236}">
                <a16:creationId xmlns:a16="http://schemas.microsoft.com/office/drawing/2014/main" id="{970A1046-F88C-E11E-0E2E-A7F3AEDB3A26}"/>
              </a:ext>
            </a:extLst>
          </p:cNvPr>
          <p:cNvSpPr>
            <a:spLocks noGrp="1"/>
          </p:cNvSpPr>
          <p:nvPr>
            <p:ph type="body" sz="quarter" idx="17"/>
          </p:nvPr>
        </p:nvSpPr>
        <p:spPr>
          <a:xfrm>
            <a:off x="1298448" y="5596128"/>
            <a:ext cx="1828800" cy="347472"/>
          </a:xfrm>
        </p:spPr>
        <p:txBody>
          <a:bodyPr lIns="0" tIns="0" rIns="0" bIns="0" anchor="t">
            <a:noAutofit/>
          </a:bodyPr>
          <a:lstStyle>
            <a:lvl1pPr marL="0" indent="0" algn="ctr">
              <a:lnSpc>
                <a:spcPct val="100000"/>
              </a:lnSpc>
              <a:spcBef>
                <a:spcPts val="0"/>
              </a:spcBef>
              <a:buNone/>
              <a:defRPr sz="1400" b="0">
                <a:solidFill>
                  <a:schemeClr val="tx1"/>
                </a:solidFill>
                <a:latin typeface="+mn-lt"/>
              </a:defRPr>
            </a:lvl1pPr>
          </a:lstStyle>
          <a:p>
            <a:pPr lvl="0"/>
            <a:r>
              <a:rPr lang="en-US"/>
              <a:t>Click to edit Master text styles</a:t>
            </a:r>
          </a:p>
        </p:txBody>
      </p:sp>
      <p:sp>
        <p:nvSpPr>
          <p:cNvPr id="11" name="Text Placeholder 13">
            <a:extLst>
              <a:ext uri="{FF2B5EF4-FFF2-40B4-BE49-F238E27FC236}">
                <a16:creationId xmlns:a16="http://schemas.microsoft.com/office/drawing/2014/main" id="{BF27FC0A-1C34-6BFF-806A-6911C16F2184}"/>
              </a:ext>
            </a:extLst>
          </p:cNvPr>
          <p:cNvSpPr>
            <a:spLocks noGrp="1"/>
          </p:cNvSpPr>
          <p:nvPr>
            <p:ph type="body" sz="quarter" idx="18"/>
          </p:nvPr>
        </p:nvSpPr>
        <p:spPr>
          <a:xfrm>
            <a:off x="3886200" y="4974336"/>
            <a:ext cx="1828800" cy="539496"/>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2" name="Text Placeholder 13">
            <a:extLst>
              <a:ext uri="{FF2B5EF4-FFF2-40B4-BE49-F238E27FC236}">
                <a16:creationId xmlns:a16="http://schemas.microsoft.com/office/drawing/2014/main" id="{EF94CC5A-0B90-D0D3-CF42-2A9B86331729}"/>
              </a:ext>
            </a:extLst>
          </p:cNvPr>
          <p:cNvSpPr>
            <a:spLocks noGrp="1"/>
          </p:cNvSpPr>
          <p:nvPr>
            <p:ph type="body" sz="quarter" idx="19"/>
          </p:nvPr>
        </p:nvSpPr>
        <p:spPr>
          <a:xfrm>
            <a:off x="3886200" y="5596128"/>
            <a:ext cx="1828800" cy="347472"/>
          </a:xfrm>
        </p:spPr>
        <p:txBody>
          <a:bodyPr lIns="0" tIns="0" rIns="0" bIns="0" anchor="t">
            <a:noAutofit/>
          </a:bodyPr>
          <a:lstStyle>
            <a:lvl1pPr marL="0" indent="0" algn="ctr">
              <a:lnSpc>
                <a:spcPct val="100000"/>
              </a:lnSpc>
              <a:spcBef>
                <a:spcPts val="0"/>
              </a:spcBef>
              <a:buNone/>
              <a:defRPr sz="1400" b="0">
                <a:solidFill>
                  <a:schemeClr val="tx1"/>
                </a:solidFill>
                <a:latin typeface="+mn-lt"/>
              </a:defRPr>
            </a:lvl1pPr>
          </a:lstStyle>
          <a:p>
            <a:pPr lvl="0"/>
            <a:r>
              <a:rPr lang="en-US"/>
              <a:t>Click to edit Master text styles</a:t>
            </a:r>
          </a:p>
        </p:txBody>
      </p:sp>
      <p:sp>
        <p:nvSpPr>
          <p:cNvPr id="13" name="Text Placeholder 13">
            <a:extLst>
              <a:ext uri="{FF2B5EF4-FFF2-40B4-BE49-F238E27FC236}">
                <a16:creationId xmlns:a16="http://schemas.microsoft.com/office/drawing/2014/main" id="{8E685B28-FC51-9FE8-2F7E-C8255BD75945}"/>
              </a:ext>
            </a:extLst>
          </p:cNvPr>
          <p:cNvSpPr>
            <a:spLocks noGrp="1"/>
          </p:cNvSpPr>
          <p:nvPr>
            <p:ph type="body" sz="quarter" idx="20"/>
          </p:nvPr>
        </p:nvSpPr>
        <p:spPr>
          <a:xfrm>
            <a:off x="6473952" y="4974336"/>
            <a:ext cx="1828800" cy="539496"/>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4" name="Text Placeholder 13">
            <a:extLst>
              <a:ext uri="{FF2B5EF4-FFF2-40B4-BE49-F238E27FC236}">
                <a16:creationId xmlns:a16="http://schemas.microsoft.com/office/drawing/2014/main" id="{B472F1E6-DAE5-AE6D-F688-575FC243CD0C}"/>
              </a:ext>
            </a:extLst>
          </p:cNvPr>
          <p:cNvSpPr>
            <a:spLocks noGrp="1"/>
          </p:cNvSpPr>
          <p:nvPr>
            <p:ph type="body" sz="quarter" idx="21"/>
          </p:nvPr>
        </p:nvSpPr>
        <p:spPr>
          <a:xfrm>
            <a:off x="6473952" y="5596128"/>
            <a:ext cx="1828800" cy="347472"/>
          </a:xfrm>
        </p:spPr>
        <p:txBody>
          <a:bodyPr lIns="0" tIns="0" rIns="0" bIns="0" anchor="t">
            <a:noAutofit/>
          </a:bodyPr>
          <a:lstStyle>
            <a:lvl1pPr marL="0" indent="0" algn="ctr">
              <a:lnSpc>
                <a:spcPct val="100000"/>
              </a:lnSpc>
              <a:spcBef>
                <a:spcPts val="0"/>
              </a:spcBef>
              <a:buNone/>
              <a:defRPr sz="1400" b="0">
                <a:solidFill>
                  <a:schemeClr val="tx1"/>
                </a:solidFill>
                <a:latin typeface="+mn-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7138E486-F729-AEC8-0C2D-44FA21EDC617}"/>
              </a:ext>
            </a:extLst>
          </p:cNvPr>
          <p:cNvSpPr>
            <a:spLocks noGrp="1"/>
          </p:cNvSpPr>
          <p:nvPr>
            <p:ph type="body" sz="quarter" idx="22"/>
          </p:nvPr>
        </p:nvSpPr>
        <p:spPr>
          <a:xfrm>
            <a:off x="9070848" y="4974336"/>
            <a:ext cx="1828800" cy="539496"/>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0F182FA8-4DA0-527F-89C3-96D9A996F2C7}"/>
              </a:ext>
            </a:extLst>
          </p:cNvPr>
          <p:cNvSpPr>
            <a:spLocks noGrp="1"/>
          </p:cNvSpPr>
          <p:nvPr>
            <p:ph type="body" sz="quarter" idx="23"/>
          </p:nvPr>
        </p:nvSpPr>
        <p:spPr>
          <a:xfrm>
            <a:off x="9070848" y="5596128"/>
            <a:ext cx="1828800" cy="347472"/>
          </a:xfrm>
        </p:spPr>
        <p:txBody>
          <a:bodyPr lIns="0" tIns="0" rIns="0" bIns="0" anchor="t">
            <a:noAutofit/>
          </a:bodyPr>
          <a:lstStyle>
            <a:lvl1pPr marL="0" indent="0" algn="ctr">
              <a:lnSpc>
                <a:spcPct val="100000"/>
              </a:lnSpc>
              <a:spcBef>
                <a:spcPts val="0"/>
              </a:spcBef>
              <a:buNone/>
              <a:defRPr sz="1400" b="0">
                <a:solidFill>
                  <a:schemeClr val="tx1"/>
                </a:solidFill>
                <a:latin typeface="+mn-lt"/>
              </a:defRPr>
            </a:lvl1pPr>
          </a:lstStyle>
          <a:p>
            <a:pPr lvl="0"/>
            <a:r>
              <a:rPr lang="en-US"/>
              <a:t>Click to edit Master text styles</a:t>
            </a:r>
          </a:p>
        </p:txBody>
      </p:sp>
      <p:cxnSp>
        <p:nvCxnSpPr>
          <p:cNvPr id="18" name="Straight Connector 17">
            <a:extLst>
              <a:ext uri="{FF2B5EF4-FFF2-40B4-BE49-F238E27FC236}">
                <a16:creationId xmlns:a16="http://schemas.microsoft.com/office/drawing/2014/main" id="{B6E73E07-0346-2BA8-44BC-6CB3BDEAAA99}"/>
              </a:ext>
            </a:extLst>
          </p:cNvPr>
          <p:cNvCxnSpPr>
            <a:cxnSpLocks/>
          </p:cNvCxnSpPr>
          <p:nvPr userDrawn="1"/>
        </p:nvCxnSpPr>
        <p:spPr>
          <a:xfrm>
            <a:off x="4592478" y="4688743"/>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6E62977-27C7-5882-6A33-75257911D09A}"/>
              </a:ext>
            </a:extLst>
          </p:cNvPr>
          <p:cNvCxnSpPr>
            <a:cxnSpLocks/>
          </p:cNvCxnSpPr>
          <p:nvPr userDrawn="1"/>
        </p:nvCxnSpPr>
        <p:spPr>
          <a:xfrm>
            <a:off x="2004720" y="4688743"/>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05476C-2972-A423-7282-BABA9AAB32E6}"/>
              </a:ext>
            </a:extLst>
          </p:cNvPr>
          <p:cNvCxnSpPr>
            <a:cxnSpLocks/>
          </p:cNvCxnSpPr>
          <p:nvPr userDrawn="1"/>
        </p:nvCxnSpPr>
        <p:spPr>
          <a:xfrm>
            <a:off x="9737699" y="4688743"/>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0D781B-3CB4-A523-427F-3D444B28E60E}"/>
              </a:ext>
            </a:extLst>
          </p:cNvPr>
          <p:cNvCxnSpPr>
            <a:cxnSpLocks/>
          </p:cNvCxnSpPr>
          <p:nvPr userDrawn="1"/>
        </p:nvCxnSpPr>
        <p:spPr>
          <a:xfrm>
            <a:off x="7183278" y="4688743"/>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8048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3ED19-9B5E-8852-24D6-62401816CBB7}"/>
              </a:ext>
            </a:extLst>
          </p:cNvPr>
          <p:cNvSpPr>
            <a:spLocks noGrp="1"/>
          </p:cNvSpPr>
          <p:nvPr>
            <p:ph type="title"/>
          </p:nvPr>
        </p:nvSpPr>
        <p:spPr>
          <a:xfrm>
            <a:off x="1097280" y="609600"/>
            <a:ext cx="10332720" cy="539496"/>
          </a:xfrm>
        </p:spPr>
        <p:txBody>
          <a:bodyPr/>
          <a:lstStyle>
            <a:lvl1pPr algn="ctr">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4307A8A0-5009-A086-A6AE-542CA4684892}"/>
              </a:ext>
            </a:extLst>
          </p:cNvPr>
          <p:cNvSpPr>
            <a:spLocks noGrp="1"/>
          </p:cNvSpPr>
          <p:nvPr>
            <p:ph type="sldNum" sz="quarter" idx="10"/>
          </p:nvPr>
        </p:nvSpPr>
        <p:spPr/>
        <p:txBody>
          <a:bodyPr/>
          <a:lstStyle/>
          <a:p>
            <a:fld id="{75DF2D63-3FF5-D547-96B9-BE9CCD1ABA58}" type="slidenum">
              <a:rPr lang="en-US" smtClean="0"/>
              <a:pPr/>
              <a:t>‹#›</a:t>
            </a:fld>
            <a:endParaRPr lang="en-US" dirty="0"/>
          </a:p>
        </p:txBody>
      </p:sp>
      <p:sp>
        <p:nvSpPr>
          <p:cNvPr id="4" name="Footer Placeholder 3">
            <a:extLst>
              <a:ext uri="{FF2B5EF4-FFF2-40B4-BE49-F238E27FC236}">
                <a16:creationId xmlns:a16="http://schemas.microsoft.com/office/drawing/2014/main" id="{56746F73-AB2D-A55B-67FD-85A2F20D50E8}"/>
              </a:ext>
            </a:extLst>
          </p:cNvPr>
          <p:cNvSpPr>
            <a:spLocks noGrp="1"/>
          </p:cNvSpPr>
          <p:nvPr>
            <p:ph type="ftr" sz="quarter" idx="11"/>
          </p:nvPr>
        </p:nvSpPr>
        <p:spPr/>
        <p:txBody>
          <a:bodyPr/>
          <a:lstStyle/>
          <a:p>
            <a:r>
              <a:rPr lang="en-US" dirty="0"/>
              <a:t>presentation title</a:t>
            </a:r>
          </a:p>
        </p:txBody>
      </p:sp>
      <p:sp>
        <p:nvSpPr>
          <p:cNvPr id="5" name="Picture Placeholder 8">
            <a:extLst>
              <a:ext uri="{FF2B5EF4-FFF2-40B4-BE49-F238E27FC236}">
                <a16:creationId xmlns:a16="http://schemas.microsoft.com/office/drawing/2014/main" id="{6F01F221-54DA-6EF2-D9DE-2B9A7AB60B1C}"/>
              </a:ext>
            </a:extLst>
          </p:cNvPr>
          <p:cNvSpPr>
            <a:spLocks noGrp="1"/>
          </p:cNvSpPr>
          <p:nvPr>
            <p:ph type="pic" sz="quarter" idx="12"/>
          </p:nvPr>
        </p:nvSpPr>
        <p:spPr>
          <a:xfrm>
            <a:off x="1636776" y="1755648"/>
            <a:ext cx="1143000" cy="11430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6" name="Picture Placeholder 8">
            <a:extLst>
              <a:ext uri="{FF2B5EF4-FFF2-40B4-BE49-F238E27FC236}">
                <a16:creationId xmlns:a16="http://schemas.microsoft.com/office/drawing/2014/main" id="{9BEECCD2-A0EF-0622-7377-A2BAE978656E}"/>
              </a:ext>
            </a:extLst>
          </p:cNvPr>
          <p:cNvSpPr>
            <a:spLocks noGrp="1"/>
          </p:cNvSpPr>
          <p:nvPr>
            <p:ph type="pic" sz="quarter" idx="13"/>
          </p:nvPr>
        </p:nvSpPr>
        <p:spPr>
          <a:xfrm>
            <a:off x="4224528" y="1755648"/>
            <a:ext cx="1143000" cy="11430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7" name="Picture Placeholder 8">
            <a:extLst>
              <a:ext uri="{FF2B5EF4-FFF2-40B4-BE49-F238E27FC236}">
                <a16:creationId xmlns:a16="http://schemas.microsoft.com/office/drawing/2014/main" id="{DDD9A982-D940-ADB7-F949-B3898D1984E6}"/>
              </a:ext>
            </a:extLst>
          </p:cNvPr>
          <p:cNvSpPr>
            <a:spLocks noGrp="1"/>
          </p:cNvSpPr>
          <p:nvPr>
            <p:ph type="pic" sz="quarter" idx="14"/>
          </p:nvPr>
        </p:nvSpPr>
        <p:spPr>
          <a:xfrm>
            <a:off x="6848856" y="1755648"/>
            <a:ext cx="1143000" cy="11430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8" name="Picture Placeholder 8">
            <a:extLst>
              <a:ext uri="{FF2B5EF4-FFF2-40B4-BE49-F238E27FC236}">
                <a16:creationId xmlns:a16="http://schemas.microsoft.com/office/drawing/2014/main" id="{492630AD-4FA0-C5D3-DC29-AE0E67CB6CAA}"/>
              </a:ext>
            </a:extLst>
          </p:cNvPr>
          <p:cNvSpPr>
            <a:spLocks noGrp="1"/>
          </p:cNvSpPr>
          <p:nvPr>
            <p:ph type="pic" sz="quarter" idx="15"/>
          </p:nvPr>
        </p:nvSpPr>
        <p:spPr>
          <a:xfrm>
            <a:off x="9381744" y="1755648"/>
            <a:ext cx="1143000" cy="11430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9" name="Text Placeholder 13">
            <a:extLst>
              <a:ext uri="{FF2B5EF4-FFF2-40B4-BE49-F238E27FC236}">
                <a16:creationId xmlns:a16="http://schemas.microsoft.com/office/drawing/2014/main" id="{AA3DDCC3-9231-434E-A1D1-8A078DE7BF10}"/>
              </a:ext>
            </a:extLst>
          </p:cNvPr>
          <p:cNvSpPr>
            <a:spLocks noGrp="1"/>
          </p:cNvSpPr>
          <p:nvPr>
            <p:ph type="body" sz="quarter" idx="16"/>
          </p:nvPr>
        </p:nvSpPr>
        <p:spPr>
          <a:xfrm>
            <a:off x="1298448" y="3300984"/>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0" name="Text Placeholder 13">
            <a:extLst>
              <a:ext uri="{FF2B5EF4-FFF2-40B4-BE49-F238E27FC236}">
                <a16:creationId xmlns:a16="http://schemas.microsoft.com/office/drawing/2014/main" id="{970A1046-F88C-E11E-0E2E-A7F3AEDB3A26}"/>
              </a:ext>
            </a:extLst>
          </p:cNvPr>
          <p:cNvSpPr>
            <a:spLocks noGrp="1"/>
          </p:cNvSpPr>
          <p:nvPr>
            <p:ph type="body" sz="quarter" idx="17"/>
          </p:nvPr>
        </p:nvSpPr>
        <p:spPr>
          <a:xfrm>
            <a:off x="1298448" y="37307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sp>
        <p:nvSpPr>
          <p:cNvPr id="11" name="Text Placeholder 13">
            <a:extLst>
              <a:ext uri="{FF2B5EF4-FFF2-40B4-BE49-F238E27FC236}">
                <a16:creationId xmlns:a16="http://schemas.microsoft.com/office/drawing/2014/main" id="{BF27FC0A-1C34-6BFF-806A-6911C16F2184}"/>
              </a:ext>
            </a:extLst>
          </p:cNvPr>
          <p:cNvSpPr>
            <a:spLocks noGrp="1"/>
          </p:cNvSpPr>
          <p:nvPr>
            <p:ph type="body" sz="quarter" idx="18"/>
          </p:nvPr>
        </p:nvSpPr>
        <p:spPr>
          <a:xfrm>
            <a:off x="3886200" y="3300984"/>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2" name="Text Placeholder 13">
            <a:extLst>
              <a:ext uri="{FF2B5EF4-FFF2-40B4-BE49-F238E27FC236}">
                <a16:creationId xmlns:a16="http://schemas.microsoft.com/office/drawing/2014/main" id="{EF94CC5A-0B90-D0D3-CF42-2A9B86331729}"/>
              </a:ext>
            </a:extLst>
          </p:cNvPr>
          <p:cNvSpPr>
            <a:spLocks noGrp="1"/>
          </p:cNvSpPr>
          <p:nvPr>
            <p:ph type="body" sz="quarter" idx="19"/>
          </p:nvPr>
        </p:nvSpPr>
        <p:spPr>
          <a:xfrm>
            <a:off x="3886200" y="37307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sp>
        <p:nvSpPr>
          <p:cNvPr id="13" name="Text Placeholder 13">
            <a:extLst>
              <a:ext uri="{FF2B5EF4-FFF2-40B4-BE49-F238E27FC236}">
                <a16:creationId xmlns:a16="http://schemas.microsoft.com/office/drawing/2014/main" id="{8E685B28-FC51-9FE8-2F7E-C8255BD75945}"/>
              </a:ext>
            </a:extLst>
          </p:cNvPr>
          <p:cNvSpPr>
            <a:spLocks noGrp="1"/>
          </p:cNvSpPr>
          <p:nvPr>
            <p:ph type="body" sz="quarter" idx="20"/>
          </p:nvPr>
        </p:nvSpPr>
        <p:spPr>
          <a:xfrm>
            <a:off x="6510528" y="3300984"/>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4" name="Text Placeholder 13">
            <a:extLst>
              <a:ext uri="{FF2B5EF4-FFF2-40B4-BE49-F238E27FC236}">
                <a16:creationId xmlns:a16="http://schemas.microsoft.com/office/drawing/2014/main" id="{B472F1E6-DAE5-AE6D-F688-575FC243CD0C}"/>
              </a:ext>
            </a:extLst>
          </p:cNvPr>
          <p:cNvSpPr>
            <a:spLocks noGrp="1"/>
          </p:cNvSpPr>
          <p:nvPr>
            <p:ph type="body" sz="quarter" idx="21"/>
          </p:nvPr>
        </p:nvSpPr>
        <p:spPr>
          <a:xfrm>
            <a:off x="6510528" y="37307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7138E486-F729-AEC8-0C2D-44FA21EDC617}"/>
              </a:ext>
            </a:extLst>
          </p:cNvPr>
          <p:cNvSpPr>
            <a:spLocks noGrp="1"/>
          </p:cNvSpPr>
          <p:nvPr>
            <p:ph type="body" sz="quarter" idx="22"/>
          </p:nvPr>
        </p:nvSpPr>
        <p:spPr>
          <a:xfrm>
            <a:off x="9034272" y="3300984"/>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0F182FA8-4DA0-527F-89C3-96D9A996F2C7}"/>
              </a:ext>
            </a:extLst>
          </p:cNvPr>
          <p:cNvSpPr>
            <a:spLocks noGrp="1"/>
          </p:cNvSpPr>
          <p:nvPr>
            <p:ph type="body" sz="quarter" idx="23"/>
          </p:nvPr>
        </p:nvSpPr>
        <p:spPr>
          <a:xfrm>
            <a:off x="9034272" y="37307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cxnSp>
        <p:nvCxnSpPr>
          <p:cNvPr id="17" name="Straight Connector 16">
            <a:extLst>
              <a:ext uri="{FF2B5EF4-FFF2-40B4-BE49-F238E27FC236}">
                <a16:creationId xmlns:a16="http://schemas.microsoft.com/office/drawing/2014/main" id="{BF42A71B-2F05-7F67-85C0-0C5AA947983D}"/>
              </a:ext>
            </a:extLst>
          </p:cNvPr>
          <p:cNvCxnSpPr>
            <a:cxnSpLocks/>
          </p:cNvCxnSpPr>
          <p:nvPr userDrawn="1"/>
        </p:nvCxnSpPr>
        <p:spPr>
          <a:xfrm>
            <a:off x="4684061" y="3104299"/>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BC25395-CA95-6040-8ED6-C7D8A2E16C49}"/>
              </a:ext>
            </a:extLst>
          </p:cNvPr>
          <p:cNvCxnSpPr>
            <a:cxnSpLocks/>
          </p:cNvCxnSpPr>
          <p:nvPr userDrawn="1"/>
        </p:nvCxnSpPr>
        <p:spPr>
          <a:xfrm>
            <a:off x="2096160" y="3104299"/>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E2F589B-649A-57C2-1D3E-79FDFF84BADB}"/>
              </a:ext>
            </a:extLst>
          </p:cNvPr>
          <p:cNvCxnSpPr>
            <a:cxnSpLocks/>
          </p:cNvCxnSpPr>
          <p:nvPr userDrawn="1"/>
        </p:nvCxnSpPr>
        <p:spPr>
          <a:xfrm>
            <a:off x="9837985" y="3104299"/>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1F3728F-0FBF-5AD2-357E-FFCFFBF7687E}"/>
              </a:ext>
            </a:extLst>
          </p:cNvPr>
          <p:cNvCxnSpPr>
            <a:cxnSpLocks/>
          </p:cNvCxnSpPr>
          <p:nvPr userDrawn="1"/>
        </p:nvCxnSpPr>
        <p:spPr>
          <a:xfrm>
            <a:off x="7306235" y="3104299"/>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Picture Placeholder 8">
            <a:extLst>
              <a:ext uri="{FF2B5EF4-FFF2-40B4-BE49-F238E27FC236}">
                <a16:creationId xmlns:a16="http://schemas.microsoft.com/office/drawing/2014/main" id="{09A756E1-5275-58A9-7B09-95BEA4F4FACA}"/>
              </a:ext>
            </a:extLst>
          </p:cNvPr>
          <p:cNvSpPr>
            <a:spLocks noGrp="1"/>
          </p:cNvSpPr>
          <p:nvPr>
            <p:ph type="pic" sz="quarter" idx="24"/>
          </p:nvPr>
        </p:nvSpPr>
        <p:spPr>
          <a:xfrm>
            <a:off x="1636776" y="4270248"/>
            <a:ext cx="1143000" cy="11430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22" name="Picture Placeholder 8">
            <a:extLst>
              <a:ext uri="{FF2B5EF4-FFF2-40B4-BE49-F238E27FC236}">
                <a16:creationId xmlns:a16="http://schemas.microsoft.com/office/drawing/2014/main" id="{A4DA2F88-85BF-29B8-6321-AF19B25A6261}"/>
              </a:ext>
            </a:extLst>
          </p:cNvPr>
          <p:cNvSpPr>
            <a:spLocks noGrp="1"/>
          </p:cNvSpPr>
          <p:nvPr>
            <p:ph type="pic" sz="quarter" idx="25"/>
          </p:nvPr>
        </p:nvSpPr>
        <p:spPr>
          <a:xfrm>
            <a:off x="4224528" y="4270248"/>
            <a:ext cx="1143000" cy="11430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23" name="Picture Placeholder 8">
            <a:extLst>
              <a:ext uri="{FF2B5EF4-FFF2-40B4-BE49-F238E27FC236}">
                <a16:creationId xmlns:a16="http://schemas.microsoft.com/office/drawing/2014/main" id="{4636CEF4-05E9-F5BB-BD6F-6B081DBDCA9D}"/>
              </a:ext>
            </a:extLst>
          </p:cNvPr>
          <p:cNvSpPr>
            <a:spLocks noGrp="1"/>
          </p:cNvSpPr>
          <p:nvPr>
            <p:ph type="pic" sz="quarter" idx="26"/>
          </p:nvPr>
        </p:nvSpPr>
        <p:spPr>
          <a:xfrm>
            <a:off x="6848856" y="4270248"/>
            <a:ext cx="1143000" cy="11430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24" name="Picture Placeholder 8">
            <a:extLst>
              <a:ext uri="{FF2B5EF4-FFF2-40B4-BE49-F238E27FC236}">
                <a16:creationId xmlns:a16="http://schemas.microsoft.com/office/drawing/2014/main" id="{67B57C06-A1D0-7C74-6A14-2BFF0B1FC172}"/>
              </a:ext>
            </a:extLst>
          </p:cNvPr>
          <p:cNvSpPr>
            <a:spLocks noGrp="1"/>
          </p:cNvSpPr>
          <p:nvPr>
            <p:ph type="pic" sz="quarter" idx="27"/>
          </p:nvPr>
        </p:nvSpPr>
        <p:spPr>
          <a:xfrm>
            <a:off x="9381744" y="4270248"/>
            <a:ext cx="1143000" cy="11430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25" name="Text Placeholder 13">
            <a:extLst>
              <a:ext uri="{FF2B5EF4-FFF2-40B4-BE49-F238E27FC236}">
                <a16:creationId xmlns:a16="http://schemas.microsoft.com/office/drawing/2014/main" id="{1025D334-8990-1960-8865-C877ECC47E67}"/>
              </a:ext>
            </a:extLst>
          </p:cNvPr>
          <p:cNvSpPr>
            <a:spLocks noGrp="1"/>
          </p:cNvSpPr>
          <p:nvPr>
            <p:ph type="body" sz="quarter" idx="28"/>
          </p:nvPr>
        </p:nvSpPr>
        <p:spPr>
          <a:xfrm>
            <a:off x="1298448" y="5824728"/>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26" name="Text Placeholder 13">
            <a:extLst>
              <a:ext uri="{FF2B5EF4-FFF2-40B4-BE49-F238E27FC236}">
                <a16:creationId xmlns:a16="http://schemas.microsoft.com/office/drawing/2014/main" id="{7F491CA2-1A10-E7DB-4203-DC7E9E48CCFF}"/>
              </a:ext>
            </a:extLst>
          </p:cNvPr>
          <p:cNvSpPr>
            <a:spLocks noGrp="1"/>
          </p:cNvSpPr>
          <p:nvPr>
            <p:ph type="body" sz="quarter" idx="29"/>
          </p:nvPr>
        </p:nvSpPr>
        <p:spPr>
          <a:xfrm>
            <a:off x="1298448" y="62453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sp>
        <p:nvSpPr>
          <p:cNvPr id="27" name="Text Placeholder 13">
            <a:extLst>
              <a:ext uri="{FF2B5EF4-FFF2-40B4-BE49-F238E27FC236}">
                <a16:creationId xmlns:a16="http://schemas.microsoft.com/office/drawing/2014/main" id="{697C28E5-6260-6DA9-B4F0-665506F52586}"/>
              </a:ext>
            </a:extLst>
          </p:cNvPr>
          <p:cNvSpPr>
            <a:spLocks noGrp="1"/>
          </p:cNvSpPr>
          <p:nvPr>
            <p:ph type="body" sz="quarter" idx="30"/>
          </p:nvPr>
        </p:nvSpPr>
        <p:spPr>
          <a:xfrm>
            <a:off x="3886200" y="5824728"/>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28" name="Text Placeholder 13">
            <a:extLst>
              <a:ext uri="{FF2B5EF4-FFF2-40B4-BE49-F238E27FC236}">
                <a16:creationId xmlns:a16="http://schemas.microsoft.com/office/drawing/2014/main" id="{A594A25E-7F2D-4188-16B7-C34485FDD2F8}"/>
              </a:ext>
            </a:extLst>
          </p:cNvPr>
          <p:cNvSpPr>
            <a:spLocks noGrp="1"/>
          </p:cNvSpPr>
          <p:nvPr>
            <p:ph type="body" sz="quarter" idx="31"/>
          </p:nvPr>
        </p:nvSpPr>
        <p:spPr>
          <a:xfrm>
            <a:off x="3886200" y="62453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sp>
        <p:nvSpPr>
          <p:cNvPr id="29" name="Text Placeholder 13">
            <a:extLst>
              <a:ext uri="{FF2B5EF4-FFF2-40B4-BE49-F238E27FC236}">
                <a16:creationId xmlns:a16="http://schemas.microsoft.com/office/drawing/2014/main" id="{584B38BF-6197-486D-7134-F86E1754AF78}"/>
              </a:ext>
            </a:extLst>
          </p:cNvPr>
          <p:cNvSpPr>
            <a:spLocks noGrp="1"/>
          </p:cNvSpPr>
          <p:nvPr>
            <p:ph type="body" sz="quarter" idx="32"/>
          </p:nvPr>
        </p:nvSpPr>
        <p:spPr>
          <a:xfrm>
            <a:off x="6510528" y="5824728"/>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30" name="Text Placeholder 13">
            <a:extLst>
              <a:ext uri="{FF2B5EF4-FFF2-40B4-BE49-F238E27FC236}">
                <a16:creationId xmlns:a16="http://schemas.microsoft.com/office/drawing/2014/main" id="{D788F8D9-8CDB-C458-9AAD-0426AB467D2A}"/>
              </a:ext>
            </a:extLst>
          </p:cNvPr>
          <p:cNvSpPr>
            <a:spLocks noGrp="1"/>
          </p:cNvSpPr>
          <p:nvPr>
            <p:ph type="body" sz="quarter" idx="33"/>
          </p:nvPr>
        </p:nvSpPr>
        <p:spPr>
          <a:xfrm>
            <a:off x="6510528" y="62453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sp>
        <p:nvSpPr>
          <p:cNvPr id="31" name="Text Placeholder 13">
            <a:extLst>
              <a:ext uri="{FF2B5EF4-FFF2-40B4-BE49-F238E27FC236}">
                <a16:creationId xmlns:a16="http://schemas.microsoft.com/office/drawing/2014/main" id="{78447882-2C86-B3A7-9450-29A0778E1B08}"/>
              </a:ext>
            </a:extLst>
          </p:cNvPr>
          <p:cNvSpPr>
            <a:spLocks noGrp="1"/>
          </p:cNvSpPr>
          <p:nvPr>
            <p:ph type="body" sz="quarter" idx="34"/>
          </p:nvPr>
        </p:nvSpPr>
        <p:spPr>
          <a:xfrm>
            <a:off x="9034272" y="5824728"/>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32" name="Text Placeholder 13">
            <a:extLst>
              <a:ext uri="{FF2B5EF4-FFF2-40B4-BE49-F238E27FC236}">
                <a16:creationId xmlns:a16="http://schemas.microsoft.com/office/drawing/2014/main" id="{E321AAE1-532A-23F0-9108-055D0D7BDFBA}"/>
              </a:ext>
            </a:extLst>
          </p:cNvPr>
          <p:cNvSpPr>
            <a:spLocks noGrp="1"/>
          </p:cNvSpPr>
          <p:nvPr>
            <p:ph type="body" sz="quarter" idx="35"/>
          </p:nvPr>
        </p:nvSpPr>
        <p:spPr>
          <a:xfrm>
            <a:off x="9034272" y="62453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cxnSp>
        <p:nvCxnSpPr>
          <p:cNvPr id="33" name="Straight Connector 32">
            <a:extLst>
              <a:ext uri="{FF2B5EF4-FFF2-40B4-BE49-F238E27FC236}">
                <a16:creationId xmlns:a16="http://schemas.microsoft.com/office/drawing/2014/main" id="{11BC4478-FBEA-422F-73BA-0A422F15D7EA}"/>
              </a:ext>
            </a:extLst>
          </p:cNvPr>
          <p:cNvCxnSpPr>
            <a:cxnSpLocks/>
          </p:cNvCxnSpPr>
          <p:nvPr userDrawn="1"/>
        </p:nvCxnSpPr>
        <p:spPr>
          <a:xfrm>
            <a:off x="4684061" y="5623560"/>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A9AA302-5107-FDE7-557C-3305A9A7DEC2}"/>
              </a:ext>
            </a:extLst>
          </p:cNvPr>
          <p:cNvCxnSpPr>
            <a:cxnSpLocks/>
          </p:cNvCxnSpPr>
          <p:nvPr userDrawn="1"/>
        </p:nvCxnSpPr>
        <p:spPr>
          <a:xfrm>
            <a:off x="2096160" y="5623560"/>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9C9F7A3-B120-C59A-E379-173F84B7D153}"/>
              </a:ext>
            </a:extLst>
          </p:cNvPr>
          <p:cNvCxnSpPr>
            <a:cxnSpLocks/>
          </p:cNvCxnSpPr>
          <p:nvPr userDrawn="1"/>
        </p:nvCxnSpPr>
        <p:spPr>
          <a:xfrm>
            <a:off x="9837985" y="5623560"/>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073A4E7-9D16-A6C0-E297-A36B10A2FABB}"/>
              </a:ext>
            </a:extLst>
          </p:cNvPr>
          <p:cNvCxnSpPr>
            <a:cxnSpLocks/>
          </p:cNvCxnSpPr>
          <p:nvPr userDrawn="1"/>
        </p:nvCxnSpPr>
        <p:spPr>
          <a:xfrm>
            <a:off x="7306235" y="5623560"/>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777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1295400" y="609600"/>
            <a:ext cx="9821955" cy="1256118"/>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1295400" y="1855945"/>
            <a:ext cx="9821955"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lide Number Placeholder 20">
            <a:extLst>
              <a:ext uri="{FF2B5EF4-FFF2-40B4-BE49-F238E27FC236}">
                <a16:creationId xmlns:a16="http://schemas.microsoft.com/office/drawing/2014/main" id="{78A08F60-CEF1-832D-D403-282EA76CBEF2}"/>
              </a:ext>
            </a:extLst>
          </p:cNvPr>
          <p:cNvSpPr>
            <a:spLocks noGrp="1"/>
          </p:cNvSpPr>
          <p:nvPr>
            <p:ph type="sldNum" sz="quarter" idx="4"/>
          </p:nvPr>
        </p:nvSpPr>
        <p:spPr>
          <a:xfrm>
            <a:off x="420624" y="6019801"/>
            <a:ext cx="457200" cy="184150"/>
          </a:xfrm>
          <a:prstGeom prst="rect">
            <a:avLst/>
          </a:prstGeom>
        </p:spPr>
        <p:txBody>
          <a:bodyPr vert="horz" lIns="0" tIns="0" rIns="0" bIns="0" rtlCol="0" anchor="ctr"/>
          <a:lstStyle>
            <a:lvl1pPr algn="ctr">
              <a:defRPr sz="1200" cap="all" spc="200" baseline="0">
                <a:solidFill>
                  <a:schemeClr val="accent1"/>
                </a:solidFill>
                <a:latin typeface="Posterama" panose="020B0504020200020000" pitchFamily="34" charset="0"/>
              </a:defRPr>
            </a:lvl1pPr>
          </a:lstStyle>
          <a:p>
            <a:fld id="{75DF2D63-3FF5-D547-96B9-BE9CCD1ABA58}" type="slidenum">
              <a:rPr lang="en-US" smtClean="0"/>
              <a:pPr/>
              <a:t>‹#›</a:t>
            </a:fld>
            <a:endParaRPr lang="en-US" dirty="0"/>
          </a:p>
        </p:txBody>
      </p:sp>
      <p:sp>
        <p:nvSpPr>
          <p:cNvPr id="25" name="Footer Placeholder 24">
            <a:extLst>
              <a:ext uri="{FF2B5EF4-FFF2-40B4-BE49-F238E27FC236}">
                <a16:creationId xmlns:a16="http://schemas.microsoft.com/office/drawing/2014/main" id="{010F9766-B67A-A34E-2927-9A2D6360F77A}"/>
              </a:ext>
            </a:extLst>
          </p:cNvPr>
          <p:cNvSpPr>
            <a:spLocks noGrp="1"/>
          </p:cNvSpPr>
          <p:nvPr>
            <p:ph type="ftr" sz="quarter" idx="3"/>
          </p:nvPr>
        </p:nvSpPr>
        <p:spPr>
          <a:xfrm rot="16200000">
            <a:off x="-242952" y="1451496"/>
            <a:ext cx="1784352" cy="189457"/>
          </a:xfrm>
          <a:prstGeom prst="rect">
            <a:avLst/>
          </a:prstGeom>
        </p:spPr>
        <p:txBody>
          <a:bodyPr vert="horz" lIns="0" tIns="0" rIns="0" bIns="0" rtlCol="0" anchor="ctr"/>
          <a:lstStyle>
            <a:lvl1pPr algn="l">
              <a:defRPr sz="1200" cap="all" spc="100" baseline="0">
                <a:solidFill>
                  <a:schemeClr val="accent1"/>
                </a:solidFill>
                <a:latin typeface="Posterama" panose="020B0504020200020000" pitchFamily="34" charset="0"/>
              </a:defRPr>
            </a:lvl1pPr>
          </a:lstStyle>
          <a:p>
            <a:r>
              <a:rPr lang="en-US" dirty="0"/>
              <a:t>presentation title</a:t>
            </a:r>
          </a:p>
        </p:txBody>
      </p:sp>
      <p:cxnSp>
        <p:nvCxnSpPr>
          <p:cNvPr id="4" name="Straight Connector 3">
            <a:extLst>
              <a:ext uri="{FF2B5EF4-FFF2-40B4-BE49-F238E27FC236}">
                <a16:creationId xmlns:a16="http://schemas.microsoft.com/office/drawing/2014/main" id="{C0A131BE-DFE5-28BE-2AF8-50ADF9AFDB94}"/>
              </a:ext>
            </a:extLst>
          </p:cNvPr>
          <p:cNvCxnSpPr>
            <a:cxnSpLocks/>
          </p:cNvCxnSpPr>
          <p:nvPr userDrawn="1"/>
        </p:nvCxnSpPr>
        <p:spPr>
          <a:xfrm>
            <a:off x="649224" y="2667000"/>
            <a:ext cx="0" cy="31242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53" r:id="rId12"/>
    <p:sldLayoutId id="2147483671" r:id="rId13"/>
    <p:sldLayoutId id="2147483672" r:id="rId14"/>
    <p:sldLayoutId id="2147483673" r:id="rId15"/>
    <p:sldLayoutId id="2147483654" r:id="rId16"/>
    <p:sldLayoutId id="2147483655" r:id="rId17"/>
    <p:sldLayoutId id="2147483656" r:id="rId18"/>
    <p:sldLayoutId id="2147483657" r:id="rId19"/>
  </p:sldLayoutIdLst>
  <p:hf hdr="0" dt="0"/>
  <p:txStyles>
    <p:titleStyle>
      <a:lvl1pPr algn="l" defTabSz="914400" rtl="0" eaLnBrk="1" latinLnBrk="0" hangingPunct="1">
        <a:lnSpc>
          <a:spcPct val="90000"/>
        </a:lnSpc>
        <a:spcBef>
          <a:spcPct val="0"/>
        </a:spcBef>
        <a:buNone/>
        <a:defRPr sz="4800" kern="1200" cap="all" spc="300" baseline="0">
          <a:solidFill>
            <a:schemeClr val="tx1"/>
          </a:solidFill>
          <a:latin typeface="+mj-lt"/>
          <a:ea typeface="+mj-ea"/>
          <a:cs typeface="Posterama" panose="020B0504020200020000"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8.jpe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41.jpeg"/><Relationship Id="rId4" Type="http://schemas.openxmlformats.org/officeDocument/2006/relationships/image" Target="../media/image40.jp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5.jpg"/></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48.jpg"/><Relationship Id="rId4" Type="http://schemas.openxmlformats.org/officeDocument/2006/relationships/image" Target="../media/image47.jp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2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58.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image" Target="../media/image59.em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eg"/><Relationship Id="rId1" Type="http://schemas.openxmlformats.org/officeDocument/2006/relationships/slideLayout" Target="../slideLayouts/slideLayout15.xml"/><Relationship Id="rId5" Type="http://schemas.openxmlformats.org/officeDocument/2006/relationships/image" Target="../media/image3.jp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7.jp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0.jpe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Earth globe: Americas with solid fill">
            <a:extLst>
              <a:ext uri="{FF2B5EF4-FFF2-40B4-BE49-F238E27FC236}">
                <a16:creationId xmlns:a16="http://schemas.microsoft.com/office/drawing/2014/main" id="{AD9B5A19-2A5C-45B0-9FF7-C797D7DA7C41}"/>
              </a:ext>
            </a:extLst>
          </p:cNvPr>
          <p:cNvPicPr>
            <a:picLocks noGrp="1" noChangeAspect="1"/>
          </p:cNvPicPr>
          <p:nvPr>
            <p:ph type="pic" sz="quarter" idx="10"/>
          </p:nvPr>
        </p:nvPicPr>
        <p:blipFill>
          <a:blip r:embed="rId2">
            <a:alphaModFix amt="20000"/>
            <a:duotone>
              <a:schemeClr val="accent4">
                <a:shade val="45000"/>
                <a:satMod val="135000"/>
              </a:schemeClr>
              <a:prstClr val="white"/>
            </a:duotone>
            <a:extLst>
              <a:ext uri="{96DAC541-7B7A-43D3-8B79-37D633B846F1}">
                <asvg:svgBlip xmlns:asvg="http://schemas.microsoft.com/office/drawing/2016/SVG/main" r:embed="rId3"/>
              </a:ext>
            </a:extLst>
          </a:blip>
          <a:srcRect t="16667" b="16667"/>
          <a:stretch>
            <a:fillRect/>
          </a:stretch>
        </p:blipFill>
        <p:spPr>
          <a:xfrm>
            <a:off x="2324100" y="726632"/>
            <a:ext cx="7543800" cy="5029200"/>
          </a:xfrm>
        </p:spPr>
      </p:pic>
      <p:sp>
        <p:nvSpPr>
          <p:cNvPr id="4" name="Title 3">
            <a:extLst>
              <a:ext uri="{FF2B5EF4-FFF2-40B4-BE49-F238E27FC236}">
                <a16:creationId xmlns:a16="http://schemas.microsoft.com/office/drawing/2014/main" id="{305E10E9-9AB7-0642-D4C4-DDFDAB7B5B2C}"/>
              </a:ext>
            </a:extLst>
          </p:cNvPr>
          <p:cNvSpPr>
            <a:spLocks noGrp="1"/>
          </p:cNvSpPr>
          <p:nvPr>
            <p:ph type="title"/>
          </p:nvPr>
        </p:nvSpPr>
        <p:spPr/>
        <p:txBody>
          <a:bodyPr/>
          <a:lstStyle/>
          <a:p>
            <a:r>
              <a:rPr lang="en-US" dirty="0"/>
              <a:t>Ecology of </a:t>
            </a:r>
            <a:br>
              <a:rPr lang="en-US" dirty="0"/>
            </a:br>
            <a:r>
              <a:rPr lang="en-US" dirty="0"/>
              <a:t>INVASIVE Species</a:t>
            </a:r>
          </a:p>
        </p:txBody>
      </p:sp>
      <p:sp>
        <p:nvSpPr>
          <p:cNvPr id="2" name="Subtitle 1">
            <a:extLst>
              <a:ext uri="{FF2B5EF4-FFF2-40B4-BE49-F238E27FC236}">
                <a16:creationId xmlns:a16="http://schemas.microsoft.com/office/drawing/2014/main" id="{A1307D8B-2864-21B6-1CE1-B605F29281C5}"/>
              </a:ext>
            </a:extLst>
          </p:cNvPr>
          <p:cNvSpPr>
            <a:spLocks noGrp="1"/>
          </p:cNvSpPr>
          <p:nvPr>
            <p:ph type="subTitle" idx="1"/>
          </p:nvPr>
        </p:nvSpPr>
        <p:spPr>
          <a:xfrm>
            <a:off x="1533525" y="5155692"/>
            <a:ext cx="9144000" cy="356616"/>
          </a:xfrm>
        </p:spPr>
        <p:txBody>
          <a:bodyPr/>
          <a:lstStyle/>
          <a:p>
            <a:r>
              <a:rPr lang="en-US" cap="none" dirty="0"/>
              <a:t>Ann Kline, ANR Extension Educator</a:t>
            </a:r>
          </a:p>
        </p:txBody>
      </p:sp>
      <p:pic>
        <p:nvPicPr>
          <p:cNvPr id="5" name="Picture 4">
            <a:extLst>
              <a:ext uri="{FF2B5EF4-FFF2-40B4-BE49-F238E27FC236}">
                <a16:creationId xmlns:a16="http://schemas.microsoft.com/office/drawing/2014/main" id="{1988D392-BF24-492A-BC02-17155913682E}"/>
              </a:ext>
            </a:extLst>
          </p:cNvPr>
          <p:cNvPicPr>
            <a:picLocks noChangeAspect="1"/>
          </p:cNvPicPr>
          <p:nvPr/>
        </p:nvPicPr>
        <p:blipFill rotWithShape="1">
          <a:blip r:embed="rId4">
            <a:extLst>
              <a:ext uri="{28A0092B-C50C-407E-A947-70E740481C1C}">
                <a14:useLocalDpi xmlns:a14="http://schemas.microsoft.com/office/drawing/2010/main" val="0"/>
              </a:ext>
            </a:extLst>
          </a:blip>
          <a:srcRect t="1" r="19829" b="-4044"/>
          <a:stretch/>
        </p:blipFill>
        <p:spPr>
          <a:xfrm>
            <a:off x="4362259" y="5890352"/>
            <a:ext cx="3467481" cy="482031"/>
          </a:xfrm>
          <a:prstGeom prst="rect">
            <a:avLst/>
          </a:prstGeom>
        </p:spPr>
      </p:pic>
    </p:spTree>
    <p:extLst>
      <p:ext uri="{BB962C8B-B14F-4D97-AF65-F5344CB8AC3E}">
        <p14:creationId xmlns:p14="http://schemas.microsoft.com/office/powerpoint/2010/main" val="855215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B422-1287-FCEB-63CE-599FDC8468D8}"/>
              </a:ext>
            </a:extLst>
          </p:cNvPr>
          <p:cNvSpPr>
            <a:spLocks noGrp="1"/>
          </p:cNvSpPr>
          <p:nvPr>
            <p:ph type="title"/>
          </p:nvPr>
        </p:nvSpPr>
        <p:spPr>
          <a:xfrm>
            <a:off x="1295399" y="631824"/>
            <a:ext cx="10058400" cy="914400"/>
          </a:xfrm>
        </p:spPr>
        <p:txBody>
          <a:bodyPr/>
          <a:lstStyle/>
          <a:p>
            <a:r>
              <a:rPr lang="en-US" dirty="0" err="1"/>
              <a:t>Callery</a:t>
            </a:r>
            <a:r>
              <a:rPr lang="en-US" dirty="0"/>
              <a:t> pear</a:t>
            </a:r>
          </a:p>
        </p:txBody>
      </p:sp>
      <p:sp>
        <p:nvSpPr>
          <p:cNvPr id="4" name="Slide Number Placeholder 3">
            <a:extLst>
              <a:ext uri="{FF2B5EF4-FFF2-40B4-BE49-F238E27FC236}">
                <a16:creationId xmlns:a16="http://schemas.microsoft.com/office/drawing/2014/main" id="{43D6DE2E-F5E3-8CAF-A5C3-E67C03F538DF}"/>
              </a:ext>
            </a:extLst>
          </p:cNvPr>
          <p:cNvSpPr>
            <a:spLocks noGrp="1"/>
          </p:cNvSpPr>
          <p:nvPr>
            <p:ph type="sldNum" sz="quarter" idx="11"/>
          </p:nvPr>
        </p:nvSpPr>
        <p:spPr/>
        <p:txBody>
          <a:bodyPr/>
          <a:lstStyle/>
          <a:p>
            <a:fld id="{75DF2D63-3FF5-D547-96B9-BE9CCD1ABA58}" type="slidenum">
              <a:rPr lang="en-US" smtClean="0"/>
              <a:pPr/>
              <a:t>10</a:t>
            </a:fld>
            <a:endParaRPr lang="en-US" dirty="0"/>
          </a:p>
        </p:txBody>
      </p:sp>
      <p:pic>
        <p:nvPicPr>
          <p:cNvPr id="16" name="Picture Placeholder 15">
            <a:extLst>
              <a:ext uri="{FF2B5EF4-FFF2-40B4-BE49-F238E27FC236}">
                <a16:creationId xmlns:a16="http://schemas.microsoft.com/office/drawing/2014/main" id="{0E4EA992-EE28-4281-BBCE-19EFD210E8B2}"/>
              </a:ext>
            </a:extLst>
          </p:cNvPr>
          <p:cNvPicPr>
            <a:picLocks noGrp="1" noChangeAspect="1"/>
          </p:cNvPicPr>
          <p:nvPr>
            <p:ph type="pic" sz="quarter" idx="4294967295"/>
          </p:nvPr>
        </p:nvPicPr>
        <p:blipFill>
          <a:blip r:embed="rId3"/>
          <a:srcRect t="5014" b="5014"/>
          <a:stretch>
            <a:fillRect/>
          </a:stretch>
        </p:blipFill>
        <p:spPr>
          <a:xfrm>
            <a:off x="1141946" y="1398490"/>
            <a:ext cx="6638925" cy="4479925"/>
          </a:xfrm>
          <a:prstGeom prst="rect">
            <a:avLst/>
          </a:prstGeom>
          <a:ln>
            <a:noFill/>
          </a:ln>
          <a:effectLst>
            <a:softEdge rad="112500"/>
          </a:effectLst>
        </p:spPr>
      </p:pic>
      <p:sp>
        <p:nvSpPr>
          <p:cNvPr id="19" name="Content Placeholder 2">
            <a:extLst>
              <a:ext uri="{FF2B5EF4-FFF2-40B4-BE49-F238E27FC236}">
                <a16:creationId xmlns:a16="http://schemas.microsoft.com/office/drawing/2014/main" id="{B562640C-A970-4C1E-8179-31B0948C3F17}"/>
              </a:ext>
            </a:extLst>
          </p:cNvPr>
          <p:cNvSpPr txBox="1">
            <a:spLocks/>
          </p:cNvSpPr>
          <p:nvPr/>
        </p:nvSpPr>
        <p:spPr>
          <a:xfrm>
            <a:off x="1295399" y="5508308"/>
            <a:ext cx="2489724" cy="370107"/>
          </a:xfrm>
          <a:prstGeom prst="rect">
            <a:avLst/>
          </a:prstGeom>
        </p:spPr>
        <p:txBody>
          <a:bodyPr vert="horz" lIns="0" tIns="0" rIns="0" bIns="0" rtlCol="0">
            <a:noAutofit/>
          </a:bodyPr>
          <a:lstStyle>
            <a:lvl1pPr marL="0" indent="0" algn="l" defTabSz="914400" rtl="0" eaLnBrk="1" latinLnBrk="0" hangingPunct="1">
              <a:lnSpc>
                <a:spcPct val="150000"/>
              </a:lnSpc>
              <a:spcBef>
                <a:spcPts val="1000"/>
              </a:spcBef>
              <a:buFont typeface="Arial" panose="020B0604020202020204" pitchFamily="34" charset="0"/>
              <a:buNone/>
              <a:defRPr sz="2000" b="0" i="0" kern="1200" cap="all" spc="0" baseline="0">
                <a:solidFill>
                  <a:schemeClr val="tx1"/>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000" b="0" i="0" kern="1200" spc="0" baseline="0">
                <a:solidFill>
                  <a:schemeClr val="tx1"/>
                </a:solidFill>
                <a:latin typeface="+mn-lt"/>
                <a:ea typeface="+mn-ea"/>
                <a:cs typeface="+mn-cs"/>
              </a:defRPr>
            </a:lvl2pPr>
            <a:lvl3pPr marL="457200" indent="-228600" algn="l" defTabSz="914400" rtl="0" eaLnBrk="1" latinLnBrk="0" hangingPunct="1">
              <a:lnSpc>
                <a:spcPct val="90000"/>
              </a:lnSpc>
              <a:spcBef>
                <a:spcPts val="500"/>
              </a:spcBef>
              <a:buFont typeface="Arial" panose="020B0604020202020204" pitchFamily="34" charset="0"/>
              <a:buChar char="•"/>
              <a:defRPr sz="1800" b="0" i="0" kern="1200" spc="0" baseline="0">
                <a:solidFill>
                  <a:schemeClr val="tx1"/>
                </a:solidFill>
                <a:latin typeface="+mn-lt"/>
                <a:ea typeface="+mn-ea"/>
                <a:cs typeface="+mn-cs"/>
              </a:defRPr>
            </a:lvl3pPr>
            <a:lvl4pPr marL="685800" indent="-228600" algn="l" defTabSz="914400" rtl="0" eaLnBrk="1" latinLnBrk="0" hangingPunct="1">
              <a:lnSpc>
                <a:spcPct val="90000"/>
              </a:lnSpc>
              <a:spcBef>
                <a:spcPts val="500"/>
              </a:spcBef>
              <a:buFont typeface="Arial" panose="020B0604020202020204" pitchFamily="34" charset="0"/>
              <a:buChar char="•"/>
              <a:defRPr sz="1600" b="0" i="0" kern="1200" spc="0" baseline="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400" b="0" i="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cap="none" dirty="0">
                <a:solidFill>
                  <a:schemeClr val="bg1"/>
                </a:solidFill>
              </a:rPr>
              <a:t>Photo Credit: Ann Kline</a:t>
            </a:r>
          </a:p>
        </p:txBody>
      </p:sp>
      <p:grpSp>
        <p:nvGrpSpPr>
          <p:cNvPr id="9" name="Group 8">
            <a:extLst>
              <a:ext uri="{FF2B5EF4-FFF2-40B4-BE49-F238E27FC236}">
                <a16:creationId xmlns:a16="http://schemas.microsoft.com/office/drawing/2014/main" id="{DC0EF384-4729-42AF-AE15-E6FF37FE928F}"/>
              </a:ext>
            </a:extLst>
          </p:cNvPr>
          <p:cNvGrpSpPr/>
          <p:nvPr/>
        </p:nvGrpSpPr>
        <p:grpSpPr>
          <a:xfrm>
            <a:off x="3938576" y="1534187"/>
            <a:ext cx="7785661" cy="5110894"/>
            <a:chOff x="4188593" y="1254053"/>
            <a:chExt cx="7785661" cy="5110894"/>
          </a:xfrm>
        </p:grpSpPr>
        <p:pic>
          <p:nvPicPr>
            <p:cNvPr id="7" name="Picture 6">
              <a:extLst>
                <a:ext uri="{FF2B5EF4-FFF2-40B4-BE49-F238E27FC236}">
                  <a16:creationId xmlns:a16="http://schemas.microsoft.com/office/drawing/2014/main" id="{5BE2DD0F-44C4-4B49-A1FD-7777896E93E1}"/>
                </a:ext>
              </a:extLst>
            </p:cNvPr>
            <p:cNvPicPr>
              <a:picLocks noChangeAspect="1"/>
            </p:cNvPicPr>
            <p:nvPr/>
          </p:nvPicPr>
          <p:blipFill>
            <a:blip r:embed="rId4"/>
            <a:stretch>
              <a:fillRect/>
            </a:stretch>
          </p:blipFill>
          <p:spPr>
            <a:xfrm>
              <a:off x="4188593" y="1254053"/>
              <a:ext cx="7785661" cy="51108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4179A266-3D52-4608-8C84-66685F739FAB}"/>
                </a:ext>
              </a:extLst>
            </p:cNvPr>
            <p:cNvSpPr txBox="1"/>
            <p:nvPr/>
          </p:nvSpPr>
          <p:spPr>
            <a:xfrm>
              <a:off x="4354519" y="5963107"/>
              <a:ext cx="6265333" cy="338554"/>
            </a:xfrm>
            <a:prstGeom prst="rect">
              <a:avLst/>
            </a:prstGeom>
            <a:noFill/>
            <a:ln>
              <a:solidFill>
                <a:schemeClr val="accent1"/>
              </a:solidFill>
            </a:ln>
          </p:spPr>
          <p:txBody>
            <a:bodyPr wrap="square">
              <a:spAutoFit/>
            </a:bodyPr>
            <a:lstStyle/>
            <a:p>
              <a:r>
                <a:rPr lang="en-US" sz="1600" dirty="0">
                  <a:solidFill>
                    <a:schemeClr val="bg1"/>
                  </a:solidFill>
                </a:rPr>
                <a:t>Photo credit: James H. Miller, USDA Forest Service, Bugwood.org</a:t>
              </a:r>
            </a:p>
          </p:txBody>
        </p:sp>
      </p:grpSp>
      <p:sp>
        <p:nvSpPr>
          <p:cNvPr id="13" name="Footer Placeholder 4">
            <a:extLst>
              <a:ext uri="{FF2B5EF4-FFF2-40B4-BE49-F238E27FC236}">
                <a16:creationId xmlns:a16="http://schemas.microsoft.com/office/drawing/2014/main" id="{B6F18477-993A-4720-AEAB-ADBFB6E8F2AB}"/>
              </a:ext>
            </a:extLst>
          </p:cNvPr>
          <p:cNvSpPr>
            <a:spLocks noGrp="1"/>
          </p:cNvSpPr>
          <p:nvPr>
            <p:ph type="ftr" sz="quarter" idx="12"/>
          </p:nvPr>
        </p:nvSpPr>
        <p:spPr>
          <a:xfrm rot="16200000">
            <a:off x="-242952" y="1451496"/>
            <a:ext cx="1784352" cy="189457"/>
          </a:xfrm>
        </p:spPr>
        <p:txBody>
          <a:bodyPr/>
          <a:lstStyle/>
          <a:p>
            <a:r>
              <a:rPr lang="en-US" sz="2000" dirty="0"/>
              <a:t>PLANTS</a:t>
            </a:r>
          </a:p>
        </p:txBody>
      </p:sp>
    </p:spTree>
    <p:extLst>
      <p:ext uri="{BB962C8B-B14F-4D97-AF65-F5344CB8AC3E}">
        <p14:creationId xmlns:p14="http://schemas.microsoft.com/office/powerpoint/2010/main" val="291086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White DNA structure">
            <a:extLst>
              <a:ext uri="{FF2B5EF4-FFF2-40B4-BE49-F238E27FC236}">
                <a16:creationId xmlns:a16="http://schemas.microsoft.com/office/drawing/2014/main" id="{7F21F877-E428-8BB2-045F-D9FA57744C27}"/>
              </a:ext>
            </a:extLst>
          </p:cNvPr>
          <p:cNvPicPr>
            <a:picLocks noGrp="1" noChangeAspect="1"/>
          </p:cNvPicPr>
          <p:nvPr>
            <p:ph type="pic" sz="quarter" idx="10"/>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p:blipFill>
        <p:spPr/>
      </p:pic>
      <p:sp>
        <p:nvSpPr>
          <p:cNvPr id="3" name="Title 2">
            <a:extLst>
              <a:ext uri="{FF2B5EF4-FFF2-40B4-BE49-F238E27FC236}">
                <a16:creationId xmlns:a16="http://schemas.microsoft.com/office/drawing/2014/main" id="{03924A06-2533-68FE-6815-A6208AD97D3D}"/>
              </a:ext>
            </a:extLst>
          </p:cNvPr>
          <p:cNvSpPr>
            <a:spLocks noGrp="1"/>
          </p:cNvSpPr>
          <p:nvPr>
            <p:ph type="title"/>
          </p:nvPr>
        </p:nvSpPr>
        <p:spPr/>
        <p:txBody>
          <a:bodyPr/>
          <a:lstStyle/>
          <a:p>
            <a:r>
              <a:rPr lang="en-US" dirty="0"/>
              <a:t>animals</a:t>
            </a:r>
          </a:p>
        </p:txBody>
      </p:sp>
    </p:spTree>
    <p:extLst>
      <p:ext uri="{BB962C8B-B14F-4D97-AF65-F5344CB8AC3E}">
        <p14:creationId xmlns:p14="http://schemas.microsoft.com/office/powerpoint/2010/main" val="2632911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ypophthalmichthys molitrix">
            <a:extLst>
              <a:ext uri="{FF2B5EF4-FFF2-40B4-BE49-F238E27FC236}">
                <a16:creationId xmlns:a16="http://schemas.microsoft.com/office/drawing/2014/main" id="{3A28B859-2605-4D9E-AF3E-89641DC5D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0126" y="1791841"/>
            <a:ext cx="8628580" cy="43200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1F70592-5129-40FF-AAD6-907640ECA85B}"/>
              </a:ext>
            </a:extLst>
          </p:cNvPr>
          <p:cNvSpPr>
            <a:spLocks noGrp="1"/>
          </p:cNvSpPr>
          <p:nvPr>
            <p:ph type="title"/>
          </p:nvPr>
        </p:nvSpPr>
        <p:spPr>
          <a:xfrm>
            <a:off x="1295399" y="654049"/>
            <a:ext cx="10058400" cy="914400"/>
          </a:xfrm>
        </p:spPr>
        <p:txBody>
          <a:bodyPr/>
          <a:lstStyle/>
          <a:p>
            <a:r>
              <a:rPr lang="en-US" dirty="0"/>
              <a:t>Invasive carp</a:t>
            </a:r>
          </a:p>
        </p:txBody>
      </p:sp>
      <p:sp>
        <p:nvSpPr>
          <p:cNvPr id="3" name="Content Placeholder 2">
            <a:extLst>
              <a:ext uri="{FF2B5EF4-FFF2-40B4-BE49-F238E27FC236}">
                <a16:creationId xmlns:a16="http://schemas.microsoft.com/office/drawing/2014/main" id="{2B48CDC8-DD83-4057-B00F-302118E6303D}"/>
              </a:ext>
            </a:extLst>
          </p:cNvPr>
          <p:cNvSpPr>
            <a:spLocks noGrp="1"/>
          </p:cNvSpPr>
          <p:nvPr>
            <p:ph idx="1"/>
          </p:nvPr>
        </p:nvSpPr>
        <p:spPr>
          <a:xfrm>
            <a:off x="125896" y="6517931"/>
            <a:ext cx="6295577" cy="184150"/>
          </a:xfrm>
        </p:spPr>
        <p:txBody>
          <a:bodyPr/>
          <a:lstStyle/>
          <a:p>
            <a:pPr marL="0" indent="0">
              <a:buNone/>
            </a:pPr>
            <a:r>
              <a:rPr lang="en-US" sz="1600" dirty="0"/>
              <a:t>Pictures from USGS</a:t>
            </a:r>
          </a:p>
        </p:txBody>
      </p:sp>
      <p:sp>
        <p:nvSpPr>
          <p:cNvPr id="4" name="Slide Number Placeholder 3">
            <a:extLst>
              <a:ext uri="{FF2B5EF4-FFF2-40B4-BE49-F238E27FC236}">
                <a16:creationId xmlns:a16="http://schemas.microsoft.com/office/drawing/2014/main" id="{5E34660F-D847-41D3-BA6B-817667ABA653}"/>
              </a:ext>
            </a:extLst>
          </p:cNvPr>
          <p:cNvSpPr>
            <a:spLocks noGrp="1"/>
          </p:cNvSpPr>
          <p:nvPr>
            <p:ph type="sldNum" sz="quarter" idx="11"/>
          </p:nvPr>
        </p:nvSpPr>
        <p:spPr/>
        <p:txBody>
          <a:bodyPr/>
          <a:lstStyle/>
          <a:p>
            <a:fld id="{75DF2D63-3FF5-D547-96B9-BE9CCD1ABA58}" type="slidenum">
              <a:rPr lang="en-US" smtClean="0"/>
              <a:t>12</a:t>
            </a:fld>
            <a:endParaRPr lang="en-US" dirty="0"/>
          </a:p>
        </p:txBody>
      </p:sp>
      <p:sp>
        <p:nvSpPr>
          <p:cNvPr id="5" name="Footer Placeholder 4">
            <a:extLst>
              <a:ext uri="{FF2B5EF4-FFF2-40B4-BE49-F238E27FC236}">
                <a16:creationId xmlns:a16="http://schemas.microsoft.com/office/drawing/2014/main" id="{FD618306-367E-4A6C-AB81-CD5ABD318F90}"/>
              </a:ext>
            </a:extLst>
          </p:cNvPr>
          <p:cNvSpPr>
            <a:spLocks noGrp="1"/>
          </p:cNvSpPr>
          <p:nvPr>
            <p:ph type="ftr" sz="quarter" idx="12"/>
          </p:nvPr>
        </p:nvSpPr>
        <p:spPr>
          <a:xfrm rot="16200000">
            <a:off x="-242950" y="1451497"/>
            <a:ext cx="1784352" cy="189457"/>
          </a:xfrm>
        </p:spPr>
        <p:txBody>
          <a:bodyPr/>
          <a:lstStyle/>
          <a:p>
            <a:r>
              <a:rPr lang="en-US" sz="2000" dirty="0"/>
              <a:t>animals</a:t>
            </a:r>
          </a:p>
        </p:txBody>
      </p:sp>
      <p:pic>
        <p:nvPicPr>
          <p:cNvPr id="6" name="Picture 2">
            <a:extLst>
              <a:ext uri="{FF2B5EF4-FFF2-40B4-BE49-F238E27FC236}">
                <a16:creationId xmlns:a16="http://schemas.microsoft.com/office/drawing/2014/main" id="{D8BACAEF-FC59-46F5-89EF-A07AE447C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0126" y="1758000"/>
            <a:ext cx="5637030" cy="43538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descr="Hypophthalmichthys molitrix">
            <a:extLst>
              <a:ext uri="{FF2B5EF4-FFF2-40B4-BE49-F238E27FC236}">
                <a16:creationId xmlns:a16="http://schemas.microsoft.com/office/drawing/2014/main" id="{7C6B92E1-98BA-45F7-869E-C278315329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9148" y="1568449"/>
            <a:ext cx="7068357" cy="4813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811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Dreissena polymorpha">
            <a:extLst>
              <a:ext uri="{FF2B5EF4-FFF2-40B4-BE49-F238E27FC236}">
                <a16:creationId xmlns:a16="http://schemas.microsoft.com/office/drawing/2014/main" id="{A3B5241E-A981-4603-B24E-87A6B1836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522" y="1704080"/>
            <a:ext cx="5125267" cy="36679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86FE33C-D045-4C05-B5B5-B616467DC530}"/>
              </a:ext>
            </a:extLst>
          </p:cNvPr>
          <p:cNvSpPr>
            <a:spLocks noGrp="1"/>
          </p:cNvSpPr>
          <p:nvPr>
            <p:ph type="title"/>
          </p:nvPr>
        </p:nvSpPr>
        <p:spPr/>
        <p:txBody>
          <a:bodyPr/>
          <a:lstStyle/>
          <a:p>
            <a:r>
              <a:rPr lang="en-US" dirty="0"/>
              <a:t>Zebra mussel </a:t>
            </a:r>
          </a:p>
        </p:txBody>
      </p:sp>
      <p:sp>
        <p:nvSpPr>
          <p:cNvPr id="4" name="Slide Number Placeholder 3">
            <a:extLst>
              <a:ext uri="{FF2B5EF4-FFF2-40B4-BE49-F238E27FC236}">
                <a16:creationId xmlns:a16="http://schemas.microsoft.com/office/drawing/2014/main" id="{0BB20472-9AB8-4BCF-9B34-E0638C70E92A}"/>
              </a:ext>
            </a:extLst>
          </p:cNvPr>
          <p:cNvSpPr>
            <a:spLocks noGrp="1"/>
          </p:cNvSpPr>
          <p:nvPr>
            <p:ph type="sldNum" sz="quarter" idx="11"/>
          </p:nvPr>
        </p:nvSpPr>
        <p:spPr/>
        <p:txBody>
          <a:bodyPr/>
          <a:lstStyle/>
          <a:p>
            <a:fld id="{75DF2D63-3FF5-D547-96B9-BE9CCD1ABA58}" type="slidenum">
              <a:rPr lang="en-US" smtClean="0"/>
              <a:t>13</a:t>
            </a:fld>
            <a:endParaRPr lang="en-US" dirty="0"/>
          </a:p>
        </p:txBody>
      </p:sp>
      <p:pic>
        <p:nvPicPr>
          <p:cNvPr id="1028" name="Picture 4" descr="US auto-generated map">
            <a:extLst>
              <a:ext uri="{FF2B5EF4-FFF2-40B4-BE49-F238E27FC236}">
                <a16:creationId xmlns:a16="http://schemas.microsoft.com/office/drawing/2014/main" id="{63B38988-BB98-46AE-A2A1-1EDD7E1544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919" y="1749234"/>
            <a:ext cx="5432554" cy="3492356"/>
          </a:xfrm>
          <a:prstGeom prst="rect">
            <a:avLst/>
          </a:prstGeom>
          <a:ln w="127000" cap="sq">
            <a:no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34" name="Picture 10" descr="A propeller is covered in tiny mussel shells. ">
            <a:extLst>
              <a:ext uri="{FF2B5EF4-FFF2-40B4-BE49-F238E27FC236}">
                <a16:creationId xmlns:a16="http://schemas.microsoft.com/office/drawing/2014/main" id="{ED6F98B1-6589-400D-9811-723D34D49D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919" y="1546225"/>
            <a:ext cx="6197771" cy="41318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ontent Placeholder 2">
            <a:extLst>
              <a:ext uri="{FF2B5EF4-FFF2-40B4-BE49-F238E27FC236}">
                <a16:creationId xmlns:a16="http://schemas.microsoft.com/office/drawing/2014/main" id="{B5CDA61A-D690-4EA9-A507-884A78BE8F5D}"/>
              </a:ext>
            </a:extLst>
          </p:cNvPr>
          <p:cNvSpPr txBox="1">
            <a:spLocks/>
          </p:cNvSpPr>
          <p:nvPr/>
        </p:nvSpPr>
        <p:spPr>
          <a:xfrm>
            <a:off x="125896" y="6517931"/>
            <a:ext cx="6295577" cy="18415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spc="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spc="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spc="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Pictures from USGS and US Fish &amp; Wildlife Service</a:t>
            </a:r>
          </a:p>
        </p:txBody>
      </p:sp>
      <p:sp>
        <p:nvSpPr>
          <p:cNvPr id="14" name="Footer Placeholder 4">
            <a:extLst>
              <a:ext uri="{FF2B5EF4-FFF2-40B4-BE49-F238E27FC236}">
                <a16:creationId xmlns:a16="http://schemas.microsoft.com/office/drawing/2014/main" id="{0490D8CA-C738-4846-BF30-732DE2C8683B}"/>
              </a:ext>
            </a:extLst>
          </p:cNvPr>
          <p:cNvSpPr>
            <a:spLocks noGrp="1"/>
          </p:cNvSpPr>
          <p:nvPr>
            <p:ph type="ftr" sz="quarter" idx="12"/>
          </p:nvPr>
        </p:nvSpPr>
        <p:spPr>
          <a:xfrm rot="16200000">
            <a:off x="-242950" y="1451497"/>
            <a:ext cx="1784352" cy="189457"/>
          </a:xfrm>
        </p:spPr>
        <p:txBody>
          <a:bodyPr/>
          <a:lstStyle/>
          <a:p>
            <a:r>
              <a:rPr lang="en-US" sz="2000" dirty="0"/>
              <a:t>animals</a:t>
            </a:r>
          </a:p>
        </p:txBody>
      </p:sp>
    </p:spTree>
    <p:extLst>
      <p:ext uri="{BB962C8B-B14F-4D97-AF65-F5344CB8AC3E}">
        <p14:creationId xmlns:p14="http://schemas.microsoft.com/office/powerpoint/2010/main" val="167062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DF0450A-EB7A-4A3E-AAD1-9FD7549E0741}"/>
              </a:ext>
            </a:extLst>
          </p:cNvPr>
          <p:cNvGrpSpPr/>
          <p:nvPr/>
        </p:nvGrpSpPr>
        <p:grpSpPr>
          <a:xfrm>
            <a:off x="1295399" y="1910484"/>
            <a:ext cx="6096000" cy="3597901"/>
            <a:chOff x="1295399" y="1910484"/>
            <a:chExt cx="6096000" cy="3597901"/>
          </a:xfrm>
        </p:grpSpPr>
        <p:pic>
          <p:nvPicPr>
            <p:cNvPr id="13" name="Picture 12">
              <a:extLst>
                <a:ext uri="{FF2B5EF4-FFF2-40B4-BE49-F238E27FC236}">
                  <a16:creationId xmlns:a16="http://schemas.microsoft.com/office/drawing/2014/main" id="{9B6BB6E0-8E80-4EB5-803E-C16E413C44AE}"/>
                </a:ext>
              </a:extLst>
            </p:cNvPr>
            <p:cNvPicPr>
              <a:picLocks noChangeAspect="1"/>
            </p:cNvPicPr>
            <p:nvPr/>
          </p:nvPicPr>
          <p:blipFill>
            <a:blip r:embed="rId3"/>
            <a:stretch>
              <a:fillRect/>
            </a:stretch>
          </p:blipFill>
          <p:spPr>
            <a:xfrm>
              <a:off x="1295399" y="1910484"/>
              <a:ext cx="4762500" cy="3571875"/>
            </a:xfrm>
            <a:prstGeom prst="rect">
              <a:avLst/>
            </a:prstGeom>
            <a:ln>
              <a:noFill/>
            </a:ln>
            <a:effectLst>
              <a:softEdge rad="112500"/>
            </a:effectLst>
          </p:spPr>
        </p:pic>
        <p:sp>
          <p:nvSpPr>
            <p:cNvPr id="10" name="TextBox 9">
              <a:extLst>
                <a:ext uri="{FF2B5EF4-FFF2-40B4-BE49-F238E27FC236}">
                  <a16:creationId xmlns:a16="http://schemas.microsoft.com/office/drawing/2014/main" id="{971F0E8C-D1E7-4CD5-B421-311B072B160A}"/>
                </a:ext>
              </a:extLst>
            </p:cNvPr>
            <p:cNvSpPr txBox="1"/>
            <p:nvPr/>
          </p:nvSpPr>
          <p:spPr>
            <a:xfrm>
              <a:off x="1295399" y="5139053"/>
              <a:ext cx="6096000" cy="369332"/>
            </a:xfrm>
            <a:prstGeom prst="rect">
              <a:avLst/>
            </a:prstGeom>
            <a:noFill/>
            <a:ln>
              <a:noFill/>
            </a:ln>
          </p:spPr>
          <p:txBody>
            <a:bodyPr wrap="square">
              <a:spAutoFit/>
            </a:bodyPr>
            <a:lstStyle/>
            <a:p>
              <a:r>
                <a:rPr lang="en-US" dirty="0"/>
                <a:t>Photo credit: Macaulay Library, CLO, Dan Vickers</a:t>
              </a:r>
            </a:p>
          </p:txBody>
        </p:sp>
      </p:grpSp>
      <p:sp>
        <p:nvSpPr>
          <p:cNvPr id="2" name="Title 1">
            <a:extLst>
              <a:ext uri="{FF2B5EF4-FFF2-40B4-BE49-F238E27FC236}">
                <a16:creationId xmlns:a16="http://schemas.microsoft.com/office/drawing/2014/main" id="{F86FE33C-D045-4C05-B5B5-B616467DC530}"/>
              </a:ext>
            </a:extLst>
          </p:cNvPr>
          <p:cNvSpPr>
            <a:spLocks noGrp="1"/>
          </p:cNvSpPr>
          <p:nvPr>
            <p:ph type="title"/>
          </p:nvPr>
        </p:nvSpPr>
        <p:spPr/>
        <p:txBody>
          <a:bodyPr/>
          <a:lstStyle/>
          <a:p>
            <a:r>
              <a:rPr lang="en-US" dirty="0"/>
              <a:t>European starling </a:t>
            </a:r>
          </a:p>
        </p:txBody>
      </p:sp>
      <p:sp>
        <p:nvSpPr>
          <p:cNvPr id="4" name="Slide Number Placeholder 3">
            <a:extLst>
              <a:ext uri="{FF2B5EF4-FFF2-40B4-BE49-F238E27FC236}">
                <a16:creationId xmlns:a16="http://schemas.microsoft.com/office/drawing/2014/main" id="{0BB20472-9AB8-4BCF-9B34-E0638C70E92A}"/>
              </a:ext>
            </a:extLst>
          </p:cNvPr>
          <p:cNvSpPr>
            <a:spLocks noGrp="1"/>
          </p:cNvSpPr>
          <p:nvPr>
            <p:ph type="sldNum" sz="quarter" idx="11"/>
          </p:nvPr>
        </p:nvSpPr>
        <p:spPr/>
        <p:txBody>
          <a:bodyPr/>
          <a:lstStyle/>
          <a:p>
            <a:fld id="{75DF2D63-3FF5-D547-96B9-BE9CCD1ABA58}" type="slidenum">
              <a:rPr lang="en-US" smtClean="0"/>
              <a:t>14</a:t>
            </a:fld>
            <a:endParaRPr lang="en-US" dirty="0"/>
          </a:p>
        </p:txBody>
      </p:sp>
      <p:sp>
        <p:nvSpPr>
          <p:cNvPr id="14" name="Footer Placeholder 4">
            <a:extLst>
              <a:ext uri="{FF2B5EF4-FFF2-40B4-BE49-F238E27FC236}">
                <a16:creationId xmlns:a16="http://schemas.microsoft.com/office/drawing/2014/main" id="{0490D8CA-C738-4846-BF30-732DE2C8683B}"/>
              </a:ext>
            </a:extLst>
          </p:cNvPr>
          <p:cNvSpPr>
            <a:spLocks noGrp="1"/>
          </p:cNvSpPr>
          <p:nvPr>
            <p:ph type="ftr" sz="quarter" idx="12"/>
          </p:nvPr>
        </p:nvSpPr>
        <p:spPr>
          <a:xfrm rot="16200000">
            <a:off x="-242950" y="1451497"/>
            <a:ext cx="1784352" cy="189457"/>
          </a:xfrm>
        </p:spPr>
        <p:txBody>
          <a:bodyPr/>
          <a:lstStyle/>
          <a:p>
            <a:r>
              <a:rPr lang="en-US" sz="2000" dirty="0"/>
              <a:t>animals</a:t>
            </a:r>
          </a:p>
        </p:txBody>
      </p:sp>
      <p:pic>
        <p:nvPicPr>
          <p:cNvPr id="5" name="Picture 4">
            <a:extLst>
              <a:ext uri="{FF2B5EF4-FFF2-40B4-BE49-F238E27FC236}">
                <a16:creationId xmlns:a16="http://schemas.microsoft.com/office/drawing/2014/main" id="{97854B6C-22E1-41DB-96BF-7D8112B8B391}"/>
              </a:ext>
            </a:extLst>
          </p:cNvPr>
          <p:cNvPicPr>
            <a:picLocks noChangeAspect="1"/>
          </p:cNvPicPr>
          <p:nvPr/>
        </p:nvPicPr>
        <p:blipFill>
          <a:blip r:embed="rId4"/>
          <a:stretch>
            <a:fillRect/>
          </a:stretch>
        </p:blipFill>
        <p:spPr>
          <a:xfrm>
            <a:off x="5439128" y="1546225"/>
            <a:ext cx="6457949" cy="4305299"/>
          </a:xfrm>
          <a:prstGeom prst="rect">
            <a:avLst/>
          </a:prstGeom>
          <a:ln>
            <a:noFill/>
          </a:ln>
          <a:effectLst>
            <a:softEdge rad="112500"/>
          </a:effectLst>
        </p:spPr>
      </p:pic>
      <p:sp>
        <p:nvSpPr>
          <p:cNvPr id="16" name="TextBox 15">
            <a:extLst>
              <a:ext uri="{FF2B5EF4-FFF2-40B4-BE49-F238E27FC236}">
                <a16:creationId xmlns:a16="http://schemas.microsoft.com/office/drawing/2014/main" id="{EE72ECFC-7A33-4B3D-B2B8-5E286EA6F56D}"/>
              </a:ext>
            </a:extLst>
          </p:cNvPr>
          <p:cNvSpPr txBox="1"/>
          <p:nvPr/>
        </p:nvSpPr>
        <p:spPr>
          <a:xfrm>
            <a:off x="5676900" y="5202460"/>
            <a:ext cx="4372591" cy="646331"/>
          </a:xfrm>
          <a:prstGeom prst="rect">
            <a:avLst/>
          </a:prstGeom>
          <a:noFill/>
        </p:spPr>
        <p:txBody>
          <a:bodyPr wrap="square">
            <a:spAutoFit/>
          </a:bodyPr>
          <a:lstStyle/>
          <a:p>
            <a:r>
              <a:rPr lang="en-US" dirty="0"/>
              <a:t>Photo Credit: Gerald Holmes, Strawberry Center, Cal Poly San Luis Obispo, Bugwood.org</a:t>
            </a:r>
          </a:p>
        </p:txBody>
      </p:sp>
      <p:sp>
        <p:nvSpPr>
          <p:cNvPr id="9" name="AutoShape 4">
            <a:extLst>
              <a:ext uri="{FF2B5EF4-FFF2-40B4-BE49-F238E27FC236}">
                <a16:creationId xmlns:a16="http://schemas.microsoft.com/office/drawing/2014/main" id="{17E87F68-268F-46FC-B760-93742853425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6">
            <a:extLst>
              <a:ext uri="{FF2B5EF4-FFF2-40B4-BE49-F238E27FC236}">
                <a16:creationId xmlns:a16="http://schemas.microsoft.com/office/drawing/2014/main" id="{42F04D7A-8876-47EB-BE83-DDBC20EC005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a:extLst>
              <a:ext uri="{FF2B5EF4-FFF2-40B4-BE49-F238E27FC236}">
                <a16:creationId xmlns:a16="http://schemas.microsoft.com/office/drawing/2014/main" id="{FB2B902F-A383-4D4A-A267-7894A40524D5}"/>
              </a:ext>
            </a:extLst>
          </p:cNvPr>
          <p:cNvGrpSpPr/>
          <p:nvPr/>
        </p:nvGrpSpPr>
        <p:grpSpPr>
          <a:xfrm>
            <a:off x="2757225" y="1524000"/>
            <a:ext cx="6601347" cy="4583289"/>
            <a:chOff x="2757225" y="1524000"/>
            <a:chExt cx="6601347" cy="4583289"/>
          </a:xfrm>
        </p:grpSpPr>
        <p:pic>
          <p:nvPicPr>
            <p:cNvPr id="3074" name="41A73BDA-2EB9-4A7B-9326-5538A6C81E9F" descr="IMG_8995.jpg">
              <a:extLst>
                <a:ext uri="{FF2B5EF4-FFF2-40B4-BE49-F238E27FC236}">
                  <a16:creationId xmlns:a16="http://schemas.microsoft.com/office/drawing/2014/main" id="{ECDD8F7B-22E4-4493-8E01-668F29AA7E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7225" y="1524000"/>
              <a:ext cx="6601347" cy="458328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86507700-6EC2-4812-AAE7-14A136BF5ECF}"/>
                </a:ext>
              </a:extLst>
            </p:cNvPr>
            <p:cNvSpPr txBox="1"/>
            <p:nvPr/>
          </p:nvSpPr>
          <p:spPr>
            <a:xfrm>
              <a:off x="2866581" y="5833768"/>
              <a:ext cx="3191317" cy="263213"/>
            </a:xfrm>
            <a:prstGeom prst="rect">
              <a:avLst/>
            </a:prstGeom>
            <a:noFill/>
            <a:ln>
              <a:noFill/>
            </a:ln>
          </p:spPr>
          <p:txBody>
            <a:bodyPr wrap="square">
              <a:spAutoFit/>
            </a:bodyPr>
            <a:lstStyle/>
            <a:p>
              <a:r>
                <a:rPr lang="en-US" dirty="0"/>
                <a:t>Photo Credit: Ann Kline</a:t>
              </a:r>
            </a:p>
          </p:txBody>
        </p:sp>
      </p:grpSp>
    </p:spTree>
    <p:extLst>
      <p:ext uri="{BB962C8B-B14F-4D97-AF65-F5344CB8AC3E}">
        <p14:creationId xmlns:p14="http://schemas.microsoft.com/office/powerpoint/2010/main" val="239300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4B722-1761-435E-8E25-C2EBB1916D89}"/>
              </a:ext>
            </a:extLst>
          </p:cNvPr>
          <p:cNvSpPr>
            <a:spLocks noGrp="1"/>
          </p:cNvSpPr>
          <p:nvPr>
            <p:ph type="title"/>
          </p:nvPr>
        </p:nvSpPr>
        <p:spPr/>
        <p:txBody>
          <a:bodyPr/>
          <a:lstStyle/>
          <a:p>
            <a:r>
              <a:rPr lang="en-US" dirty="0"/>
              <a:t>Asian Jumping worm</a:t>
            </a:r>
          </a:p>
        </p:txBody>
      </p:sp>
      <p:sp>
        <p:nvSpPr>
          <p:cNvPr id="4" name="Slide Number Placeholder 3">
            <a:extLst>
              <a:ext uri="{FF2B5EF4-FFF2-40B4-BE49-F238E27FC236}">
                <a16:creationId xmlns:a16="http://schemas.microsoft.com/office/drawing/2014/main" id="{D568EB57-B05D-45CC-A516-3903CCC0903E}"/>
              </a:ext>
            </a:extLst>
          </p:cNvPr>
          <p:cNvSpPr>
            <a:spLocks noGrp="1"/>
          </p:cNvSpPr>
          <p:nvPr>
            <p:ph type="sldNum" sz="quarter" idx="11"/>
          </p:nvPr>
        </p:nvSpPr>
        <p:spPr/>
        <p:txBody>
          <a:bodyPr/>
          <a:lstStyle/>
          <a:p>
            <a:fld id="{75DF2D63-3FF5-D547-96B9-BE9CCD1ABA58}" type="slidenum">
              <a:rPr lang="en-US" smtClean="0"/>
              <a:t>15</a:t>
            </a:fld>
            <a:endParaRPr lang="en-US" dirty="0"/>
          </a:p>
        </p:txBody>
      </p:sp>
      <p:sp>
        <p:nvSpPr>
          <p:cNvPr id="7" name="Footer Placeholder 4">
            <a:extLst>
              <a:ext uri="{FF2B5EF4-FFF2-40B4-BE49-F238E27FC236}">
                <a16:creationId xmlns:a16="http://schemas.microsoft.com/office/drawing/2014/main" id="{37E630AF-2476-493A-A361-44513C62A6D2}"/>
              </a:ext>
            </a:extLst>
          </p:cNvPr>
          <p:cNvSpPr>
            <a:spLocks noGrp="1"/>
          </p:cNvSpPr>
          <p:nvPr>
            <p:ph type="ftr" sz="quarter" idx="12"/>
          </p:nvPr>
        </p:nvSpPr>
        <p:spPr>
          <a:xfrm rot="16200000">
            <a:off x="-242950" y="1451497"/>
            <a:ext cx="1784352" cy="189457"/>
          </a:xfrm>
        </p:spPr>
        <p:txBody>
          <a:bodyPr/>
          <a:lstStyle/>
          <a:p>
            <a:r>
              <a:rPr lang="en-US" sz="2000" dirty="0"/>
              <a:t>animals</a:t>
            </a:r>
          </a:p>
        </p:txBody>
      </p:sp>
      <p:pic>
        <p:nvPicPr>
          <p:cNvPr id="3076" name="Picture 4">
            <a:extLst>
              <a:ext uri="{FF2B5EF4-FFF2-40B4-BE49-F238E27FC236}">
                <a16:creationId xmlns:a16="http://schemas.microsoft.com/office/drawing/2014/main" id="{6D67433C-45FA-408F-9F8F-F2BA57C141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232" y="1855788"/>
            <a:ext cx="7620000" cy="40195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40751702-DD1F-40F6-BB03-6390716D36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8639" y="0"/>
            <a:ext cx="2852737"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34202A64-B9AD-4492-803C-03B2A063FB47}"/>
              </a:ext>
            </a:extLst>
          </p:cNvPr>
          <p:cNvSpPr txBox="1">
            <a:spLocks/>
          </p:cNvSpPr>
          <p:nvPr/>
        </p:nvSpPr>
        <p:spPr>
          <a:xfrm>
            <a:off x="125896" y="6517931"/>
            <a:ext cx="6295577" cy="18415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spc="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spc="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spc="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Photo Credits: Purdue Ag Communications</a:t>
            </a:r>
          </a:p>
        </p:txBody>
      </p:sp>
    </p:spTree>
    <p:extLst>
      <p:ext uri="{BB962C8B-B14F-4D97-AF65-F5344CB8AC3E}">
        <p14:creationId xmlns:p14="http://schemas.microsoft.com/office/powerpoint/2010/main" val="87177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White DNA structure">
            <a:extLst>
              <a:ext uri="{FF2B5EF4-FFF2-40B4-BE49-F238E27FC236}">
                <a16:creationId xmlns:a16="http://schemas.microsoft.com/office/drawing/2014/main" id="{7F21F877-E428-8BB2-045F-D9FA57744C27}"/>
              </a:ext>
            </a:extLst>
          </p:cNvPr>
          <p:cNvPicPr>
            <a:picLocks noGrp="1" noChangeAspect="1"/>
          </p:cNvPicPr>
          <p:nvPr>
            <p:ph type="pic" sz="quarter" idx="10"/>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p:blipFill>
        <p:spPr/>
      </p:pic>
      <p:sp>
        <p:nvSpPr>
          <p:cNvPr id="3" name="Title 2">
            <a:extLst>
              <a:ext uri="{FF2B5EF4-FFF2-40B4-BE49-F238E27FC236}">
                <a16:creationId xmlns:a16="http://schemas.microsoft.com/office/drawing/2014/main" id="{03924A06-2533-68FE-6815-A6208AD97D3D}"/>
              </a:ext>
            </a:extLst>
          </p:cNvPr>
          <p:cNvSpPr>
            <a:spLocks noGrp="1"/>
          </p:cNvSpPr>
          <p:nvPr>
            <p:ph type="title"/>
          </p:nvPr>
        </p:nvSpPr>
        <p:spPr/>
        <p:txBody>
          <a:bodyPr/>
          <a:lstStyle/>
          <a:p>
            <a:r>
              <a:rPr lang="en-US" dirty="0"/>
              <a:t>diseases</a:t>
            </a:r>
          </a:p>
        </p:txBody>
      </p:sp>
    </p:spTree>
    <p:extLst>
      <p:ext uri="{BB962C8B-B14F-4D97-AF65-F5344CB8AC3E}">
        <p14:creationId xmlns:p14="http://schemas.microsoft.com/office/powerpoint/2010/main" val="3427676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FE33C-D045-4C05-B5B5-B616467DC530}"/>
              </a:ext>
            </a:extLst>
          </p:cNvPr>
          <p:cNvSpPr>
            <a:spLocks noGrp="1"/>
          </p:cNvSpPr>
          <p:nvPr>
            <p:ph type="title"/>
          </p:nvPr>
        </p:nvSpPr>
        <p:spPr/>
        <p:txBody>
          <a:bodyPr/>
          <a:lstStyle/>
          <a:p>
            <a:r>
              <a:rPr lang="en-US" dirty="0"/>
              <a:t>Dutch elm disease</a:t>
            </a:r>
          </a:p>
        </p:txBody>
      </p:sp>
      <p:sp>
        <p:nvSpPr>
          <p:cNvPr id="4" name="Slide Number Placeholder 3">
            <a:extLst>
              <a:ext uri="{FF2B5EF4-FFF2-40B4-BE49-F238E27FC236}">
                <a16:creationId xmlns:a16="http://schemas.microsoft.com/office/drawing/2014/main" id="{0BB20472-9AB8-4BCF-9B34-E0638C70E92A}"/>
              </a:ext>
            </a:extLst>
          </p:cNvPr>
          <p:cNvSpPr>
            <a:spLocks noGrp="1"/>
          </p:cNvSpPr>
          <p:nvPr>
            <p:ph type="sldNum" sz="quarter" idx="11"/>
          </p:nvPr>
        </p:nvSpPr>
        <p:spPr/>
        <p:txBody>
          <a:bodyPr/>
          <a:lstStyle/>
          <a:p>
            <a:fld id="{75DF2D63-3FF5-D547-96B9-BE9CCD1ABA58}" type="slidenum">
              <a:rPr lang="en-US" smtClean="0"/>
              <a:t>17</a:t>
            </a:fld>
            <a:endParaRPr lang="en-US" dirty="0"/>
          </a:p>
        </p:txBody>
      </p:sp>
      <p:sp>
        <p:nvSpPr>
          <p:cNvPr id="10" name="Content Placeholder 2">
            <a:extLst>
              <a:ext uri="{FF2B5EF4-FFF2-40B4-BE49-F238E27FC236}">
                <a16:creationId xmlns:a16="http://schemas.microsoft.com/office/drawing/2014/main" id="{B5CDA61A-D690-4EA9-A507-884A78BE8F5D}"/>
              </a:ext>
            </a:extLst>
          </p:cNvPr>
          <p:cNvSpPr txBox="1">
            <a:spLocks/>
          </p:cNvSpPr>
          <p:nvPr/>
        </p:nvSpPr>
        <p:spPr>
          <a:xfrm>
            <a:off x="1295399" y="6292420"/>
            <a:ext cx="6295577" cy="18415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spc="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spc="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spc="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b="0" i="0" dirty="0">
                <a:solidFill>
                  <a:srgbClr val="363D1B"/>
                </a:solidFill>
                <a:effectLst/>
              </a:rPr>
              <a:t>“</a:t>
            </a:r>
            <a:r>
              <a:rPr lang="en-US" sz="1200" b="0" i="0" dirty="0">
                <a:solidFill>
                  <a:schemeClr val="tx1">
                    <a:lumMod val="50000"/>
                    <a:lumOff val="50000"/>
                  </a:schemeClr>
                </a:solidFill>
                <a:effectLst/>
              </a:rPr>
              <a:t>American elm - Dutch elm disease,” </a:t>
            </a:r>
            <a:r>
              <a:rPr lang="en-US" sz="1200" b="0" i="1" dirty="0" err="1">
                <a:solidFill>
                  <a:schemeClr val="tx1">
                    <a:lumMod val="50000"/>
                    <a:lumOff val="50000"/>
                  </a:schemeClr>
                </a:solidFill>
                <a:effectLst/>
              </a:rPr>
              <a:t>Omeka@CTL</a:t>
            </a:r>
            <a:r>
              <a:rPr lang="en-US" sz="1200" b="0" i="0" dirty="0">
                <a:solidFill>
                  <a:schemeClr val="tx1">
                    <a:lumMod val="50000"/>
                    <a:lumOff val="50000"/>
                  </a:schemeClr>
                </a:solidFill>
                <a:effectLst/>
              </a:rPr>
              <a:t>, accessed May 18, </a:t>
            </a:r>
            <a:r>
              <a:rPr lang="en-US" sz="1600" dirty="0">
                <a:solidFill>
                  <a:schemeClr val="tx1">
                    <a:lumMod val="50000"/>
                    <a:lumOff val="50000"/>
                  </a:schemeClr>
                </a:solidFill>
              </a:rPr>
              <a:t>2024</a:t>
            </a:r>
            <a:r>
              <a:rPr lang="en-US" sz="1200" b="0" i="0" dirty="0">
                <a:solidFill>
                  <a:schemeClr val="tx1">
                    <a:lumMod val="50000"/>
                    <a:lumOff val="50000"/>
                  </a:schemeClr>
                </a:solidFill>
                <a:effectLst/>
              </a:rPr>
              <a:t>, https://libraryexhibits.uvm.edu/omeka/items/show/1236</a:t>
            </a:r>
            <a:r>
              <a:rPr lang="en-US" sz="1200" b="0" i="0" dirty="0">
                <a:solidFill>
                  <a:srgbClr val="363D1B"/>
                </a:solidFill>
                <a:effectLst/>
              </a:rPr>
              <a:t>.</a:t>
            </a:r>
            <a:endParaRPr lang="en-US" sz="1600" dirty="0"/>
          </a:p>
        </p:txBody>
      </p:sp>
      <p:sp>
        <p:nvSpPr>
          <p:cNvPr id="14" name="Footer Placeholder 4">
            <a:extLst>
              <a:ext uri="{FF2B5EF4-FFF2-40B4-BE49-F238E27FC236}">
                <a16:creationId xmlns:a16="http://schemas.microsoft.com/office/drawing/2014/main" id="{0490D8CA-C738-4846-BF30-732DE2C8683B}"/>
              </a:ext>
            </a:extLst>
          </p:cNvPr>
          <p:cNvSpPr>
            <a:spLocks noGrp="1"/>
          </p:cNvSpPr>
          <p:nvPr>
            <p:ph type="ftr" sz="quarter" idx="12"/>
          </p:nvPr>
        </p:nvSpPr>
        <p:spPr>
          <a:xfrm rot="16200000">
            <a:off x="-242950" y="1451497"/>
            <a:ext cx="1784352" cy="189457"/>
          </a:xfrm>
        </p:spPr>
        <p:txBody>
          <a:bodyPr/>
          <a:lstStyle/>
          <a:p>
            <a:r>
              <a:rPr lang="en-US" sz="2000" dirty="0"/>
              <a:t>diseases</a:t>
            </a:r>
          </a:p>
        </p:txBody>
      </p:sp>
      <p:pic>
        <p:nvPicPr>
          <p:cNvPr id="3078" name="Picture 6">
            <a:extLst>
              <a:ext uri="{FF2B5EF4-FFF2-40B4-BE49-F238E27FC236}">
                <a16:creationId xmlns:a16="http://schemas.microsoft.com/office/drawing/2014/main" id="{0D9896EE-3551-4339-B9DE-39730A07E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9" y="1249114"/>
            <a:ext cx="7883208" cy="49992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1C92F03B-5442-4E0E-9BE9-EDC884574D49}"/>
              </a:ext>
            </a:extLst>
          </p:cNvPr>
          <p:cNvSpPr txBox="1"/>
          <p:nvPr/>
        </p:nvSpPr>
        <p:spPr>
          <a:xfrm>
            <a:off x="5675376" y="6159326"/>
            <a:ext cx="6096000" cy="338554"/>
          </a:xfrm>
          <a:prstGeom prst="rect">
            <a:avLst/>
          </a:prstGeom>
          <a:noFill/>
        </p:spPr>
        <p:txBody>
          <a:bodyPr wrap="square">
            <a:spAutoFit/>
          </a:bodyPr>
          <a:lstStyle/>
          <a:p>
            <a:r>
              <a:rPr lang="en-US" sz="1600" dirty="0">
                <a:solidFill>
                  <a:schemeClr val="bg1"/>
                </a:solidFill>
              </a:rPr>
              <a:t>William M. Brown Jr., Bugwood.org</a:t>
            </a:r>
          </a:p>
        </p:txBody>
      </p:sp>
      <p:grpSp>
        <p:nvGrpSpPr>
          <p:cNvPr id="3" name="Group 2">
            <a:extLst>
              <a:ext uri="{FF2B5EF4-FFF2-40B4-BE49-F238E27FC236}">
                <a16:creationId xmlns:a16="http://schemas.microsoft.com/office/drawing/2014/main" id="{486CE4C5-4A28-49F1-9165-3C081856B589}"/>
              </a:ext>
            </a:extLst>
          </p:cNvPr>
          <p:cNvGrpSpPr/>
          <p:nvPr/>
        </p:nvGrpSpPr>
        <p:grpSpPr>
          <a:xfrm>
            <a:off x="5358992" y="2438402"/>
            <a:ext cx="5787852" cy="3658714"/>
            <a:chOff x="4760429" y="1623562"/>
            <a:chExt cx="7305675" cy="4857750"/>
          </a:xfrm>
        </p:grpSpPr>
        <p:pic>
          <p:nvPicPr>
            <p:cNvPr id="9" name="Picture 8">
              <a:extLst>
                <a:ext uri="{FF2B5EF4-FFF2-40B4-BE49-F238E27FC236}">
                  <a16:creationId xmlns:a16="http://schemas.microsoft.com/office/drawing/2014/main" id="{0B0BED6B-547F-4D40-ABD8-B82CA5F0DCD5}"/>
                </a:ext>
              </a:extLst>
            </p:cNvPr>
            <p:cNvPicPr>
              <a:picLocks noChangeAspect="1"/>
            </p:cNvPicPr>
            <p:nvPr/>
          </p:nvPicPr>
          <p:blipFill>
            <a:blip r:embed="rId4"/>
            <a:stretch>
              <a:fillRect/>
            </a:stretch>
          </p:blipFill>
          <p:spPr>
            <a:xfrm>
              <a:off x="4760429" y="1623562"/>
              <a:ext cx="7305675" cy="4857750"/>
            </a:xfrm>
            <a:prstGeom prst="rect">
              <a:avLst/>
            </a:prstGeom>
            <a:ln>
              <a:noFill/>
            </a:ln>
            <a:effectLst>
              <a:softEdge rad="112500"/>
            </a:effectLst>
          </p:spPr>
        </p:pic>
        <p:sp>
          <p:nvSpPr>
            <p:cNvPr id="12" name="TextBox 11">
              <a:extLst>
                <a:ext uri="{FF2B5EF4-FFF2-40B4-BE49-F238E27FC236}">
                  <a16:creationId xmlns:a16="http://schemas.microsoft.com/office/drawing/2014/main" id="{2429D284-0DF3-4CA5-B06C-EE4EE21133FF}"/>
                </a:ext>
              </a:extLst>
            </p:cNvPr>
            <p:cNvSpPr txBox="1"/>
            <p:nvPr/>
          </p:nvSpPr>
          <p:spPr>
            <a:xfrm>
              <a:off x="5675376" y="6142758"/>
              <a:ext cx="6096000" cy="338554"/>
            </a:xfrm>
            <a:prstGeom prst="rect">
              <a:avLst/>
            </a:prstGeom>
            <a:noFill/>
          </p:spPr>
          <p:txBody>
            <a:bodyPr wrap="square">
              <a:spAutoFit/>
            </a:bodyPr>
            <a:lstStyle/>
            <a:p>
              <a:r>
                <a:rPr lang="en-US" sz="1600" dirty="0">
                  <a:solidFill>
                    <a:schemeClr val="bg1"/>
                  </a:solidFill>
                </a:rPr>
                <a:t>William M. Brown Jr., Bugwood.org</a:t>
              </a:r>
            </a:p>
          </p:txBody>
        </p:sp>
      </p:grpSp>
    </p:spTree>
    <p:extLst>
      <p:ext uri="{BB962C8B-B14F-4D97-AF65-F5344CB8AC3E}">
        <p14:creationId xmlns:p14="http://schemas.microsoft.com/office/powerpoint/2010/main" val="247880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White DNA structure">
            <a:extLst>
              <a:ext uri="{FF2B5EF4-FFF2-40B4-BE49-F238E27FC236}">
                <a16:creationId xmlns:a16="http://schemas.microsoft.com/office/drawing/2014/main" id="{7F21F877-E428-8BB2-045F-D9FA57744C27}"/>
              </a:ext>
            </a:extLst>
          </p:cNvPr>
          <p:cNvPicPr>
            <a:picLocks noGrp="1" noChangeAspect="1"/>
          </p:cNvPicPr>
          <p:nvPr>
            <p:ph type="pic" sz="quarter" idx="10"/>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p:blipFill>
        <p:spPr/>
      </p:pic>
      <p:sp>
        <p:nvSpPr>
          <p:cNvPr id="3" name="Title 2">
            <a:extLst>
              <a:ext uri="{FF2B5EF4-FFF2-40B4-BE49-F238E27FC236}">
                <a16:creationId xmlns:a16="http://schemas.microsoft.com/office/drawing/2014/main" id="{03924A06-2533-68FE-6815-A6208AD97D3D}"/>
              </a:ext>
            </a:extLst>
          </p:cNvPr>
          <p:cNvSpPr>
            <a:spLocks noGrp="1"/>
          </p:cNvSpPr>
          <p:nvPr>
            <p:ph type="title"/>
          </p:nvPr>
        </p:nvSpPr>
        <p:spPr/>
        <p:txBody>
          <a:bodyPr/>
          <a:lstStyle/>
          <a:p>
            <a:r>
              <a:rPr lang="en-US" dirty="0"/>
              <a:t>insects</a:t>
            </a:r>
          </a:p>
        </p:txBody>
      </p:sp>
    </p:spTree>
    <p:extLst>
      <p:ext uri="{BB962C8B-B14F-4D97-AF65-F5344CB8AC3E}">
        <p14:creationId xmlns:p14="http://schemas.microsoft.com/office/powerpoint/2010/main" val="319580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FE33C-D045-4C05-B5B5-B616467DC530}"/>
              </a:ext>
            </a:extLst>
          </p:cNvPr>
          <p:cNvSpPr>
            <a:spLocks noGrp="1"/>
          </p:cNvSpPr>
          <p:nvPr>
            <p:ph type="title"/>
          </p:nvPr>
        </p:nvSpPr>
        <p:spPr>
          <a:xfrm>
            <a:off x="1295399" y="622852"/>
            <a:ext cx="10058400" cy="914400"/>
          </a:xfrm>
        </p:spPr>
        <p:txBody>
          <a:bodyPr/>
          <a:lstStyle/>
          <a:p>
            <a:r>
              <a:rPr lang="en-US" dirty="0"/>
              <a:t>Emerald ash borer</a:t>
            </a:r>
          </a:p>
        </p:txBody>
      </p:sp>
      <p:sp>
        <p:nvSpPr>
          <p:cNvPr id="4" name="Slide Number Placeholder 3">
            <a:extLst>
              <a:ext uri="{FF2B5EF4-FFF2-40B4-BE49-F238E27FC236}">
                <a16:creationId xmlns:a16="http://schemas.microsoft.com/office/drawing/2014/main" id="{0BB20472-9AB8-4BCF-9B34-E0638C70E92A}"/>
              </a:ext>
            </a:extLst>
          </p:cNvPr>
          <p:cNvSpPr>
            <a:spLocks noGrp="1"/>
          </p:cNvSpPr>
          <p:nvPr>
            <p:ph type="sldNum" sz="quarter" idx="11"/>
          </p:nvPr>
        </p:nvSpPr>
        <p:spPr/>
        <p:txBody>
          <a:bodyPr/>
          <a:lstStyle/>
          <a:p>
            <a:fld id="{75DF2D63-3FF5-D547-96B9-BE9CCD1ABA58}" type="slidenum">
              <a:rPr lang="en-US" smtClean="0"/>
              <a:t>19</a:t>
            </a:fld>
            <a:endParaRPr lang="en-US" dirty="0"/>
          </a:p>
        </p:txBody>
      </p:sp>
      <p:sp>
        <p:nvSpPr>
          <p:cNvPr id="14" name="Footer Placeholder 4">
            <a:extLst>
              <a:ext uri="{FF2B5EF4-FFF2-40B4-BE49-F238E27FC236}">
                <a16:creationId xmlns:a16="http://schemas.microsoft.com/office/drawing/2014/main" id="{0490D8CA-C738-4846-BF30-732DE2C8683B}"/>
              </a:ext>
            </a:extLst>
          </p:cNvPr>
          <p:cNvSpPr>
            <a:spLocks noGrp="1"/>
          </p:cNvSpPr>
          <p:nvPr>
            <p:ph type="ftr" sz="quarter" idx="12"/>
          </p:nvPr>
        </p:nvSpPr>
        <p:spPr>
          <a:xfrm rot="16200000">
            <a:off x="-242950" y="1451497"/>
            <a:ext cx="1784352" cy="189457"/>
          </a:xfrm>
        </p:spPr>
        <p:txBody>
          <a:bodyPr/>
          <a:lstStyle/>
          <a:p>
            <a:r>
              <a:rPr lang="en-US" sz="2000" dirty="0"/>
              <a:t>insects</a:t>
            </a:r>
          </a:p>
        </p:txBody>
      </p:sp>
      <p:grpSp>
        <p:nvGrpSpPr>
          <p:cNvPr id="6" name="Group 5">
            <a:extLst>
              <a:ext uri="{FF2B5EF4-FFF2-40B4-BE49-F238E27FC236}">
                <a16:creationId xmlns:a16="http://schemas.microsoft.com/office/drawing/2014/main" id="{8193CDAD-3AEA-4E74-9FE5-1268964F4BA6}"/>
              </a:ext>
            </a:extLst>
          </p:cNvPr>
          <p:cNvGrpSpPr/>
          <p:nvPr/>
        </p:nvGrpSpPr>
        <p:grpSpPr>
          <a:xfrm>
            <a:off x="1114424" y="1377398"/>
            <a:ext cx="7496175" cy="4857750"/>
            <a:chOff x="1114424" y="1377398"/>
            <a:chExt cx="7496175" cy="4857750"/>
          </a:xfrm>
        </p:grpSpPr>
        <p:pic>
          <p:nvPicPr>
            <p:cNvPr id="5" name="Picture 4">
              <a:extLst>
                <a:ext uri="{FF2B5EF4-FFF2-40B4-BE49-F238E27FC236}">
                  <a16:creationId xmlns:a16="http://schemas.microsoft.com/office/drawing/2014/main" id="{5027F510-5005-417E-8F9B-6B77510AE1CC}"/>
                </a:ext>
              </a:extLst>
            </p:cNvPr>
            <p:cNvPicPr>
              <a:picLocks noChangeAspect="1"/>
            </p:cNvPicPr>
            <p:nvPr/>
          </p:nvPicPr>
          <p:blipFill>
            <a:blip r:embed="rId3"/>
            <a:stretch>
              <a:fillRect/>
            </a:stretch>
          </p:blipFill>
          <p:spPr>
            <a:xfrm>
              <a:off x="1114424" y="1377398"/>
              <a:ext cx="7315200" cy="4857750"/>
            </a:xfrm>
            <a:prstGeom prst="rect">
              <a:avLst/>
            </a:prstGeom>
            <a:ln>
              <a:noFill/>
            </a:ln>
            <a:effectLst>
              <a:softEdge rad="112500"/>
            </a:effectLst>
          </p:spPr>
        </p:pic>
        <p:sp>
          <p:nvSpPr>
            <p:cNvPr id="10" name="TextBox 9">
              <a:extLst>
                <a:ext uri="{FF2B5EF4-FFF2-40B4-BE49-F238E27FC236}">
                  <a16:creationId xmlns:a16="http://schemas.microsoft.com/office/drawing/2014/main" id="{4491134B-ECE1-4E64-805C-747F6F92218D}"/>
                </a:ext>
              </a:extLst>
            </p:cNvPr>
            <p:cNvSpPr txBox="1"/>
            <p:nvPr/>
          </p:nvSpPr>
          <p:spPr>
            <a:xfrm>
              <a:off x="2514599" y="5876921"/>
              <a:ext cx="6096000" cy="338554"/>
            </a:xfrm>
            <a:prstGeom prst="rect">
              <a:avLst/>
            </a:prstGeom>
            <a:noFill/>
          </p:spPr>
          <p:txBody>
            <a:bodyPr wrap="square">
              <a:spAutoFit/>
            </a:bodyPr>
            <a:lstStyle/>
            <a:p>
              <a:r>
                <a:rPr lang="en-US" sz="1600" dirty="0"/>
                <a:t>Debbie Miller, USDA Forest Service, Bugwood.org</a:t>
              </a:r>
            </a:p>
          </p:txBody>
        </p:sp>
      </p:grpSp>
      <p:sp>
        <p:nvSpPr>
          <p:cNvPr id="15" name="TextBox 14">
            <a:extLst>
              <a:ext uri="{FF2B5EF4-FFF2-40B4-BE49-F238E27FC236}">
                <a16:creationId xmlns:a16="http://schemas.microsoft.com/office/drawing/2014/main" id="{52D34074-5F16-4C7C-A666-41D43F65A6E6}"/>
              </a:ext>
            </a:extLst>
          </p:cNvPr>
          <p:cNvSpPr txBox="1"/>
          <p:nvPr/>
        </p:nvSpPr>
        <p:spPr>
          <a:xfrm>
            <a:off x="8610599" y="6046198"/>
            <a:ext cx="6214532" cy="338554"/>
          </a:xfrm>
          <a:prstGeom prst="rect">
            <a:avLst/>
          </a:prstGeom>
          <a:noFill/>
        </p:spPr>
        <p:txBody>
          <a:bodyPr wrap="square">
            <a:spAutoFit/>
          </a:bodyPr>
          <a:lstStyle/>
          <a:p>
            <a:r>
              <a:rPr lang="en-US" sz="1600" dirty="0">
                <a:solidFill>
                  <a:schemeClr val="bg1"/>
                </a:solidFill>
              </a:rPr>
              <a:t>Steven Katovich, Bugwood.org</a:t>
            </a:r>
          </a:p>
        </p:txBody>
      </p:sp>
      <p:grpSp>
        <p:nvGrpSpPr>
          <p:cNvPr id="3" name="Group 2">
            <a:extLst>
              <a:ext uri="{FF2B5EF4-FFF2-40B4-BE49-F238E27FC236}">
                <a16:creationId xmlns:a16="http://schemas.microsoft.com/office/drawing/2014/main" id="{2311567F-28B7-4BCF-88F1-044821F789A1}"/>
              </a:ext>
            </a:extLst>
          </p:cNvPr>
          <p:cNvGrpSpPr/>
          <p:nvPr/>
        </p:nvGrpSpPr>
        <p:grpSpPr>
          <a:xfrm>
            <a:off x="1192668" y="1742183"/>
            <a:ext cx="6822996" cy="4492965"/>
            <a:chOff x="4482195" y="473248"/>
            <a:chExt cx="9753600" cy="6530997"/>
          </a:xfrm>
        </p:grpSpPr>
        <p:pic>
          <p:nvPicPr>
            <p:cNvPr id="16" name="Picture 15">
              <a:extLst>
                <a:ext uri="{FF2B5EF4-FFF2-40B4-BE49-F238E27FC236}">
                  <a16:creationId xmlns:a16="http://schemas.microsoft.com/office/drawing/2014/main" id="{2C4DFDCF-D51E-4C90-A1AE-22D7155272CF}"/>
                </a:ext>
              </a:extLst>
            </p:cNvPr>
            <p:cNvPicPr>
              <a:picLocks noChangeAspect="1"/>
            </p:cNvPicPr>
            <p:nvPr/>
          </p:nvPicPr>
          <p:blipFill>
            <a:blip r:embed="rId4"/>
            <a:stretch>
              <a:fillRect/>
            </a:stretch>
          </p:blipFill>
          <p:spPr>
            <a:xfrm>
              <a:off x="4482195" y="473248"/>
              <a:ext cx="9753600" cy="6502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a:extLst>
                <a:ext uri="{FF2B5EF4-FFF2-40B4-BE49-F238E27FC236}">
                  <a16:creationId xmlns:a16="http://schemas.microsoft.com/office/drawing/2014/main" id="{D9ABB550-90FB-482B-90A6-18BAD8CD7DF9}"/>
                </a:ext>
              </a:extLst>
            </p:cNvPr>
            <p:cNvSpPr txBox="1"/>
            <p:nvPr/>
          </p:nvSpPr>
          <p:spPr>
            <a:xfrm>
              <a:off x="4482195" y="6512121"/>
              <a:ext cx="7962536" cy="492124"/>
            </a:xfrm>
            <a:prstGeom prst="rect">
              <a:avLst/>
            </a:prstGeom>
            <a:noFill/>
          </p:spPr>
          <p:txBody>
            <a:bodyPr wrap="square">
              <a:spAutoFit/>
            </a:bodyPr>
            <a:lstStyle/>
            <a:p>
              <a:r>
                <a:rPr lang="en-US" sz="1600" dirty="0">
                  <a:solidFill>
                    <a:schemeClr val="bg1"/>
                  </a:solidFill>
                </a:rPr>
                <a:t>Edward Czerwinski, Ontario Ministry of Natural Resources, Bugwood.org</a:t>
              </a:r>
            </a:p>
          </p:txBody>
        </p:sp>
      </p:grpSp>
      <p:pic>
        <p:nvPicPr>
          <p:cNvPr id="11" name="Picture 10">
            <a:extLst>
              <a:ext uri="{FF2B5EF4-FFF2-40B4-BE49-F238E27FC236}">
                <a16:creationId xmlns:a16="http://schemas.microsoft.com/office/drawing/2014/main" id="{83F188C5-E27E-4DCA-BF9A-5A90439743F4}"/>
              </a:ext>
            </a:extLst>
          </p:cNvPr>
          <p:cNvPicPr>
            <a:picLocks noChangeAspect="1"/>
          </p:cNvPicPr>
          <p:nvPr/>
        </p:nvPicPr>
        <p:blipFill>
          <a:blip r:embed="rId5"/>
          <a:stretch>
            <a:fillRect/>
          </a:stretch>
        </p:blipFill>
        <p:spPr>
          <a:xfrm>
            <a:off x="8252264" y="501880"/>
            <a:ext cx="3881257" cy="5937860"/>
          </a:xfrm>
          <a:prstGeom prst="rect">
            <a:avLst/>
          </a:prstGeom>
          <a:ln>
            <a:noFill/>
          </a:ln>
          <a:effectLst>
            <a:softEdge rad="112500"/>
          </a:effectLst>
        </p:spPr>
      </p:pic>
    </p:spTree>
    <p:extLst>
      <p:ext uri="{BB962C8B-B14F-4D97-AF65-F5344CB8AC3E}">
        <p14:creationId xmlns:p14="http://schemas.microsoft.com/office/powerpoint/2010/main" val="275675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descr="White DNA structure">
            <a:extLst>
              <a:ext uri="{FF2B5EF4-FFF2-40B4-BE49-F238E27FC236}">
                <a16:creationId xmlns:a16="http://schemas.microsoft.com/office/drawing/2014/main" id="{F90B3248-E185-8C9D-93CE-A79DE50A6F3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7" name="Text Placeholder 3">
            <a:extLst>
              <a:ext uri="{FF2B5EF4-FFF2-40B4-BE49-F238E27FC236}">
                <a16:creationId xmlns:a16="http://schemas.microsoft.com/office/drawing/2014/main" id="{4DA8E16C-1A9C-48DF-B943-0CE6D954685A}"/>
              </a:ext>
            </a:extLst>
          </p:cNvPr>
          <p:cNvSpPr txBox="1">
            <a:spLocks/>
          </p:cNvSpPr>
          <p:nvPr/>
        </p:nvSpPr>
        <p:spPr>
          <a:xfrm>
            <a:off x="5223304" y="2309456"/>
            <a:ext cx="3363249" cy="4648200"/>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solidFill>
            <a:schemeClr val="accent1">
              <a:lumMod val="20000"/>
              <a:lumOff val="80000"/>
            </a:schemeClr>
          </a:solidFill>
        </p:spPr>
        <p:txBody>
          <a:bodyPr vert="horz" wrap="square" lIns="310896" tIns="365760" rIns="274320" bIns="0" rtlCol="0" anchor="t">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cap="all" spc="200" baseline="0">
                <a:solidFill>
                  <a:schemeClr val="tx1"/>
                </a:solidFill>
                <a:latin typeface="+mj-lt"/>
                <a:ea typeface="+mn-ea"/>
                <a:cs typeface="Posterama" panose="020B0504020200020000"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3000"/>
              </a:lnSpc>
            </a:pPr>
            <a:endParaRPr lang="en-US" sz="4000" dirty="0"/>
          </a:p>
        </p:txBody>
      </p:sp>
      <p:sp>
        <p:nvSpPr>
          <p:cNvPr id="3" name="Title 2">
            <a:extLst>
              <a:ext uri="{FF2B5EF4-FFF2-40B4-BE49-F238E27FC236}">
                <a16:creationId xmlns:a16="http://schemas.microsoft.com/office/drawing/2014/main" id="{B3E315A2-4CED-23BB-CA3C-C8962E2419FD}"/>
              </a:ext>
            </a:extLst>
          </p:cNvPr>
          <p:cNvSpPr>
            <a:spLocks noGrp="1"/>
          </p:cNvSpPr>
          <p:nvPr>
            <p:ph type="title"/>
          </p:nvPr>
        </p:nvSpPr>
        <p:spPr>
          <a:xfrm>
            <a:off x="1298448" y="609600"/>
            <a:ext cx="9601200" cy="530352"/>
          </a:xfrm>
        </p:spPr>
        <p:txBody>
          <a:bodyPr/>
          <a:lstStyle/>
          <a:p>
            <a:r>
              <a:rPr lang="en-US" dirty="0"/>
              <a:t>What makes something an invasive species?</a:t>
            </a:r>
          </a:p>
        </p:txBody>
      </p:sp>
      <p:sp>
        <p:nvSpPr>
          <p:cNvPr id="8" name="Slide Number Placeholder 7">
            <a:extLst>
              <a:ext uri="{FF2B5EF4-FFF2-40B4-BE49-F238E27FC236}">
                <a16:creationId xmlns:a16="http://schemas.microsoft.com/office/drawing/2014/main" id="{2205EC8C-AC41-F14C-3C63-5BF0F54D1D23}"/>
              </a:ext>
            </a:extLst>
          </p:cNvPr>
          <p:cNvSpPr>
            <a:spLocks noGrp="1"/>
          </p:cNvSpPr>
          <p:nvPr>
            <p:ph type="sldNum" sz="quarter" idx="11"/>
          </p:nvPr>
        </p:nvSpPr>
        <p:spPr/>
        <p:txBody>
          <a:bodyPr/>
          <a:lstStyle/>
          <a:p>
            <a:fld id="{75DF2D63-3FF5-D547-96B9-BE9CCD1ABA58}" type="slidenum">
              <a:rPr lang="en-US" smtClean="0"/>
              <a:pPr/>
              <a:t>2</a:t>
            </a:fld>
            <a:endParaRPr lang="en-US" dirty="0"/>
          </a:p>
        </p:txBody>
      </p:sp>
      <p:sp>
        <p:nvSpPr>
          <p:cNvPr id="4" name="Text Placeholder 3">
            <a:extLst>
              <a:ext uri="{FF2B5EF4-FFF2-40B4-BE49-F238E27FC236}">
                <a16:creationId xmlns:a16="http://schemas.microsoft.com/office/drawing/2014/main" id="{DB4489FD-4F12-40A7-1EA9-79A941933E98}"/>
              </a:ext>
            </a:extLst>
          </p:cNvPr>
          <p:cNvSpPr>
            <a:spLocks noGrp="1"/>
          </p:cNvSpPr>
          <p:nvPr>
            <p:ph type="body" idx="1"/>
          </p:nvPr>
        </p:nvSpPr>
        <p:spPr>
          <a:xfrm>
            <a:off x="1608586" y="2309456"/>
            <a:ext cx="3363249" cy="4648200"/>
          </a:xfrm>
        </p:spPr>
        <p:txBody>
          <a:bodyPr/>
          <a:lstStyle/>
          <a:p>
            <a:pPr algn="ctr">
              <a:lnSpc>
                <a:spcPts val="3000"/>
              </a:lnSpc>
            </a:pPr>
            <a:r>
              <a:rPr lang="en-US" sz="4000" dirty="0"/>
              <a:t>living</a:t>
            </a:r>
          </a:p>
        </p:txBody>
      </p:sp>
      <p:cxnSp>
        <p:nvCxnSpPr>
          <p:cNvPr id="27" name="Straight Connector 26">
            <a:extLst>
              <a:ext uri="{FF2B5EF4-FFF2-40B4-BE49-F238E27FC236}">
                <a16:creationId xmlns:a16="http://schemas.microsoft.com/office/drawing/2014/main" id="{E4A534A3-16E3-79AB-9E75-F40D0FDB4C98}"/>
              </a:ext>
              <a:ext uri="{C183D7F6-B498-43B3-948B-1728B52AA6E4}">
                <adec:decorative xmlns:adec="http://schemas.microsoft.com/office/drawing/2017/decorative" val="1"/>
              </a:ext>
            </a:extLst>
          </p:cNvPr>
          <p:cNvCxnSpPr>
            <a:cxnSpLocks/>
          </p:cNvCxnSpPr>
          <p:nvPr/>
        </p:nvCxnSpPr>
        <p:spPr>
          <a:xfrm>
            <a:off x="649224" y="2667000"/>
            <a:ext cx="0" cy="31242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9A396D35-FCA1-4FC2-9CC1-B0E94DFC8430}"/>
              </a:ext>
            </a:extLst>
          </p:cNvPr>
          <p:cNvSpPr txBox="1">
            <a:spLocks/>
          </p:cNvSpPr>
          <p:nvPr/>
        </p:nvSpPr>
        <p:spPr>
          <a:xfrm>
            <a:off x="8845817" y="2309456"/>
            <a:ext cx="3365848" cy="4648200"/>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solidFill>
            <a:schemeClr val="accent1">
              <a:lumMod val="20000"/>
              <a:lumOff val="80000"/>
            </a:schemeClr>
          </a:solidFill>
        </p:spPr>
        <p:txBody>
          <a:bodyPr vert="horz" wrap="square" lIns="310896" tIns="365760" rIns="274320" bIns="0" rtlCol="0" anchor="t" anchorCtr="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cap="all" spc="200" baseline="0">
                <a:solidFill>
                  <a:schemeClr val="tx1"/>
                </a:solidFill>
                <a:latin typeface="+mj-lt"/>
                <a:ea typeface="+mn-ea"/>
                <a:cs typeface="Posterama" panose="020B0504020200020000"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3000"/>
              </a:lnSpc>
            </a:pPr>
            <a:endParaRPr lang="en-US" sz="4000" dirty="0"/>
          </a:p>
        </p:txBody>
      </p:sp>
      <p:pic>
        <p:nvPicPr>
          <p:cNvPr id="19" name="Graphic 18" descr="No sign with solid fill">
            <a:extLst>
              <a:ext uri="{FF2B5EF4-FFF2-40B4-BE49-F238E27FC236}">
                <a16:creationId xmlns:a16="http://schemas.microsoft.com/office/drawing/2014/main" id="{6E8ECC82-8400-4F22-98FD-DAC329FD0C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95481" y="3364528"/>
            <a:ext cx="2395365" cy="2395365"/>
          </a:xfrm>
          <a:prstGeom prst="rect">
            <a:avLst/>
          </a:prstGeom>
        </p:spPr>
      </p:pic>
      <p:pic>
        <p:nvPicPr>
          <p:cNvPr id="21" name="Graphic 20" descr="Exclamation mark with solid fill">
            <a:extLst>
              <a:ext uri="{FF2B5EF4-FFF2-40B4-BE49-F238E27FC236}">
                <a16:creationId xmlns:a16="http://schemas.microsoft.com/office/drawing/2014/main" id="{95A68225-F7DB-4C84-B6FB-AB9D34F7D89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59396" y="3227368"/>
            <a:ext cx="2499360" cy="2499360"/>
          </a:xfrm>
          <a:prstGeom prst="rect">
            <a:avLst/>
          </a:prstGeom>
        </p:spPr>
      </p:pic>
      <p:pic>
        <p:nvPicPr>
          <p:cNvPr id="28" name="Graphic 27" descr="DNA with solid fill">
            <a:extLst>
              <a:ext uri="{FF2B5EF4-FFF2-40B4-BE49-F238E27FC236}">
                <a16:creationId xmlns:a16="http://schemas.microsoft.com/office/drawing/2014/main" id="{6D1741B9-0438-4923-AB5A-845BC77FF7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09884" y="3749676"/>
            <a:ext cx="2362200" cy="2362200"/>
          </a:xfrm>
          <a:prstGeom prst="rect">
            <a:avLst/>
          </a:prstGeom>
        </p:spPr>
      </p:pic>
      <p:sp>
        <p:nvSpPr>
          <p:cNvPr id="33" name="Text Placeholder 3">
            <a:extLst>
              <a:ext uri="{FF2B5EF4-FFF2-40B4-BE49-F238E27FC236}">
                <a16:creationId xmlns:a16="http://schemas.microsoft.com/office/drawing/2014/main" id="{3C0CAFF2-80A2-4DF8-8D3E-30E929775D30}"/>
              </a:ext>
            </a:extLst>
          </p:cNvPr>
          <p:cNvSpPr txBox="1">
            <a:spLocks/>
          </p:cNvSpPr>
          <p:nvPr/>
        </p:nvSpPr>
        <p:spPr>
          <a:xfrm>
            <a:off x="1605028" y="2309456"/>
            <a:ext cx="3363249" cy="4648200"/>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solidFill>
            <a:schemeClr val="accent1">
              <a:lumMod val="20000"/>
              <a:lumOff val="80000"/>
            </a:schemeClr>
          </a:solidFill>
        </p:spPr>
        <p:txBody>
          <a:bodyPr vert="horz" wrap="square" lIns="310896" tIns="365760" rIns="274320" bIns="0" rtlCol="0" anchor="t">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cap="all" spc="200" baseline="0">
                <a:solidFill>
                  <a:schemeClr val="tx1"/>
                </a:solidFill>
                <a:latin typeface="+mj-lt"/>
                <a:ea typeface="+mn-ea"/>
                <a:cs typeface="Posterama" panose="020B0504020200020000"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3000"/>
              </a:lnSpc>
            </a:pPr>
            <a:endParaRPr lang="en-US" sz="4000" dirty="0"/>
          </a:p>
        </p:txBody>
      </p:sp>
      <p:pic>
        <p:nvPicPr>
          <p:cNvPr id="34" name="Graphic 33" descr="DNA with solid fill">
            <a:extLst>
              <a:ext uri="{FF2B5EF4-FFF2-40B4-BE49-F238E27FC236}">
                <a16:creationId xmlns:a16="http://schemas.microsoft.com/office/drawing/2014/main" id="{D83C8BD5-5FCC-4085-BD11-5414B11FCF3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06326" y="3364528"/>
            <a:ext cx="2362200" cy="2362200"/>
          </a:xfrm>
          <a:prstGeom prst="rect">
            <a:avLst/>
          </a:prstGeom>
        </p:spPr>
      </p:pic>
    </p:spTree>
    <p:extLst>
      <p:ext uri="{BB962C8B-B14F-4D97-AF65-F5344CB8AC3E}">
        <p14:creationId xmlns:p14="http://schemas.microsoft.com/office/powerpoint/2010/main" val="376790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FE33C-D045-4C05-B5B5-B616467DC530}"/>
              </a:ext>
            </a:extLst>
          </p:cNvPr>
          <p:cNvSpPr>
            <a:spLocks noGrp="1"/>
          </p:cNvSpPr>
          <p:nvPr>
            <p:ph type="title"/>
          </p:nvPr>
        </p:nvSpPr>
        <p:spPr>
          <a:xfrm>
            <a:off x="1249562" y="622364"/>
            <a:ext cx="10058400" cy="914400"/>
          </a:xfrm>
        </p:spPr>
        <p:txBody>
          <a:bodyPr/>
          <a:lstStyle/>
          <a:p>
            <a:r>
              <a:rPr lang="en-US" dirty="0"/>
              <a:t>Spongy moth</a:t>
            </a:r>
          </a:p>
        </p:txBody>
      </p:sp>
      <p:sp>
        <p:nvSpPr>
          <p:cNvPr id="4" name="Slide Number Placeholder 3">
            <a:extLst>
              <a:ext uri="{FF2B5EF4-FFF2-40B4-BE49-F238E27FC236}">
                <a16:creationId xmlns:a16="http://schemas.microsoft.com/office/drawing/2014/main" id="{0BB20472-9AB8-4BCF-9B34-E0638C70E92A}"/>
              </a:ext>
            </a:extLst>
          </p:cNvPr>
          <p:cNvSpPr>
            <a:spLocks noGrp="1"/>
          </p:cNvSpPr>
          <p:nvPr>
            <p:ph type="sldNum" sz="quarter" idx="11"/>
          </p:nvPr>
        </p:nvSpPr>
        <p:spPr/>
        <p:txBody>
          <a:bodyPr/>
          <a:lstStyle/>
          <a:p>
            <a:fld id="{75DF2D63-3FF5-D547-96B9-BE9CCD1ABA58}" type="slidenum">
              <a:rPr lang="en-US" smtClean="0"/>
              <a:t>20</a:t>
            </a:fld>
            <a:endParaRPr lang="en-US" dirty="0"/>
          </a:p>
        </p:txBody>
      </p:sp>
      <p:sp>
        <p:nvSpPr>
          <p:cNvPr id="14" name="Footer Placeholder 4">
            <a:extLst>
              <a:ext uri="{FF2B5EF4-FFF2-40B4-BE49-F238E27FC236}">
                <a16:creationId xmlns:a16="http://schemas.microsoft.com/office/drawing/2014/main" id="{0490D8CA-C738-4846-BF30-732DE2C8683B}"/>
              </a:ext>
            </a:extLst>
          </p:cNvPr>
          <p:cNvSpPr>
            <a:spLocks noGrp="1"/>
          </p:cNvSpPr>
          <p:nvPr>
            <p:ph type="ftr" sz="quarter" idx="12"/>
          </p:nvPr>
        </p:nvSpPr>
        <p:spPr>
          <a:xfrm rot="16200000">
            <a:off x="-242950" y="1451497"/>
            <a:ext cx="1784352" cy="189457"/>
          </a:xfrm>
        </p:spPr>
        <p:txBody>
          <a:bodyPr/>
          <a:lstStyle/>
          <a:p>
            <a:r>
              <a:rPr lang="en-US" sz="2000" dirty="0"/>
              <a:t>insects</a:t>
            </a:r>
          </a:p>
        </p:txBody>
      </p:sp>
      <p:sp>
        <p:nvSpPr>
          <p:cNvPr id="10" name="TextBox 9">
            <a:extLst>
              <a:ext uri="{FF2B5EF4-FFF2-40B4-BE49-F238E27FC236}">
                <a16:creationId xmlns:a16="http://schemas.microsoft.com/office/drawing/2014/main" id="{DD6C5DD4-86DC-4CDF-900A-443A9035629F}"/>
              </a:ext>
            </a:extLst>
          </p:cNvPr>
          <p:cNvSpPr txBox="1"/>
          <p:nvPr/>
        </p:nvSpPr>
        <p:spPr>
          <a:xfrm>
            <a:off x="2438400" y="5927210"/>
            <a:ext cx="6096000" cy="369332"/>
          </a:xfrm>
          <a:prstGeom prst="rect">
            <a:avLst/>
          </a:prstGeom>
          <a:noFill/>
        </p:spPr>
        <p:txBody>
          <a:bodyPr wrap="square">
            <a:spAutoFit/>
          </a:bodyPr>
          <a:lstStyle/>
          <a:p>
            <a:r>
              <a:rPr lang="en-US" dirty="0" err="1"/>
              <a:t>Landesforstpräsidium</a:t>
            </a:r>
            <a:r>
              <a:rPr lang="en-US" dirty="0"/>
              <a:t> Sachsen , Bugwood.org</a:t>
            </a:r>
          </a:p>
        </p:txBody>
      </p:sp>
      <p:sp>
        <p:nvSpPr>
          <p:cNvPr id="16" name="TextBox 15">
            <a:extLst>
              <a:ext uri="{FF2B5EF4-FFF2-40B4-BE49-F238E27FC236}">
                <a16:creationId xmlns:a16="http://schemas.microsoft.com/office/drawing/2014/main" id="{D702AF7B-C29C-4B95-8F41-81998422B70E}"/>
              </a:ext>
            </a:extLst>
          </p:cNvPr>
          <p:cNvSpPr txBox="1"/>
          <p:nvPr/>
        </p:nvSpPr>
        <p:spPr>
          <a:xfrm>
            <a:off x="3524250" y="6392605"/>
            <a:ext cx="6096000" cy="338554"/>
          </a:xfrm>
          <a:prstGeom prst="rect">
            <a:avLst/>
          </a:prstGeom>
          <a:noFill/>
        </p:spPr>
        <p:txBody>
          <a:bodyPr wrap="square">
            <a:spAutoFit/>
          </a:bodyPr>
          <a:lstStyle/>
          <a:p>
            <a:r>
              <a:rPr lang="en-US" sz="1600" dirty="0">
                <a:solidFill>
                  <a:schemeClr val="bg1"/>
                </a:solidFill>
              </a:rPr>
              <a:t>Ferenc Lakatos, University of Sopron, Bugwood.org</a:t>
            </a:r>
          </a:p>
        </p:txBody>
      </p:sp>
      <p:pic>
        <p:nvPicPr>
          <p:cNvPr id="18" name="Picture 17">
            <a:extLst>
              <a:ext uri="{FF2B5EF4-FFF2-40B4-BE49-F238E27FC236}">
                <a16:creationId xmlns:a16="http://schemas.microsoft.com/office/drawing/2014/main" id="{780F5F3A-C6B5-4427-9D7D-3D92F54797C5}"/>
              </a:ext>
            </a:extLst>
          </p:cNvPr>
          <p:cNvPicPr>
            <a:picLocks noChangeAspect="1"/>
          </p:cNvPicPr>
          <p:nvPr/>
        </p:nvPicPr>
        <p:blipFill>
          <a:blip r:embed="rId3"/>
          <a:stretch>
            <a:fillRect/>
          </a:stretch>
        </p:blipFill>
        <p:spPr>
          <a:xfrm>
            <a:off x="920716" y="1415118"/>
            <a:ext cx="6841503" cy="4584788"/>
          </a:xfrm>
          <a:prstGeom prst="rect">
            <a:avLst/>
          </a:prstGeom>
          <a:ln>
            <a:noFill/>
          </a:ln>
          <a:effectLst>
            <a:softEdge rad="112500"/>
          </a:effectLst>
        </p:spPr>
      </p:pic>
      <p:sp>
        <p:nvSpPr>
          <p:cNvPr id="20" name="TextBox 19">
            <a:extLst>
              <a:ext uri="{FF2B5EF4-FFF2-40B4-BE49-F238E27FC236}">
                <a16:creationId xmlns:a16="http://schemas.microsoft.com/office/drawing/2014/main" id="{E4785371-3F94-468F-9AC8-52F02C7C4915}"/>
              </a:ext>
            </a:extLst>
          </p:cNvPr>
          <p:cNvSpPr txBox="1"/>
          <p:nvPr/>
        </p:nvSpPr>
        <p:spPr>
          <a:xfrm>
            <a:off x="5486400" y="5504287"/>
            <a:ext cx="6096000" cy="338554"/>
          </a:xfrm>
          <a:prstGeom prst="rect">
            <a:avLst/>
          </a:prstGeom>
          <a:noFill/>
        </p:spPr>
        <p:txBody>
          <a:bodyPr wrap="square">
            <a:spAutoFit/>
          </a:bodyPr>
          <a:lstStyle/>
          <a:p>
            <a:r>
              <a:rPr lang="en-US" sz="1600" dirty="0"/>
              <a:t>Susan Ellis, Bugwood.org</a:t>
            </a:r>
          </a:p>
        </p:txBody>
      </p:sp>
      <p:pic>
        <p:nvPicPr>
          <p:cNvPr id="22" name="Picture 21">
            <a:extLst>
              <a:ext uri="{FF2B5EF4-FFF2-40B4-BE49-F238E27FC236}">
                <a16:creationId xmlns:a16="http://schemas.microsoft.com/office/drawing/2014/main" id="{62A7F903-878C-4426-A8EB-CEF26982F7D6}"/>
              </a:ext>
            </a:extLst>
          </p:cNvPr>
          <p:cNvPicPr>
            <a:picLocks noChangeAspect="1"/>
          </p:cNvPicPr>
          <p:nvPr/>
        </p:nvPicPr>
        <p:blipFill>
          <a:blip r:embed="rId4"/>
          <a:stretch>
            <a:fillRect/>
          </a:stretch>
        </p:blipFill>
        <p:spPr>
          <a:xfrm>
            <a:off x="7956386" y="-10042"/>
            <a:ext cx="4658772" cy="6858000"/>
          </a:xfrm>
          <a:prstGeom prst="rect">
            <a:avLst/>
          </a:prstGeom>
          <a:ln>
            <a:noFill/>
          </a:ln>
          <a:effectLst>
            <a:softEdge rad="112500"/>
          </a:effectLst>
        </p:spPr>
      </p:pic>
      <p:sp>
        <p:nvSpPr>
          <p:cNvPr id="24" name="TextBox 23">
            <a:extLst>
              <a:ext uri="{FF2B5EF4-FFF2-40B4-BE49-F238E27FC236}">
                <a16:creationId xmlns:a16="http://schemas.microsoft.com/office/drawing/2014/main" id="{C919ED0F-A96A-4FD0-8F75-6E00B66C6A99}"/>
              </a:ext>
            </a:extLst>
          </p:cNvPr>
          <p:cNvSpPr txBox="1"/>
          <p:nvPr/>
        </p:nvSpPr>
        <p:spPr>
          <a:xfrm>
            <a:off x="7428976" y="6072601"/>
            <a:ext cx="6096000" cy="338554"/>
          </a:xfrm>
          <a:prstGeom prst="rect">
            <a:avLst/>
          </a:prstGeom>
          <a:noFill/>
        </p:spPr>
        <p:txBody>
          <a:bodyPr wrap="square">
            <a:spAutoFit/>
          </a:bodyPr>
          <a:lstStyle/>
          <a:p>
            <a:r>
              <a:rPr lang="en-US" sz="1600" dirty="0">
                <a:solidFill>
                  <a:schemeClr val="bg1"/>
                </a:solidFill>
              </a:rPr>
              <a:t>Daniel Herms, The Ohio State University, Bugwood.org</a:t>
            </a:r>
          </a:p>
        </p:txBody>
      </p:sp>
      <p:pic>
        <p:nvPicPr>
          <p:cNvPr id="5" name="Picture 4">
            <a:extLst>
              <a:ext uri="{FF2B5EF4-FFF2-40B4-BE49-F238E27FC236}">
                <a16:creationId xmlns:a16="http://schemas.microsoft.com/office/drawing/2014/main" id="{B3CB2D4F-067E-40F0-8569-5D4AF52A49C7}"/>
              </a:ext>
            </a:extLst>
          </p:cNvPr>
          <p:cNvPicPr>
            <a:picLocks noChangeAspect="1"/>
          </p:cNvPicPr>
          <p:nvPr/>
        </p:nvPicPr>
        <p:blipFill>
          <a:blip r:embed="rId5"/>
          <a:stretch>
            <a:fillRect/>
          </a:stretch>
        </p:blipFill>
        <p:spPr>
          <a:xfrm>
            <a:off x="5214612" y="1235076"/>
            <a:ext cx="7315200" cy="487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TextBox 27">
            <a:extLst>
              <a:ext uri="{FF2B5EF4-FFF2-40B4-BE49-F238E27FC236}">
                <a16:creationId xmlns:a16="http://schemas.microsoft.com/office/drawing/2014/main" id="{474E557A-3E5B-48B1-BBB4-9E8522B76BA2}"/>
              </a:ext>
            </a:extLst>
          </p:cNvPr>
          <p:cNvSpPr txBox="1"/>
          <p:nvPr/>
        </p:nvSpPr>
        <p:spPr>
          <a:xfrm>
            <a:off x="0" y="6408155"/>
            <a:ext cx="6801554" cy="338554"/>
          </a:xfrm>
          <a:prstGeom prst="rect">
            <a:avLst/>
          </a:prstGeom>
          <a:noFill/>
        </p:spPr>
        <p:txBody>
          <a:bodyPr wrap="square">
            <a:spAutoFit/>
          </a:bodyPr>
          <a:lstStyle/>
          <a:p>
            <a:r>
              <a:rPr lang="en-US" sz="1600" dirty="0">
                <a:solidFill>
                  <a:schemeClr val="bg1"/>
                </a:solidFill>
              </a:rPr>
              <a:t>Daniel Herms, The Ohio State University, Bugwood.org</a:t>
            </a:r>
          </a:p>
        </p:txBody>
      </p:sp>
      <p:pic>
        <p:nvPicPr>
          <p:cNvPr id="26" name="Picture 25">
            <a:extLst>
              <a:ext uri="{FF2B5EF4-FFF2-40B4-BE49-F238E27FC236}">
                <a16:creationId xmlns:a16="http://schemas.microsoft.com/office/drawing/2014/main" id="{64D7D72F-8371-4A71-A8DF-0139075C69F6}"/>
              </a:ext>
            </a:extLst>
          </p:cNvPr>
          <p:cNvPicPr>
            <a:picLocks noChangeAspect="1"/>
          </p:cNvPicPr>
          <p:nvPr/>
        </p:nvPicPr>
        <p:blipFill>
          <a:blip r:embed="rId6"/>
          <a:stretch>
            <a:fillRect/>
          </a:stretch>
        </p:blipFill>
        <p:spPr>
          <a:xfrm>
            <a:off x="268430" y="1740968"/>
            <a:ext cx="7385087" cy="4864780"/>
          </a:xfrm>
          <a:prstGeom prst="ellipse">
            <a:avLst/>
          </a:prstGeom>
          <a:ln w="63500" cap="rnd">
            <a:solidFill>
              <a:schemeClr val="bg1"/>
            </a:solid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66768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30436365-EFAE-45DE-AEA0-FC7CC3A82448}"/>
              </a:ext>
            </a:extLst>
          </p:cNvPr>
          <p:cNvGrpSpPr/>
          <p:nvPr/>
        </p:nvGrpSpPr>
        <p:grpSpPr>
          <a:xfrm>
            <a:off x="955829" y="1641548"/>
            <a:ext cx="9183962" cy="4378253"/>
            <a:chOff x="1767982" y="1386442"/>
            <a:chExt cx="9183962" cy="4378253"/>
          </a:xfrm>
        </p:grpSpPr>
        <p:pic>
          <p:nvPicPr>
            <p:cNvPr id="36" name="Picture 35">
              <a:extLst>
                <a:ext uri="{FF2B5EF4-FFF2-40B4-BE49-F238E27FC236}">
                  <a16:creationId xmlns:a16="http://schemas.microsoft.com/office/drawing/2014/main" id="{4F683443-677F-40FA-B9C5-6F3294B54CD6}"/>
                </a:ext>
              </a:extLst>
            </p:cNvPr>
            <p:cNvPicPr>
              <a:picLocks noChangeAspect="1"/>
            </p:cNvPicPr>
            <p:nvPr/>
          </p:nvPicPr>
          <p:blipFill rotWithShape="1">
            <a:blip r:embed="rId3"/>
            <a:srcRect l="6575"/>
            <a:stretch/>
          </p:blipFill>
          <p:spPr>
            <a:xfrm>
              <a:off x="1767982" y="1386442"/>
              <a:ext cx="6135543" cy="4378253"/>
            </a:xfrm>
            <a:prstGeom prst="rect">
              <a:avLst/>
            </a:prstGeom>
            <a:ln>
              <a:noFill/>
            </a:ln>
            <a:effectLst>
              <a:softEdge rad="112500"/>
            </a:effectLst>
          </p:spPr>
        </p:pic>
        <p:sp>
          <p:nvSpPr>
            <p:cNvPr id="37" name="TextBox 36">
              <a:extLst>
                <a:ext uri="{FF2B5EF4-FFF2-40B4-BE49-F238E27FC236}">
                  <a16:creationId xmlns:a16="http://schemas.microsoft.com/office/drawing/2014/main" id="{0E7C295F-DEF1-437D-9E6A-920A3C475D61}"/>
                </a:ext>
              </a:extLst>
            </p:cNvPr>
            <p:cNvSpPr txBox="1"/>
            <p:nvPr/>
          </p:nvSpPr>
          <p:spPr>
            <a:xfrm>
              <a:off x="1952062" y="5279691"/>
              <a:ext cx="8999882" cy="369332"/>
            </a:xfrm>
            <a:prstGeom prst="rect">
              <a:avLst/>
            </a:prstGeom>
            <a:noFill/>
          </p:spPr>
          <p:txBody>
            <a:bodyPr wrap="square">
              <a:spAutoFit/>
            </a:bodyPr>
            <a:lstStyle/>
            <a:p>
              <a:r>
                <a:rPr lang="en-US" sz="1800" dirty="0">
                  <a:solidFill>
                    <a:schemeClr val="bg1"/>
                  </a:solidFill>
                </a:rPr>
                <a:t>Richard Gardner, Bugwood.org</a:t>
              </a:r>
            </a:p>
          </p:txBody>
        </p:sp>
      </p:grpSp>
      <p:sp>
        <p:nvSpPr>
          <p:cNvPr id="4" name="Slide Number Placeholder 3">
            <a:extLst>
              <a:ext uri="{FF2B5EF4-FFF2-40B4-BE49-F238E27FC236}">
                <a16:creationId xmlns:a16="http://schemas.microsoft.com/office/drawing/2014/main" id="{0BB20472-9AB8-4BCF-9B34-E0638C70E92A}"/>
              </a:ext>
            </a:extLst>
          </p:cNvPr>
          <p:cNvSpPr>
            <a:spLocks noGrp="1"/>
          </p:cNvSpPr>
          <p:nvPr>
            <p:ph type="sldNum" sz="quarter" idx="11"/>
          </p:nvPr>
        </p:nvSpPr>
        <p:spPr/>
        <p:txBody>
          <a:bodyPr/>
          <a:lstStyle/>
          <a:p>
            <a:fld id="{75DF2D63-3FF5-D547-96B9-BE9CCD1ABA58}" type="slidenum">
              <a:rPr lang="en-US" smtClean="0"/>
              <a:t>21</a:t>
            </a:fld>
            <a:endParaRPr lang="en-US" dirty="0"/>
          </a:p>
        </p:txBody>
      </p:sp>
      <p:sp>
        <p:nvSpPr>
          <p:cNvPr id="14" name="Footer Placeholder 4">
            <a:extLst>
              <a:ext uri="{FF2B5EF4-FFF2-40B4-BE49-F238E27FC236}">
                <a16:creationId xmlns:a16="http://schemas.microsoft.com/office/drawing/2014/main" id="{0490D8CA-C738-4846-BF30-732DE2C8683B}"/>
              </a:ext>
            </a:extLst>
          </p:cNvPr>
          <p:cNvSpPr>
            <a:spLocks noGrp="1"/>
          </p:cNvSpPr>
          <p:nvPr>
            <p:ph type="ftr" sz="quarter" idx="12"/>
          </p:nvPr>
        </p:nvSpPr>
        <p:spPr>
          <a:xfrm rot="16200000">
            <a:off x="-242950" y="1451497"/>
            <a:ext cx="1784352" cy="189457"/>
          </a:xfrm>
        </p:spPr>
        <p:txBody>
          <a:bodyPr/>
          <a:lstStyle/>
          <a:p>
            <a:r>
              <a:rPr lang="en-US" sz="2000" dirty="0"/>
              <a:t>insects</a:t>
            </a:r>
          </a:p>
        </p:txBody>
      </p:sp>
      <p:grpSp>
        <p:nvGrpSpPr>
          <p:cNvPr id="6" name="Group 5">
            <a:extLst>
              <a:ext uri="{FF2B5EF4-FFF2-40B4-BE49-F238E27FC236}">
                <a16:creationId xmlns:a16="http://schemas.microsoft.com/office/drawing/2014/main" id="{C2F669A3-1210-4D33-8C30-9AF9A793410B}"/>
              </a:ext>
            </a:extLst>
          </p:cNvPr>
          <p:cNvGrpSpPr/>
          <p:nvPr/>
        </p:nvGrpSpPr>
        <p:grpSpPr>
          <a:xfrm>
            <a:off x="5166576" y="838199"/>
            <a:ext cx="6738667" cy="5825704"/>
            <a:chOff x="5166576" y="838199"/>
            <a:chExt cx="6738667" cy="5825704"/>
          </a:xfrm>
        </p:grpSpPr>
        <p:pic>
          <p:nvPicPr>
            <p:cNvPr id="3074" name="Picture 2" descr="a map with some counties marked to indicate whether spotted lanternflies are present. ">
              <a:extLst>
                <a:ext uri="{FF2B5EF4-FFF2-40B4-BE49-F238E27FC236}">
                  <a16:creationId xmlns:a16="http://schemas.microsoft.com/office/drawing/2014/main" id="{9E1230D3-8706-46E0-9924-08D91803D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6576" y="838199"/>
              <a:ext cx="6738667" cy="582570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00FF5E3-3CCB-45CA-BEC3-F35EB5403439}"/>
                </a:ext>
              </a:extLst>
            </p:cNvPr>
            <p:cNvSpPr txBox="1"/>
            <p:nvPr/>
          </p:nvSpPr>
          <p:spPr>
            <a:xfrm>
              <a:off x="7079005" y="5953812"/>
              <a:ext cx="4763938" cy="369332"/>
            </a:xfrm>
            <a:prstGeom prst="rect">
              <a:avLst/>
            </a:prstGeom>
            <a:noFill/>
          </p:spPr>
          <p:txBody>
            <a:bodyPr wrap="square">
              <a:spAutoFit/>
            </a:bodyPr>
            <a:lstStyle/>
            <a:p>
              <a:r>
                <a:rPr lang="en-US" dirty="0"/>
                <a:t>https://cals.cornell.edu/integrated-pest-management/</a:t>
              </a:r>
            </a:p>
          </p:txBody>
        </p:sp>
      </p:grpSp>
      <p:grpSp>
        <p:nvGrpSpPr>
          <p:cNvPr id="28" name="Group 27">
            <a:extLst>
              <a:ext uri="{FF2B5EF4-FFF2-40B4-BE49-F238E27FC236}">
                <a16:creationId xmlns:a16="http://schemas.microsoft.com/office/drawing/2014/main" id="{5816F10E-438A-4A4B-B627-89A2B224331E}"/>
              </a:ext>
            </a:extLst>
          </p:cNvPr>
          <p:cNvGrpSpPr/>
          <p:nvPr/>
        </p:nvGrpSpPr>
        <p:grpSpPr>
          <a:xfrm>
            <a:off x="4166452" y="1411194"/>
            <a:ext cx="13578054" cy="4792757"/>
            <a:chOff x="1693539" y="993913"/>
            <a:chExt cx="12936016" cy="3998019"/>
          </a:xfrm>
        </p:grpSpPr>
        <p:pic>
          <p:nvPicPr>
            <p:cNvPr id="16" name="Picture 15">
              <a:extLst>
                <a:ext uri="{FF2B5EF4-FFF2-40B4-BE49-F238E27FC236}">
                  <a16:creationId xmlns:a16="http://schemas.microsoft.com/office/drawing/2014/main" id="{93E773E2-8AE1-41A9-8209-BF9EB27E52C6}"/>
                </a:ext>
              </a:extLst>
            </p:cNvPr>
            <p:cNvPicPr>
              <a:picLocks noChangeAspect="1"/>
            </p:cNvPicPr>
            <p:nvPr/>
          </p:nvPicPr>
          <p:blipFill rotWithShape="1">
            <a:blip r:embed="rId5"/>
            <a:srcRect t="18338"/>
            <a:stretch/>
          </p:blipFill>
          <p:spPr>
            <a:xfrm>
              <a:off x="1693539" y="993913"/>
              <a:ext cx="7343775" cy="39980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 name="TextBox 39">
              <a:extLst>
                <a:ext uri="{FF2B5EF4-FFF2-40B4-BE49-F238E27FC236}">
                  <a16:creationId xmlns:a16="http://schemas.microsoft.com/office/drawing/2014/main" id="{48F5EEBF-505C-450F-BBD6-BFEBA80DB1E8}"/>
                </a:ext>
              </a:extLst>
            </p:cNvPr>
            <p:cNvSpPr txBox="1"/>
            <p:nvPr/>
          </p:nvSpPr>
          <p:spPr>
            <a:xfrm>
              <a:off x="5629673" y="4357009"/>
              <a:ext cx="8999882" cy="369332"/>
            </a:xfrm>
            <a:prstGeom prst="rect">
              <a:avLst/>
            </a:prstGeom>
            <a:noFill/>
          </p:spPr>
          <p:txBody>
            <a:bodyPr wrap="square">
              <a:spAutoFit/>
            </a:bodyPr>
            <a:lstStyle/>
            <a:p>
              <a:r>
                <a:rPr lang="en-US" sz="1800" dirty="0">
                  <a:solidFill>
                    <a:schemeClr val="bg1"/>
                  </a:solidFill>
                </a:rPr>
                <a:t>Richard Gardner, Bugwood.org</a:t>
              </a:r>
            </a:p>
          </p:txBody>
        </p:sp>
      </p:grpSp>
      <p:sp>
        <p:nvSpPr>
          <p:cNvPr id="2" name="Title 1">
            <a:extLst>
              <a:ext uri="{FF2B5EF4-FFF2-40B4-BE49-F238E27FC236}">
                <a16:creationId xmlns:a16="http://schemas.microsoft.com/office/drawing/2014/main" id="{F86FE33C-D045-4C05-B5B5-B616467DC530}"/>
              </a:ext>
            </a:extLst>
          </p:cNvPr>
          <p:cNvSpPr>
            <a:spLocks noGrp="1"/>
          </p:cNvSpPr>
          <p:nvPr>
            <p:ph type="title"/>
          </p:nvPr>
        </p:nvSpPr>
        <p:spPr>
          <a:xfrm>
            <a:off x="1295399" y="622852"/>
            <a:ext cx="10058400" cy="914400"/>
          </a:xfrm>
        </p:spPr>
        <p:txBody>
          <a:bodyPr/>
          <a:lstStyle/>
          <a:p>
            <a:r>
              <a:rPr lang="en-US" dirty="0"/>
              <a:t>Spotted lanternfly</a:t>
            </a:r>
          </a:p>
        </p:txBody>
      </p:sp>
      <p:grpSp>
        <p:nvGrpSpPr>
          <p:cNvPr id="23" name="Group 22">
            <a:extLst>
              <a:ext uri="{FF2B5EF4-FFF2-40B4-BE49-F238E27FC236}">
                <a16:creationId xmlns:a16="http://schemas.microsoft.com/office/drawing/2014/main" id="{5726DCF5-5BAC-4536-80A9-C65C28AF3682}"/>
              </a:ext>
            </a:extLst>
          </p:cNvPr>
          <p:cNvGrpSpPr/>
          <p:nvPr/>
        </p:nvGrpSpPr>
        <p:grpSpPr>
          <a:xfrm>
            <a:off x="728112" y="2886661"/>
            <a:ext cx="6135544" cy="3829782"/>
            <a:chOff x="1088040" y="1985202"/>
            <a:chExt cx="6955043" cy="4249945"/>
          </a:xfrm>
        </p:grpSpPr>
        <p:pic>
          <p:nvPicPr>
            <p:cNvPr id="5" name="Picture 4">
              <a:extLst>
                <a:ext uri="{FF2B5EF4-FFF2-40B4-BE49-F238E27FC236}">
                  <a16:creationId xmlns:a16="http://schemas.microsoft.com/office/drawing/2014/main" id="{BBBFAD76-4A36-4540-9394-5305DCE08F23}"/>
                </a:ext>
              </a:extLst>
            </p:cNvPr>
            <p:cNvPicPr>
              <a:picLocks noChangeAspect="1"/>
            </p:cNvPicPr>
            <p:nvPr/>
          </p:nvPicPr>
          <p:blipFill rotWithShape="1">
            <a:blip r:embed="rId6"/>
            <a:srcRect l="13315" t="13193" r="3093"/>
            <a:stretch/>
          </p:blipFill>
          <p:spPr>
            <a:xfrm>
              <a:off x="1928167" y="1985202"/>
              <a:ext cx="6114916" cy="42499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2">
              <a:extLst>
                <a:ext uri="{FF2B5EF4-FFF2-40B4-BE49-F238E27FC236}">
                  <a16:creationId xmlns:a16="http://schemas.microsoft.com/office/drawing/2014/main" id="{E947E8B1-6C50-456C-89A1-39A8A2D03CCC}"/>
                </a:ext>
              </a:extLst>
            </p:cNvPr>
            <p:cNvSpPr txBox="1">
              <a:spLocks/>
            </p:cNvSpPr>
            <p:nvPr/>
          </p:nvSpPr>
          <p:spPr>
            <a:xfrm>
              <a:off x="1088040" y="5926280"/>
              <a:ext cx="6295577" cy="18415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spc="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spc="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spc="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rPr>
                <a:t>Pennsylvania Department of Agriculture , Bugwood.org</a:t>
              </a:r>
            </a:p>
          </p:txBody>
        </p:sp>
      </p:grpSp>
    </p:spTree>
    <p:extLst>
      <p:ext uri="{BB962C8B-B14F-4D97-AF65-F5344CB8AC3E}">
        <p14:creationId xmlns:p14="http://schemas.microsoft.com/office/powerpoint/2010/main" val="46738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2A9E4-3B33-8623-FB27-6D7248C372EA}"/>
              </a:ext>
            </a:extLst>
          </p:cNvPr>
          <p:cNvSpPr>
            <a:spLocks noGrp="1"/>
          </p:cNvSpPr>
          <p:nvPr>
            <p:ph type="title"/>
          </p:nvPr>
        </p:nvSpPr>
        <p:spPr/>
        <p:txBody>
          <a:bodyPr/>
          <a:lstStyle/>
          <a:p>
            <a:r>
              <a:rPr lang="en-US" dirty="0"/>
              <a:t>Simulation game</a:t>
            </a:r>
          </a:p>
        </p:txBody>
      </p:sp>
      <p:sp>
        <p:nvSpPr>
          <p:cNvPr id="7" name="Slide Number Placeholder 6">
            <a:extLst>
              <a:ext uri="{FF2B5EF4-FFF2-40B4-BE49-F238E27FC236}">
                <a16:creationId xmlns:a16="http://schemas.microsoft.com/office/drawing/2014/main" id="{E5076FCA-E5D9-5BC6-F8F1-95D9E5569449}"/>
              </a:ext>
            </a:extLst>
          </p:cNvPr>
          <p:cNvSpPr>
            <a:spLocks noGrp="1"/>
          </p:cNvSpPr>
          <p:nvPr>
            <p:ph type="sldNum" sz="quarter" idx="11"/>
          </p:nvPr>
        </p:nvSpPr>
        <p:spPr/>
        <p:txBody>
          <a:bodyPr/>
          <a:lstStyle/>
          <a:p>
            <a:fld id="{75DF2D63-3FF5-D547-96B9-BE9CCD1ABA58}" type="slidenum">
              <a:rPr lang="en-US" smtClean="0"/>
              <a:t>22</a:t>
            </a:fld>
            <a:endParaRPr lang="en-US" dirty="0"/>
          </a:p>
        </p:txBody>
      </p:sp>
      <p:sp>
        <p:nvSpPr>
          <p:cNvPr id="5" name="Text Placeholder 4">
            <a:extLst>
              <a:ext uri="{FF2B5EF4-FFF2-40B4-BE49-F238E27FC236}">
                <a16:creationId xmlns:a16="http://schemas.microsoft.com/office/drawing/2014/main" id="{621A83F6-ADD2-533E-DD3D-2171EC6F7E11}"/>
              </a:ext>
            </a:extLst>
          </p:cNvPr>
          <p:cNvSpPr>
            <a:spLocks noGrp="1"/>
          </p:cNvSpPr>
          <p:nvPr>
            <p:ph type="body" sz="quarter" idx="3"/>
          </p:nvPr>
        </p:nvSpPr>
        <p:spPr>
          <a:xfrm>
            <a:off x="7159752" y="3480415"/>
            <a:ext cx="4114800" cy="2723536"/>
          </a:xfrm>
        </p:spPr>
        <p:txBody>
          <a:bodyPr/>
          <a:lstStyle/>
          <a:p>
            <a:pPr>
              <a:lnSpc>
                <a:spcPct val="200000"/>
              </a:lnSpc>
            </a:pPr>
            <a:r>
              <a:rPr lang="en-US" sz="3000" dirty="0"/>
              <a:t>Plants</a:t>
            </a:r>
          </a:p>
          <a:p>
            <a:pPr>
              <a:lnSpc>
                <a:spcPct val="200000"/>
              </a:lnSpc>
            </a:pPr>
            <a:r>
              <a:rPr lang="en-US" sz="3000" dirty="0"/>
              <a:t>Insects</a:t>
            </a:r>
          </a:p>
          <a:p>
            <a:pPr>
              <a:lnSpc>
                <a:spcPct val="200000"/>
              </a:lnSpc>
            </a:pPr>
            <a:r>
              <a:rPr lang="en-US" sz="3000" dirty="0"/>
              <a:t>predators</a:t>
            </a:r>
          </a:p>
        </p:txBody>
      </p:sp>
      <p:pic>
        <p:nvPicPr>
          <p:cNvPr id="22" name="Picture Placeholder 21" descr="Leaf with solid fill">
            <a:extLst>
              <a:ext uri="{FF2B5EF4-FFF2-40B4-BE49-F238E27FC236}">
                <a16:creationId xmlns:a16="http://schemas.microsoft.com/office/drawing/2014/main" id="{7EE86049-91CC-4C2B-B664-357BA8D9C437}"/>
              </a:ext>
            </a:extLst>
          </p:cNvPr>
          <p:cNvPicPr>
            <a:picLocks noGrp="1" noChangeAspect="1"/>
          </p:cNvPicPr>
          <p:nvPr>
            <p:ph type="pic" sz="quarter" idx="14"/>
          </p:nvPr>
        </p:nvPicPr>
        <p:blipFill>
          <a:blip r:embed="rId3">
            <a:extLst>
              <a:ext uri="{96DAC541-7B7A-43D3-8B79-37D633B846F1}">
                <asvg:svgBlip xmlns:asvg="http://schemas.microsoft.com/office/drawing/2016/SVG/main" r:embed="rId4"/>
              </a:ext>
            </a:extLst>
          </a:blip>
          <a:srcRect/>
          <a:stretch>
            <a:fillRect/>
          </a:stretch>
        </p:blipFill>
        <p:spPr/>
      </p:pic>
      <p:sp>
        <p:nvSpPr>
          <p:cNvPr id="36" name="Picture Placeholder 23">
            <a:extLst>
              <a:ext uri="{FF2B5EF4-FFF2-40B4-BE49-F238E27FC236}">
                <a16:creationId xmlns:a16="http://schemas.microsoft.com/office/drawing/2014/main" id="{163A2D32-D4AF-4F52-BD26-77F4E79B4864}"/>
              </a:ext>
            </a:extLst>
          </p:cNvPr>
          <p:cNvSpPr txBox="1">
            <a:spLocks/>
          </p:cNvSpPr>
          <p:nvPr/>
        </p:nvSpPr>
        <p:spPr>
          <a:xfrm>
            <a:off x="6245352" y="881758"/>
            <a:ext cx="914400" cy="914400"/>
          </a:xfrm>
          <a:prstGeom prst="rect">
            <a:avLst/>
          </a:prstGeom>
        </p:spPr>
      </p:sp>
    </p:spTree>
    <p:extLst>
      <p:ext uri="{BB962C8B-B14F-4D97-AF65-F5344CB8AC3E}">
        <p14:creationId xmlns:p14="http://schemas.microsoft.com/office/powerpoint/2010/main" val="39437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7103A8-AEEA-50D3-BE61-CC85D24BDF23}"/>
              </a:ext>
            </a:extLst>
          </p:cNvPr>
          <p:cNvSpPr>
            <a:spLocks noGrp="1"/>
          </p:cNvSpPr>
          <p:nvPr>
            <p:ph type="title"/>
          </p:nvPr>
        </p:nvSpPr>
        <p:spPr>
          <a:xfrm>
            <a:off x="3897433" y="654048"/>
            <a:ext cx="4467237" cy="530352"/>
          </a:xfrm>
        </p:spPr>
        <p:txBody>
          <a:bodyPr/>
          <a:lstStyle/>
          <a:p>
            <a:r>
              <a:rPr lang="en-US" dirty="0"/>
              <a:t>Evaluation </a:t>
            </a:r>
          </a:p>
        </p:txBody>
      </p:sp>
      <p:sp>
        <p:nvSpPr>
          <p:cNvPr id="2" name="Slide Number Placeholder 1">
            <a:extLst>
              <a:ext uri="{FF2B5EF4-FFF2-40B4-BE49-F238E27FC236}">
                <a16:creationId xmlns:a16="http://schemas.microsoft.com/office/drawing/2014/main" id="{1A978ADB-AD70-DE7C-4643-85C48AE12770}"/>
              </a:ext>
            </a:extLst>
          </p:cNvPr>
          <p:cNvSpPr>
            <a:spLocks noGrp="1"/>
          </p:cNvSpPr>
          <p:nvPr>
            <p:ph type="sldNum" sz="quarter" idx="10"/>
          </p:nvPr>
        </p:nvSpPr>
        <p:spPr/>
        <p:txBody>
          <a:bodyPr/>
          <a:lstStyle/>
          <a:p>
            <a:fld id="{75DF2D63-3FF5-D547-96B9-BE9CCD1ABA58}" type="slidenum">
              <a:rPr lang="en-US" smtClean="0"/>
              <a:pPr/>
              <a:t>23</a:t>
            </a:fld>
            <a:endParaRPr lang="en-US" dirty="0"/>
          </a:p>
        </p:txBody>
      </p:sp>
    </p:spTree>
    <p:extLst>
      <p:ext uri="{BB962C8B-B14F-4D97-AF65-F5344CB8AC3E}">
        <p14:creationId xmlns:p14="http://schemas.microsoft.com/office/powerpoint/2010/main" val="409420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C071F3-DD65-4B5C-9775-DCCA4A1176F0}"/>
              </a:ext>
            </a:extLst>
          </p:cNvPr>
          <p:cNvSpPr>
            <a:spLocks noGrp="1"/>
          </p:cNvSpPr>
          <p:nvPr>
            <p:ph type="sldNum" sz="quarter" idx="10"/>
          </p:nvPr>
        </p:nvSpPr>
        <p:spPr/>
        <p:txBody>
          <a:bodyPr/>
          <a:lstStyle/>
          <a:p>
            <a:fld id="{75DF2D63-3FF5-D547-96B9-BE9CCD1ABA58}" type="slidenum">
              <a:rPr lang="en-US" smtClean="0"/>
              <a:pPr/>
              <a:t>24</a:t>
            </a:fld>
            <a:endParaRPr lang="en-US" dirty="0"/>
          </a:p>
        </p:txBody>
      </p:sp>
      <p:sp>
        <p:nvSpPr>
          <p:cNvPr id="4" name="Text Placeholder 3">
            <a:extLst>
              <a:ext uri="{FF2B5EF4-FFF2-40B4-BE49-F238E27FC236}">
                <a16:creationId xmlns:a16="http://schemas.microsoft.com/office/drawing/2014/main" id="{A422FFEE-7FC6-4B6E-AE5D-52C371C2E051}"/>
              </a:ext>
            </a:extLst>
          </p:cNvPr>
          <p:cNvSpPr>
            <a:spLocks noGrp="1"/>
          </p:cNvSpPr>
          <p:nvPr>
            <p:ph type="body" sz="quarter" idx="12"/>
          </p:nvPr>
        </p:nvSpPr>
        <p:spPr/>
        <p:txBody>
          <a:bodyPr/>
          <a:lstStyle/>
          <a:p>
            <a:endParaRPr lang="en-US"/>
          </a:p>
        </p:txBody>
      </p:sp>
      <p:sp>
        <p:nvSpPr>
          <p:cNvPr id="5" name="Picture Placeholder 4">
            <a:extLst>
              <a:ext uri="{FF2B5EF4-FFF2-40B4-BE49-F238E27FC236}">
                <a16:creationId xmlns:a16="http://schemas.microsoft.com/office/drawing/2014/main" id="{D55F9AF3-F79A-4C05-B193-6594FB738245}"/>
              </a:ext>
            </a:extLst>
          </p:cNvPr>
          <p:cNvSpPr>
            <a:spLocks noGrp="1"/>
          </p:cNvSpPr>
          <p:nvPr>
            <p:ph type="pic" sz="quarter" idx="13"/>
          </p:nvPr>
        </p:nvSpPr>
        <p:spPr/>
      </p:sp>
      <p:graphicFrame>
        <p:nvGraphicFramePr>
          <p:cNvPr id="7" name="Object 6">
            <a:extLst>
              <a:ext uri="{FF2B5EF4-FFF2-40B4-BE49-F238E27FC236}">
                <a16:creationId xmlns:a16="http://schemas.microsoft.com/office/drawing/2014/main" id="{560EA6B2-75B4-4048-B3C3-C02BAED7B940}"/>
              </a:ext>
            </a:extLst>
          </p:cNvPr>
          <p:cNvGraphicFramePr>
            <a:graphicFrameLocks noChangeAspect="1"/>
          </p:cNvGraphicFramePr>
          <p:nvPr>
            <p:extLst>
              <p:ext uri="{D42A27DB-BD31-4B8C-83A1-F6EECF244321}">
                <p14:modId xmlns:p14="http://schemas.microsoft.com/office/powerpoint/2010/main" val="3239958323"/>
              </p:ext>
            </p:extLst>
          </p:nvPr>
        </p:nvGraphicFramePr>
        <p:xfrm>
          <a:off x="1377244" y="108611"/>
          <a:ext cx="9008533" cy="6756400"/>
        </p:xfrm>
        <a:graphic>
          <a:graphicData uri="http://schemas.openxmlformats.org/presentationml/2006/ole">
            <mc:AlternateContent xmlns:mc="http://schemas.openxmlformats.org/markup-compatibility/2006">
              <mc:Choice xmlns:v="urn:schemas-microsoft-com:vml" Requires="v">
                <p:oleObj spid="_x0000_s2083" name="Acrobat Document" r:id="rId3" imgW="6858000" imgH="5143500" progId="Acrobat.Document.DC">
                  <p:embed/>
                </p:oleObj>
              </mc:Choice>
              <mc:Fallback>
                <p:oleObj name="Acrobat Document" r:id="rId3" imgW="6858000" imgH="5143500" progId="Acrobat.Document.DC">
                  <p:embed/>
                  <p:pic>
                    <p:nvPicPr>
                      <p:cNvPr id="0" name=""/>
                      <p:cNvPicPr/>
                      <p:nvPr/>
                    </p:nvPicPr>
                    <p:blipFill>
                      <a:blip r:embed="rId4"/>
                      <a:stretch>
                        <a:fillRect/>
                      </a:stretch>
                    </p:blipFill>
                    <p:spPr>
                      <a:xfrm>
                        <a:off x="1377244" y="108611"/>
                        <a:ext cx="9008533" cy="6756400"/>
                      </a:xfrm>
                      <a:prstGeom prst="rect">
                        <a:avLst/>
                      </a:prstGeom>
                    </p:spPr>
                  </p:pic>
                </p:oleObj>
              </mc:Fallback>
            </mc:AlternateContent>
          </a:graphicData>
        </a:graphic>
      </p:graphicFrame>
    </p:spTree>
    <p:extLst>
      <p:ext uri="{BB962C8B-B14F-4D97-AF65-F5344CB8AC3E}">
        <p14:creationId xmlns:p14="http://schemas.microsoft.com/office/powerpoint/2010/main" val="1258388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White DNA structure">
            <a:extLst>
              <a:ext uri="{FF2B5EF4-FFF2-40B4-BE49-F238E27FC236}">
                <a16:creationId xmlns:a16="http://schemas.microsoft.com/office/drawing/2014/main" id="{6D8705D1-EA1F-3113-ABE0-EC474D1F18DA}"/>
              </a:ext>
            </a:extLst>
          </p:cNvPr>
          <p:cNvPicPr>
            <a:picLocks noGrp="1" noChangeAspect="1"/>
          </p:cNvPicPr>
          <p:nvPr>
            <p:ph type="pic" sz="quarter" idx="12"/>
          </p:nvPr>
        </p:nvPicPr>
        <p:blipFill rotWithShape="1">
          <a:blip r:embed="rId2">
            <a:alphaModFix amt="50000"/>
            <a:extLst>
              <a:ext uri="{28A0092B-C50C-407E-A947-70E740481C1C}">
                <a14:useLocalDpi xmlns:a14="http://schemas.microsoft.com/office/drawing/2010/main" val="0"/>
              </a:ext>
            </a:extLst>
          </a:blip>
          <a:srcRect/>
          <a:stretch/>
        </p:blipFill>
        <p:spPr>
          <a:xfrm>
            <a:off x="0" y="0"/>
            <a:ext cx="12191999" cy="6858000"/>
          </a:xfrm>
        </p:spPr>
      </p:pic>
      <p:sp>
        <p:nvSpPr>
          <p:cNvPr id="19" name="Title 18">
            <a:extLst>
              <a:ext uri="{FF2B5EF4-FFF2-40B4-BE49-F238E27FC236}">
                <a16:creationId xmlns:a16="http://schemas.microsoft.com/office/drawing/2014/main" id="{1130D679-D78E-1F15-EC3D-4BED6D69B35F}"/>
              </a:ext>
            </a:extLst>
          </p:cNvPr>
          <p:cNvSpPr>
            <a:spLocks noGrp="1"/>
          </p:cNvSpPr>
          <p:nvPr>
            <p:ph type="title"/>
          </p:nvPr>
        </p:nvSpPr>
        <p:spPr/>
        <p:txBody>
          <a:bodyPr/>
          <a:lstStyle/>
          <a:p>
            <a:r>
              <a:rPr lang="en-US" dirty="0"/>
              <a:t>Thank you </a:t>
            </a:r>
          </a:p>
        </p:txBody>
      </p:sp>
      <p:sp>
        <p:nvSpPr>
          <p:cNvPr id="27" name="Text Placeholder 26">
            <a:extLst>
              <a:ext uri="{FF2B5EF4-FFF2-40B4-BE49-F238E27FC236}">
                <a16:creationId xmlns:a16="http://schemas.microsoft.com/office/drawing/2014/main" id="{BB8B6963-69FE-8A03-5E86-2BF855024B00}"/>
              </a:ext>
            </a:extLst>
          </p:cNvPr>
          <p:cNvSpPr>
            <a:spLocks noGrp="1"/>
          </p:cNvSpPr>
          <p:nvPr>
            <p:ph type="body" sz="quarter" idx="14"/>
          </p:nvPr>
        </p:nvSpPr>
        <p:spPr>
          <a:xfrm>
            <a:off x="1539717" y="4645151"/>
            <a:ext cx="9116568" cy="722376"/>
          </a:xfrm>
        </p:spPr>
        <p:txBody>
          <a:bodyPr/>
          <a:lstStyle/>
          <a:p>
            <a:pPr marL="0" indent="0" algn="ctr">
              <a:lnSpc>
                <a:spcPts val="2660"/>
              </a:lnSpc>
              <a:spcBef>
                <a:spcPts val="0"/>
              </a:spcBef>
              <a:buNone/>
            </a:pPr>
            <a:r>
              <a:rPr lang="en-US" cap="none" dirty="0"/>
              <a:t>Ecology of Invasive Species lesson developed by Ann Kline</a:t>
            </a:r>
            <a:r>
              <a:rPr lang="en-US" sz="2000" cap="none" spc="0" dirty="0"/>
              <a:t>​, kline60@purdue.edu</a:t>
            </a:r>
          </a:p>
        </p:txBody>
      </p:sp>
      <p:pic>
        <p:nvPicPr>
          <p:cNvPr id="8" name="Picture Placeholder 15" descr="Earth globe: Americas with solid fill">
            <a:extLst>
              <a:ext uri="{FF2B5EF4-FFF2-40B4-BE49-F238E27FC236}">
                <a16:creationId xmlns:a16="http://schemas.microsoft.com/office/drawing/2014/main" id="{21FA4FFA-9636-440A-B5FA-5B4D97509A71}"/>
              </a:ext>
            </a:extLst>
          </p:cNvPr>
          <p:cNvPicPr>
            <a:picLocks noChangeAspect="1"/>
          </p:cNvPicPr>
          <p:nvPr/>
        </p:nvPicPr>
        <p:blipFill>
          <a:blip r:embed="rId3">
            <a:alphaModFix amt="20000"/>
            <a:duotone>
              <a:schemeClr val="accent4">
                <a:shade val="45000"/>
                <a:satMod val="135000"/>
              </a:schemeClr>
              <a:prstClr val="white"/>
            </a:duotone>
            <a:extLst>
              <a:ext uri="{96DAC541-7B7A-43D3-8B79-37D633B846F1}">
                <asvg:svgBlip xmlns:asvg="http://schemas.microsoft.com/office/drawing/2016/SVG/main" r:embed="rId4"/>
              </a:ext>
            </a:extLst>
          </a:blip>
          <a:srcRect t="16667" b="16667"/>
          <a:stretch>
            <a:fillRect/>
          </a:stretch>
        </p:blipFill>
        <p:spPr>
          <a:xfrm>
            <a:off x="4568550" y="1485302"/>
            <a:ext cx="3054899" cy="2036599"/>
          </a:xfrm>
          <a:custGeom>
            <a:avLst/>
            <a:gdLst>
              <a:gd name="connsiteX0" fmla="*/ 3567113 w 7543800"/>
              <a:gd name="connsiteY0" fmla="*/ 4869270 h 5029200"/>
              <a:gd name="connsiteX1" fmla="*/ 3567113 w 7543800"/>
              <a:gd name="connsiteY1" fmla="*/ 4957572 h 5029200"/>
              <a:gd name="connsiteX2" fmla="*/ 3976688 w 7543800"/>
              <a:gd name="connsiteY2" fmla="*/ 4957572 h 5029200"/>
              <a:gd name="connsiteX3" fmla="*/ 3976688 w 7543800"/>
              <a:gd name="connsiteY3" fmla="*/ 4869270 h 5029200"/>
              <a:gd name="connsiteX4" fmla="*/ 0 w 7543800"/>
              <a:gd name="connsiteY4" fmla="*/ 0 h 5029200"/>
              <a:gd name="connsiteX5" fmla="*/ 7543800 w 7543800"/>
              <a:gd name="connsiteY5" fmla="*/ 0 h 5029200"/>
              <a:gd name="connsiteX6" fmla="*/ 7543800 w 7543800"/>
              <a:gd name="connsiteY6" fmla="*/ 5029200 h 5029200"/>
              <a:gd name="connsiteX7" fmla="*/ 0 w 7543800"/>
              <a:gd name="connsiteY7" fmla="*/ 502920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3800" h="5029200">
                <a:moveTo>
                  <a:pt x="3567113" y="4869270"/>
                </a:moveTo>
                <a:lnTo>
                  <a:pt x="3567113" y="4957572"/>
                </a:lnTo>
                <a:lnTo>
                  <a:pt x="3976688" y="4957572"/>
                </a:lnTo>
                <a:lnTo>
                  <a:pt x="3976688" y="4869270"/>
                </a:lnTo>
                <a:close/>
                <a:moveTo>
                  <a:pt x="0" y="0"/>
                </a:moveTo>
                <a:lnTo>
                  <a:pt x="7543800" y="0"/>
                </a:lnTo>
                <a:lnTo>
                  <a:pt x="7543800" y="5029200"/>
                </a:lnTo>
                <a:lnTo>
                  <a:pt x="0" y="5029200"/>
                </a:lnTo>
                <a:close/>
              </a:path>
            </a:pathLst>
          </a:custGeom>
        </p:spPr>
      </p:pic>
      <p:pic>
        <p:nvPicPr>
          <p:cNvPr id="6" name="Picture 5">
            <a:extLst>
              <a:ext uri="{FF2B5EF4-FFF2-40B4-BE49-F238E27FC236}">
                <a16:creationId xmlns:a16="http://schemas.microsoft.com/office/drawing/2014/main" id="{6EF503CC-30DA-4CE7-B3E1-DB3A7FA7CA4B}"/>
              </a:ext>
            </a:extLst>
          </p:cNvPr>
          <p:cNvPicPr>
            <a:picLocks noChangeAspect="1"/>
          </p:cNvPicPr>
          <p:nvPr/>
        </p:nvPicPr>
        <p:blipFill rotWithShape="1">
          <a:blip r:embed="rId5">
            <a:extLst>
              <a:ext uri="{28A0092B-C50C-407E-A947-70E740481C1C}">
                <a14:useLocalDpi xmlns:a14="http://schemas.microsoft.com/office/drawing/2010/main" val="0"/>
              </a:ext>
            </a:extLst>
          </a:blip>
          <a:srcRect t="1" r="19829" b="-4044"/>
          <a:stretch/>
        </p:blipFill>
        <p:spPr>
          <a:xfrm>
            <a:off x="4362258" y="5874333"/>
            <a:ext cx="3467481" cy="482031"/>
          </a:xfrm>
          <a:prstGeom prst="rect">
            <a:avLst/>
          </a:prstGeom>
        </p:spPr>
      </p:pic>
    </p:spTree>
    <p:extLst>
      <p:ext uri="{BB962C8B-B14F-4D97-AF65-F5344CB8AC3E}">
        <p14:creationId xmlns:p14="http://schemas.microsoft.com/office/powerpoint/2010/main" val="3334127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6168A-9F8B-AE64-6A3B-DD036396CD45}"/>
              </a:ext>
            </a:extLst>
          </p:cNvPr>
          <p:cNvSpPr>
            <a:spLocks noGrp="1"/>
          </p:cNvSpPr>
          <p:nvPr>
            <p:ph type="title"/>
          </p:nvPr>
        </p:nvSpPr>
        <p:spPr/>
        <p:txBody>
          <a:bodyPr/>
          <a:lstStyle/>
          <a:p>
            <a:r>
              <a:rPr lang="en-US" dirty="0">
                <a:cs typeface="Calibri Light"/>
              </a:rPr>
              <a:t>Kinds of invasive species</a:t>
            </a:r>
            <a:endParaRPr lang="en-US" dirty="0"/>
          </a:p>
        </p:txBody>
      </p:sp>
      <p:sp>
        <p:nvSpPr>
          <p:cNvPr id="3" name="Slide Number Placeholder 2">
            <a:extLst>
              <a:ext uri="{FF2B5EF4-FFF2-40B4-BE49-F238E27FC236}">
                <a16:creationId xmlns:a16="http://schemas.microsoft.com/office/drawing/2014/main" id="{F08CF61D-4147-236F-218C-CE2A064E6BD9}"/>
              </a:ext>
            </a:extLst>
          </p:cNvPr>
          <p:cNvSpPr>
            <a:spLocks noGrp="1"/>
          </p:cNvSpPr>
          <p:nvPr>
            <p:ph type="sldNum" sz="quarter" idx="10"/>
          </p:nvPr>
        </p:nvSpPr>
        <p:spPr/>
        <p:txBody>
          <a:bodyPr/>
          <a:lstStyle/>
          <a:p>
            <a:fld id="{75DF2D63-3FF5-D547-96B9-BE9CCD1ABA58}" type="slidenum">
              <a:rPr lang="en-US" smtClean="0"/>
              <a:pPr/>
              <a:t>3</a:t>
            </a:fld>
            <a:endParaRPr lang="en-US" dirty="0"/>
          </a:p>
        </p:txBody>
      </p:sp>
      <p:sp>
        <p:nvSpPr>
          <p:cNvPr id="9" name="Text Placeholder 8">
            <a:extLst>
              <a:ext uri="{FF2B5EF4-FFF2-40B4-BE49-F238E27FC236}">
                <a16:creationId xmlns:a16="http://schemas.microsoft.com/office/drawing/2014/main" id="{4555555B-2DC1-8FAB-836A-FF067294BAB7}"/>
              </a:ext>
            </a:extLst>
          </p:cNvPr>
          <p:cNvSpPr>
            <a:spLocks noGrp="1"/>
          </p:cNvSpPr>
          <p:nvPr>
            <p:ph type="body" sz="quarter" idx="16"/>
          </p:nvPr>
        </p:nvSpPr>
        <p:spPr/>
        <p:txBody>
          <a:bodyPr/>
          <a:lstStyle/>
          <a:p>
            <a:r>
              <a:rPr lang="en-US" sz="2800" dirty="0">
                <a:effectLst/>
              </a:rPr>
              <a:t>plants</a:t>
            </a:r>
            <a:endParaRPr lang="en-US" sz="2800" dirty="0"/>
          </a:p>
        </p:txBody>
      </p:sp>
      <p:sp>
        <p:nvSpPr>
          <p:cNvPr id="11" name="Text Placeholder 10">
            <a:extLst>
              <a:ext uri="{FF2B5EF4-FFF2-40B4-BE49-F238E27FC236}">
                <a16:creationId xmlns:a16="http://schemas.microsoft.com/office/drawing/2014/main" id="{94001C92-5199-4EEF-9AD8-8F9EEF76C6F4}"/>
              </a:ext>
            </a:extLst>
          </p:cNvPr>
          <p:cNvSpPr>
            <a:spLocks noGrp="1"/>
          </p:cNvSpPr>
          <p:nvPr>
            <p:ph type="body" sz="quarter" idx="18"/>
          </p:nvPr>
        </p:nvSpPr>
        <p:spPr/>
        <p:txBody>
          <a:bodyPr/>
          <a:lstStyle/>
          <a:p>
            <a:r>
              <a:rPr lang="en-US" sz="2800" dirty="0">
                <a:effectLst/>
              </a:rPr>
              <a:t>animals</a:t>
            </a:r>
            <a:endParaRPr lang="en-US" sz="2800" dirty="0"/>
          </a:p>
        </p:txBody>
      </p:sp>
      <p:sp>
        <p:nvSpPr>
          <p:cNvPr id="13" name="Text Placeholder 12">
            <a:extLst>
              <a:ext uri="{FF2B5EF4-FFF2-40B4-BE49-F238E27FC236}">
                <a16:creationId xmlns:a16="http://schemas.microsoft.com/office/drawing/2014/main" id="{5B78A878-C090-192A-ABA1-84C905B5183C}"/>
              </a:ext>
            </a:extLst>
          </p:cNvPr>
          <p:cNvSpPr>
            <a:spLocks noGrp="1"/>
          </p:cNvSpPr>
          <p:nvPr>
            <p:ph type="body" sz="quarter" idx="20"/>
          </p:nvPr>
        </p:nvSpPr>
        <p:spPr>
          <a:xfrm>
            <a:off x="9009333" y="4974336"/>
            <a:ext cx="1828800" cy="539496"/>
          </a:xfrm>
        </p:spPr>
        <p:txBody>
          <a:bodyPr/>
          <a:lstStyle/>
          <a:p>
            <a:r>
              <a:rPr lang="en-US" sz="2800" dirty="0"/>
              <a:t>insects</a:t>
            </a:r>
          </a:p>
        </p:txBody>
      </p:sp>
      <p:sp>
        <p:nvSpPr>
          <p:cNvPr id="15" name="Text Placeholder 14">
            <a:extLst>
              <a:ext uri="{FF2B5EF4-FFF2-40B4-BE49-F238E27FC236}">
                <a16:creationId xmlns:a16="http://schemas.microsoft.com/office/drawing/2014/main" id="{5DEDE163-143D-DC6B-34E9-732EFB294CA9}"/>
              </a:ext>
            </a:extLst>
          </p:cNvPr>
          <p:cNvSpPr>
            <a:spLocks noGrp="1"/>
          </p:cNvSpPr>
          <p:nvPr>
            <p:ph type="body" sz="quarter" idx="22"/>
          </p:nvPr>
        </p:nvSpPr>
        <p:spPr>
          <a:xfrm>
            <a:off x="6537685" y="4974336"/>
            <a:ext cx="1828800" cy="539496"/>
          </a:xfrm>
        </p:spPr>
        <p:txBody>
          <a:bodyPr/>
          <a:lstStyle/>
          <a:p>
            <a:r>
              <a:rPr lang="en-US" sz="2800" dirty="0">
                <a:effectLst/>
              </a:rPr>
              <a:t>diseases</a:t>
            </a:r>
            <a:endParaRPr lang="en-US" sz="2800" dirty="0"/>
          </a:p>
        </p:txBody>
      </p:sp>
      <p:pic>
        <p:nvPicPr>
          <p:cNvPr id="48" name="Picture Placeholder 47" descr="Fish with solid fill">
            <a:extLst>
              <a:ext uri="{FF2B5EF4-FFF2-40B4-BE49-F238E27FC236}">
                <a16:creationId xmlns:a16="http://schemas.microsoft.com/office/drawing/2014/main" id="{0D577DAA-6938-496A-AA11-621D0F08E29E}"/>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a:stretch>
            <a:fillRect/>
          </a:stretch>
        </p:blipFill>
        <p:spPr/>
      </p:pic>
      <p:pic>
        <p:nvPicPr>
          <p:cNvPr id="50" name="Picture Placeholder 49" descr="Butterfly with solid fill">
            <a:extLst>
              <a:ext uri="{FF2B5EF4-FFF2-40B4-BE49-F238E27FC236}">
                <a16:creationId xmlns:a16="http://schemas.microsoft.com/office/drawing/2014/main" id="{EFE9BD28-56A0-4DDC-B3D0-196EEC7C78E3}"/>
              </a:ext>
            </a:extLst>
          </p:cNvPr>
          <p:cNvPicPr>
            <a:picLocks noGrp="1" noChangeAspect="1"/>
          </p:cNvPicPr>
          <p:nvPr>
            <p:ph type="pic" sz="quarter" idx="14"/>
          </p:nvPr>
        </p:nvPicPr>
        <p:blipFill>
          <a:blip r:embed="rId5">
            <a:extLst>
              <a:ext uri="{96DAC541-7B7A-43D3-8B79-37D633B846F1}">
                <asvg:svgBlip xmlns:asvg="http://schemas.microsoft.com/office/drawing/2016/SVG/main" r:embed="rId6"/>
              </a:ext>
            </a:extLst>
          </a:blip>
          <a:srcRect/>
          <a:stretch>
            <a:fillRect/>
          </a:stretch>
        </p:blipFill>
        <p:spPr>
          <a:xfrm>
            <a:off x="9009333" y="2441448"/>
            <a:ext cx="1828800" cy="1828800"/>
          </a:xfrm>
        </p:spPr>
      </p:pic>
      <p:pic>
        <p:nvPicPr>
          <p:cNvPr id="58" name="Picture Placeholder 57" descr="Magnifying glass with solid fill">
            <a:extLst>
              <a:ext uri="{FF2B5EF4-FFF2-40B4-BE49-F238E27FC236}">
                <a16:creationId xmlns:a16="http://schemas.microsoft.com/office/drawing/2014/main" id="{BA63B18F-3DF9-41A6-8F72-5022CEB2A4DB}"/>
              </a:ext>
            </a:extLst>
          </p:cNvPr>
          <p:cNvPicPr>
            <a:picLocks noGrp="1" noChangeAspect="1"/>
          </p:cNvPicPr>
          <p:nvPr>
            <p:ph type="pic" sz="quarter" idx="15"/>
          </p:nvPr>
        </p:nvPicPr>
        <p:blipFill>
          <a:blip r:embed="rId7">
            <a:extLst>
              <a:ext uri="{96DAC541-7B7A-43D3-8B79-37D633B846F1}">
                <asvg:svgBlip xmlns:asvg="http://schemas.microsoft.com/office/drawing/2016/SVG/main" r:embed="rId8"/>
              </a:ext>
            </a:extLst>
          </a:blip>
          <a:srcRect/>
          <a:stretch>
            <a:fillRect/>
          </a:stretch>
        </p:blipFill>
        <p:spPr>
          <a:xfrm>
            <a:off x="6501109" y="2441448"/>
            <a:ext cx="1828800" cy="1828800"/>
          </a:xfrm>
        </p:spPr>
      </p:pic>
      <p:pic>
        <p:nvPicPr>
          <p:cNvPr id="64" name="Picture Placeholder 63" descr="Plant with solid fill">
            <a:extLst>
              <a:ext uri="{FF2B5EF4-FFF2-40B4-BE49-F238E27FC236}">
                <a16:creationId xmlns:a16="http://schemas.microsoft.com/office/drawing/2014/main" id="{BD595A0E-7A8F-4525-9A8A-3BDF87714042}"/>
              </a:ext>
            </a:extLst>
          </p:cNvPr>
          <p:cNvPicPr>
            <a:picLocks noGrp="1" noChangeAspect="1"/>
          </p:cNvPicPr>
          <p:nvPr>
            <p:ph type="pic" sz="quarter" idx="12"/>
          </p:nvPr>
        </p:nvPicPr>
        <p:blipFill>
          <a:blip r:embed="rId9">
            <a:extLst>
              <a:ext uri="{96DAC541-7B7A-43D3-8B79-37D633B846F1}">
                <asvg:svgBlip xmlns:asvg="http://schemas.microsoft.com/office/drawing/2016/SVG/main" r:embed="rId10"/>
              </a:ext>
            </a:extLst>
          </a:blip>
          <a:srcRect/>
          <a:stretch>
            <a:fillRect/>
          </a:stretch>
        </p:blipFill>
        <p:spPr/>
      </p:pic>
    </p:spTree>
    <p:extLst>
      <p:ext uri="{BB962C8B-B14F-4D97-AF65-F5344CB8AC3E}">
        <p14:creationId xmlns:p14="http://schemas.microsoft.com/office/powerpoint/2010/main" val="256123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build="p"/>
      <p:bldP spid="13" grpId="0" build="p"/>
      <p:bldP spid="1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White DNA structure">
            <a:extLst>
              <a:ext uri="{FF2B5EF4-FFF2-40B4-BE49-F238E27FC236}">
                <a16:creationId xmlns:a16="http://schemas.microsoft.com/office/drawing/2014/main" id="{7F21F877-E428-8BB2-045F-D9FA57744C27}"/>
              </a:ext>
            </a:extLst>
          </p:cNvPr>
          <p:cNvPicPr>
            <a:picLocks noGrp="1" noChangeAspect="1"/>
          </p:cNvPicPr>
          <p:nvPr>
            <p:ph type="pic" sz="quarter" idx="10"/>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p:pic>
      <p:sp>
        <p:nvSpPr>
          <p:cNvPr id="3" name="Title 2">
            <a:extLst>
              <a:ext uri="{FF2B5EF4-FFF2-40B4-BE49-F238E27FC236}">
                <a16:creationId xmlns:a16="http://schemas.microsoft.com/office/drawing/2014/main" id="{03924A06-2533-68FE-6815-A6208AD97D3D}"/>
              </a:ext>
            </a:extLst>
          </p:cNvPr>
          <p:cNvSpPr>
            <a:spLocks noGrp="1"/>
          </p:cNvSpPr>
          <p:nvPr>
            <p:ph type="title"/>
          </p:nvPr>
        </p:nvSpPr>
        <p:spPr/>
        <p:txBody>
          <a:bodyPr/>
          <a:lstStyle/>
          <a:p>
            <a:r>
              <a:rPr lang="en-US" dirty="0"/>
              <a:t>plants</a:t>
            </a:r>
          </a:p>
        </p:txBody>
      </p:sp>
    </p:spTree>
    <p:extLst>
      <p:ext uri="{BB962C8B-B14F-4D97-AF65-F5344CB8AC3E}">
        <p14:creationId xmlns:p14="http://schemas.microsoft.com/office/powerpoint/2010/main" val="2099001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70592-5129-40FF-AAD6-907640ECA85B}"/>
              </a:ext>
            </a:extLst>
          </p:cNvPr>
          <p:cNvSpPr>
            <a:spLocks noGrp="1"/>
          </p:cNvSpPr>
          <p:nvPr>
            <p:ph type="title"/>
          </p:nvPr>
        </p:nvSpPr>
        <p:spPr>
          <a:xfrm>
            <a:off x="1295400" y="649511"/>
            <a:ext cx="10058400" cy="914400"/>
          </a:xfrm>
        </p:spPr>
        <p:txBody>
          <a:bodyPr/>
          <a:lstStyle/>
          <a:p>
            <a:r>
              <a:rPr lang="en-US" dirty="0"/>
              <a:t>Multiflora rose</a:t>
            </a:r>
          </a:p>
        </p:txBody>
      </p:sp>
      <p:sp>
        <p:nvSpPr>
          <p:cNvPr id="4" name="Slide Number Placeholder 3">
            <a:extLst>
              <a:ext uri="{FF2B5EF4-FFF2-40B4-BE49-F238E27FC236}">
                <a16:creationId xmlns:a16="http://schemas.microsoft.com/office/drawing/2014/main" id="{5E34660F-D847-41D3-BA6B-817667ABA653}"/>
              </a:ext>
            </a:extLst>
          </p:cNvPr>
          <p:cNvSpPr>
            <a:spLocks noGrp="1"/>
          </p:cNvSpPr>
          <p:nvPr>
            <p:ph type="sldNum" sz="quarter" idx="11"/>
          </p:nvPr>
        </p:nvSpPr>
        <p:spPr/>
        <p:txBody>
          <a:bodyPr/>
          <a:lstStyle/>
          <a:p>
            <a:fld id="{75DF2D63-3FF5-D547-96B9-BE9CCD1ABA58}" type="slidenum">
              <a:rPr lang="en-US" smtClean="0"/>
              <a:t>5</a:t>
            </a:fld>
            <a:endParaRPr lang="en-US" dirty="0"/>
          </a:p>
        </p:txBody>
      </p:sp>
      <p:sp>
        <p:nvSpPr>
          <p:cNvPr id="5" name="Footer Placeholder 4">
            <a:extLst>
              <a:ext uri="{FF2B5EF4-FFF2-40B4-BE49-F238E27FC236}">
                <a16:creationId xmlns:a16="http://schemas.microsoft.com/office/drawing/2014/main" id="{FD618306-367E-4A6C-AB81-CD5ABD318F90}"/>
              </a:ext>
            </a:extLst>
          </p:cNvPr>
          <p:cNvSpPr>
            <a:spLocks noGrp="1"/>
          </p:cNvSpPr>
          <p:nvPr>
            <p:ph type="ftr" sz="quarter" idx="12"/>
          </p:nvPr>
        </p:nvSpPr>
        <p:spPr>
          <a:xfrm rot="16200000">
            <a:off x="-242951" y="1451497"/>
            <a:ext cx="1784352" cy="189457"/>
          </a:xfrm>
        </p:spPr>
        <p:txBody>
          <a:bodyPr/>
          <a:lstStyle/>
          <a:p>
            <a:r>
              <a:rPr lang="en-US" sz="2000" dirty="0"/>
              <a:t>PLANTS</a:t>
            </a:r>
          </a:p>
        </p:txBody>
      </p:sp>
      <p:pic>
        <p:nvPicPr>
          <p:cNvPr id="6" name="Content Placeholder 5">
            <a:extLst>
              <a:ext uri="{FF2B5EF4-FFF2-40B4-BE49-F238E27FC236}">
                <a16:creationId xmlns:a16="http://schemas.microsoft.com/office/drawing/2014/main" id="{3A4AA56F-F5C7-41A2-9A29-3386855277A6}"/>
              </a:ext>
            </a:extLst>
          </p:cNvPr>
          <p:cNvPicPr>
            <a:picLocks noGrp="1" noChangeAspect="1"/>
          </p:cNvPicPr>
          <p:nvPr>
            <p:ph idx="1"/>
          </p:nvPr>
        </p:nvPicPr>
        <p:blipFill>
          <a:blip r:embed="rId3"/>
          <a:stretch>
            <a:fillRect/>
          </a:stretch>
        </p:blipFill>
        <p:spPr>
          <a:xfrm>
            <a:off x="1211856" y="1724025"/>
            <a:ext cx="6107931" cy="4064001"/>
          </a:xfrm>
          <a:prstGeom prst="rect">
            <a:avLst/>
          </a:prstGeom>
          <a:ln>
            <a:noFill/>
          </a:ln>
          <a:effectLst>
            <a:softEdge rad="112500"/>
          </a:effectLst>
        </p:spPr>
      </p:pic>
      <p:sp>
        <p:nvSpPr>
          <p:cNvPr id="9" name="TextBox 8">
            <a:extLst>
              <a:ext uri="{FF2B5EF4-FFF2-40B4-BE49-F238E27FC236}">
                <a16:creationId xmlns:a16="http://schemas.microsoft.com/office/drawing/2014/main" id="{6C774DF6-BD5E-4236-9A31-D4954B1F998D}"/>
              </a:ext>
            </a:extLst>
          </p:cNvPr>
          <p:cNvSpPr txBox="1"/>
          <p:nvPr/>
        </p:nvSpPr>
        <p:spPr>
          <a:xfrm>
            <a:off x="1211856" y="5449472"/>
            <a:ext cx="6096000" cy="338554"/>
          </a:xfrm>
          <a:prstGeom prst="rect">
            <a:avLst/>
          </a:prstGeom>
          <a:noFill/>
        </p:spPr>
        <p:txBody>
          <a:bodyPr wrap="square">
            <a:spAutoFit/>
          </a:bodyPr>
          <a:lstStyle/>
          <a:p>
            <a:r>
              <a:rPr lang="en-US" sz="1600" dirty="0">
                <a:solidFill>
                  <a:schemeClr val="bg1"/>
                </a:solidFill>
              </a:rPr>
              <a:t>Chris Evans, University of Illinois, Bugwood.org</a:t>
            </a:r>
          </a:p>
        </p:txBody>
      </p:sp>
      <p:sp>
        <p:nvSpPr>
          <p:cNvPr id="13" name="TextBox 12">
            <a:extLst>
              <a:ext uri="{FF2B5EF4-FFF2-40B4-BE49-F238E27FC236}">
                <a16:creationId xmlns:a16="http://schemas.microsoft.com/office/drawing/2014/main" id="{CACBDA6A-722A-48DD-BFC7-BF2FA3F03F26}"/>
              </a:ext>
            </a:extLst>
          </p:cNvPr>
          <p:cNvSpPr txBox="1"/>
          <p:nvPr/>
        </p:nvSpPr>
        <p:spPr>
          <a:xfrm>
            <a:off x="7682409" y="6347676"/>
            <a:ext cx="6096000" cy="338554"/>
          </a:xfrm>
          <a:prstGeom prst="rect">
            <a:avLst/>
          </a:prstGeom>
          <a:noFill/>
        </p:spPr>
        <p:txBody>
          <a:bodyPr wrap="square">
            <a:spAutoFit/>
          </a:bodyPr>
          <a:lstStyle/>
          <a:p>
            <a:r>
              <a:rPr lang="en-US" sz="1600" dirty="0">
                <a:solidFill>
                  <a:schemeClr val="bg1"/>
                </a:solidFill>
              </a:rPr>
              <a:t>Rob Routledge, Sault College, Bugwood.org</a:t>
            </a:r>
          </a:p>
        </p:txBody>
      </p:sp>
      <p:pic>
        <p:nvPicPr>
          <p:cNvPr id="4098" name="67E2AE99-6BB9-4FDA-9F27-DC1D4145E6E4" descr="IMG_0557.jpg">
            <a:extLst>
              <a:ext uri="{FF2B5EF4-FFF2-40B4-BE49-F238E27FC236}">
                <a16:creationId xmlns:a16="http://schemas.microsoft.com/office/drawing/2014/main" id="{E8B1BA23-9C8B-4BC0-AB00-D08CEFE7AB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11"/>
          <a:stretch/>
        </p:blipFill>
        <p:spPr bwMode="auto">
          <a:xfrm>
            <a:off x="7787689" y="649511"/>
            <a:ext cx="4218991" cy="60106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97F6BDF-E6B5-45A8-971A-5293C746B1C6}"/>
              </a:ext>
            </a:extLst>
          </p:cNvPr>
          <p:cNvSpPr txBox="1"/>
          <p:nvPr/>
        </p:nvSpPr>
        <p:spPr>
          <a:xfrm>
            <a:off x="7860306" y="6313976"/>
            <a:ext cx="6096000" cy="338554"/>
          </a:xfrm>
          <a:prstGeom prst="rect">
            <a:avLst/>
          </a:prstGeom>
          <a:noFill/>
        </p:spPr>
        <p:txBody>
          <a:bodyPr wrap="square">
            <a:spAutoFit/>
          </a:bodyPr>
          <a:lstStyle/>
          <a:p>
            <a:r>
              <a:rPr lang="en-US" sz="1600" dirty="0">
                <a:solidFill>
                  <a:schemeClr val="bg1"/>
                </a:solidFill>
              </a:rPr>
              <a:t>Photo credit: Ann Kline</a:t>
            </a:r>
          </a:p>
        </p:txBody>
      </p:sp>
    </p:spTree>
    <p:extLst>
      <p:ext uri="{BB962C8B-B14F-4D97-AF65-F5344CB8AC3E}">
        <p14:creationId xmlns:p14="http://schemas.microsoft.com/office/powerpoint/2010/main" val="166170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70592-5129-40FF-AAD6-907640ECA85B}"/>
              </a:ext>
            </a:extLst>
          </p:cNvPr>
          <p:cNvSpPr>
            <a:spLocks noGrp="1"/>
          </p:cNvSpPr>
          <p:nvPr>
            <p:ph type="title"/>
          </p:nvPr>
        </p:nvSpPr>
        <p:spPr>
          <a:xfrm>
            <a:off x="1295400" y="649511"/>
            <a:ext cx="10058400" cy="914400"/>
          </a:xfrm>
        </p:spPr>
        <p:txBody>
          <a:bodyPr/>
          <a:lstStyle/>
          <a:p>
            <a:r>
              <a:rPr lang="en-US" dirty="0"/>
              <a:t>Autumn olive</a:t>
            </a:r>
          </a:p>
        </p:txBody>
      </p:sp>
      <p:sp>
        <p:nvSpPr>
          <p:cNvPr id="4" name="Slide Number Placeholder 3">
            <a:extLst>
              <a:ext uri="{FF2B5EF4-FFF2-40B4-BE49-F238E27FC236}">
                <a16:creationId xmlns:a16="http://schemas.microsoft.com/office/drawing/2014/main" id="{5E34660F-D847-41D3-BA6B-817667ABA653}"/>
              </a:ext>
            </a:extLst>
          </p:cNvPr>
          <p:cNvSpPr>
            <a:spLocks noGrp="1"/>
          </p:cNvSpPr>
          <p:nvPr>
            <p:ph type="sldNum" sz="quarter" idx="11"/>
          </p:nvPr>
        </p:nvSpPr>
        <p:spPr/>
        <p:txBody>
          <a:bodyPr/>
          <a:lstStyle/>
          <a:p>
            <a:fld id="{75DF2D63-3FF5-D547-96B9-BE9CCD1ABA58}" type="slidenum">
              <a:rPr lang="en-US" smtClean="0"/>
              <a:t>6</a:t>
            </a:fld>
            <a:endParaRPr lang="en-US" dirty="0"/>
          </a:p>
        </p:txBody>
      </p:sp>
      <p:sp>
        <p:nvSpPr>
          <p:cNvPr id="5" name="Footer Placeholder 4">
            <a:extLst>
              <a:ext uri="{FF2B5EF4-FFF2-40B4-BE49-F238E27FC236}">
                <a16:creationId xmlns:a16="http://schemas.microsoft.com/office/drawing/2014/main" id="{FD618306-367E-4A6C-AB81-CD5ABD318F90}"/>
              </a:ext>
            </a:extLst>
          </p:cNvPr>
          <p:cNvSpPr>
            <a:spLocks noGrp="1"/>
          </p:cNvSpPr>
          <p:nvPr>
            <p:ph type="ftr" sz="quarter" idx="12"/>
          </p:nvPr>
        </p:nvSpPr>
        <p:spPr>
          <a:xfrm rot="16200000">
            <a:off x="-242951" y="1451497"/>
            <a:ext cx="1784352" cy="189457"/>
          </a:xfrm>
        </p:spPr>
        <p:txBody>
          <a:bodyPr/>
          <a:lstStyle/>
          <a:p>
            <a:r>
              <a:rPr lang="en-US" sz="2000" dirty="0"/>
              <a:t>PLANTS</a:t>
            </a:r>
          </a:p>
        </p:txBody>
      </p:sp>
      <p:sp>
        <p:nvSpPr>
          <p:cNvPr id="8" name="TextBox 7">
            <a:extLst>
              <a:ext uri="{FF2B5EF4-FFF2-40B4-BE49-F238E27FC236}">
                <a16:creationId xmlns:a16="http://schemas.microsoft.com/office/drawing/2014/main" id="{AF3E70E5-5F0B-4D35-A07A-B5DCDAF361AE}"/>
              </a:ext>
            </a:extLst>
          </p:cNvPr>
          <p:cNvSpPr txBox="1"/>
          <p:nvPr/>
        </p:nvSpPr>
        <p:spPr>
          <a:xfrm>
            <a:off x="90311" y="6381026"/>
            <a:ext cx="6863644" cy="338554"/>
          </a:xfrm>
          <a:prstGeom prst="rect">
            <a:avLst/>
          </a:prstGeom>
          <a:noFill/>
        </p:spPr>
        <p:txBody>
          <a:bodyPr wrap="square">
            <a:spAutoFit/>
          </a:bodyPr>
          <a:lstStyle/>
          <a:p>
            <a:r>
              <a:rPr lang="en-US" sz="1600" b="1" dirty="0">
                <a:solidFill>
                  <a:schemeClr val="bg1"/>
                </a:solidFill>
              </a:rPr>
              <a:t>Chris Evans, University of Illinois, Bugwood.org</a:t>
            </a:r>
          </a:p>
        </p:txBody>
      </p:sp>
      <p:sp>
        <p:nvSpPr>
          <p:cNvPr id="13" name="TextBox 12">
            <a:extLst>
              <a:ext uri="{FF2B5EF4-FFF2-40B4-BE49-F238E27FC236}">
                <a16:creationId xmlns:a16="http://schemas.microsoft.com/office/drawing/2014/main" id="{BA22F0D7-504B-47C8-ABDB-FE16C9BF0014}"/>
              </a:ext>
            </a:extLst>
          </p:cNvPr>
          <p:cNvSpPr txBox="1"/>
          <p:nvPr/>
        </p:nvSpPr>
        <p:spPr>
          <a:xfrm>
            <a:off x="6005689" y="6550303"/>
            <a:ext cx="6096000" cy="338554"/>
          </a:xfrm>
          <a:prstGeom prst="rect">
            <a:avLst/>
          </a:prstGeom>
          <a:noFill/>
        </p:spPr>
        <p:txBody>
          <a:bodyPr wrap="square">
            <a:spAutoFit/>
          </a:bodyPr>
          <a:lstStyle/>
          <a:p>
            <a:r>
              <a:rPr lang="en-US" sz="1600" dirty="0"/>
              <a:t>Photo credits: Ann Kline</a:t>
            </a:r>
          </a:p>
        </p:txBody>
      </p:sp>
      <p:pic>
        <p:nvPicPr>
          <p:cNvPr id="3074" name="8704881B-2C3C-4962-A662-A316C11E68AB" descr="IMG_0556.jpg">
            <a:extLst>
              <a:ext uri="{FF2B5EF4-FFF2-40B4-BE49-F238E27FC236}">
                <a16:creationId xmlns:a16="http://schemas.microsoft.com/office/drawing/2014/main" id="{3892C75A-585F-4D42-BF5E-0836739C7E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365" t="-1" r="22655" b="29446"/>
          <a:stretch/>
        </p:blipFill>
        <p:spPr bwMode="auto">
          <a:xfrm>
            <a:off x="975091" y="1378645"/>
            <a:ext cx="5438394" cy="47566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5" name="0D9A8DB6-7CB3-4E56-859D-86D359768979" descr="IMG_0558.jpg">
            <a:extLst>
              <a:ext uri="{FF2B5EF4-FFF2-40B4-BE49-F238E27FC236}">
                <a16:creationId xmlns:a16="http://schemas.microsoft.com/office/drawing/2014/main" id="{8C382D2B-700B-479A-BE22-3E82292C63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834"/>
          <a:stretch/>
        </p:blipFill>
        <p:spPr bwMode="auto">
          <a:xfrm>
            <a:off x="6757512" y="1378645"/>
            <a:ext cx="5147734" cy="47566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07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70592-5129-40FF-AAD6-907640ECA85B}"/>
              </a:ext>
            </a:extLst>
          </p:cNvPr>
          <p:cNvSpPr>
            <a:spLocks noGrp="1"/>
          </p:cNvSpPr>
          <p:nvPr>
            <p:ph type="title"/>
          </p:nvPr>
        </p:nvSpPr>
        <p:spPr>
          <a:xfrm>
            <a:off x="1295400" y="649511"/>
            <a:ext cx="10058400" cy="914400"/>
          </a:xfrm>
        </p:spPr>
        <p:txBody>
          <a:bodyPr/>
          <a:lstStyle/>
          <a:p>
            <a:r>
              <a:rPr lang="en-US" dirty="0"/>
              <a:t>Autumn olive</a:t>
            </a:r>
          </a:p>
        </p:txBody>
      </p:sp>
      <p:sp>
        <p:nvSpPr>
          <p:cNvPr id="4" name="Slide Number Placeholder 3">
            <a:extLst>
              <a:ext uri="{FF2B5EF4-FFF2-40B4-BE49-F238E27FC236}">
                <a16:creationId xmlns:a16="http://schemas.microsoft.com/office/drawing/2014/main" id="{5E34660F-D847-41D3-BA6B-817667ABA653}"/>
              </a:ext>
            </a:extLst>
          </p:cNvPr>
          <p:cNvSpPr>
            <a:spLocks noGrp="1"/>
          </p:cNvSpPr>
          <p:nvPr>
            <p:ph type="sldNum" sz="quarter" idx="11"/>
          </p:nvPr>
        </p:nvSpPr>
        <p:spPr/>
        <p:txBody>
          <a:bodyPr/>
          <a:lstStyle/>
          <a:p>
            <a:fld id="{75DF2D63-3FF5-D547-96B9-BE9CCD1ABA58}" type="slidenum">
              <a:rPr lang="en-US" smtClean="0"/>
              <a:t>7</a:t>
            </a:fld>
            <a:endParaRPr lang="en-US" dirty="0"/>
          </a:p>
        </p:txBody>
      </p:sp>
      <p:sp>
        <p:nvSpPr>
          <p:cNvPr id="5" name="Footer Placeholder 4">
            <a:extLst>
              <a:ext uri="{FF2B5EF4-FFF2-40B4-BE49-F238E27FC236}">
                <a16:creationId xmlns:a16="http://schemas.microsoft.com/office/drawing/2014/main" id="{FD618306-367E-4A6C-AB81-CD5ABD318F90}"/>
              </a:ext>
            </a:extLst>
          </p:cNvPr>
          <p:cNvSpPr>
            <a:spLocks noGrp="1"/>
          </p:cNvSpPr>
          <p:nvPr>
            <p:ph type="ftr" sz="quarter" idx="12"/>
          </p:nvPr>
        </p:nvSpPr>
        <p:spPr>
          <a:xfrm rot="16200000">
            <a:off x="-242951" y="1451497"/>
            <a:ext cx="1784352" cy="189457"/>
          </a:xfrm>
        </p:spPr>
        <p:txBody>
          <a:bodyPr/>
          <a:lstStyle/>
          <a:p>
            <a:r>
              <a:rPr lang="en-US" sz="2000" dirty="0"/>
              <a:t>PLANTS</a:t>
            </a:r>
          </a:p>
        </p:txBody>
      </p:sp>
      <p:sp>
        <p:nvSpPr>
          <p:cNvPr id="8" name="TextBox 7">
            <a:extLst>
              <a:ext uri="{FF2B5EF4-FFF2-40B4-BE49-F238E27FC236}">
                <a16:creationId xmlns:a16="http://schemas.microsoft.com/office/drawing/2014/main" id="{AF3E70E5-5F0B-4D35-A07A-B5DCDAF361AE}"/>
              </a:ext>
            </a:extLst>
          </p:cNvPr>
          <p:cNvSpPr txBox="1"/>
          <p:nvPr/>
        </p:nvSpPr>
        <p:spPr>
          <a:xfrm>
            <a:off x="90311" y="6381026"/>
            <a:ext cx="6863644" cy="338554"/>
          </a:xfrm>
          <a:prstGeom prst="rect">
            <a:avLst/>
          </a:prstGeom>
          <a:noFill/>
        </p:spPr>
        <p:txBody>
          <a:bodyPr wrap="square">
            <a:spAutoFit/>
          </a:bodyPr>
          <a:lstStyle/>
          <a:p>
            <a:r>
              <a:rPr lang="en-US" sz="1600" b="1" dirty="0">
                <a:solidFill>
                  <a:schemeClr val="bg1"/>
                </a:solidFill>
              </a:rPr>
              <a:t>Chris Evans, University of Illinois, Bugwood.org</a:t>
            </a:r>
          </a:p>
        </p:txBody>
      </p:sp>
      <p:pic>
        <p:nvPicPr>
          <p:cNvPr id="11" name="6906F58E">
            <a:hlinkClick r:id="" action="ppaction://media"/>
            <a:extLst>
              <a:ext uri="{FF2B5EF4-FFF2-40B4-BE49-F238E27FC236}">
                <a16:creationId xmlns:a16="http://schemas.microsoft.com/office/drawing/2014/main" id="{58E8441B-FABF-4E69-BA00-0B10054BA6D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5400" y="1312243"/>
            <a:ext cx="9267084" cy="5212735"/>
          </a:xfrm>
          <a:prstGeom prst="rect">
            <a:avLst/>
          </a:prstGeom>
          <a:ln>
            <a:noFill/>
          </a:ln>
          <a:effectLst>
            <a:softEdge rad="112500"/>
          </a:effectLst>
        </p:spPr>
      </p:pic>
      <p:sp>
        <p:nvSpPr>
          <p:cNvPr id="7" name="TextBox 6">
            <a:extLst>
              <a:ext uri="{FF2B5EF4-FFF2-40B4-BE49-F238E27FC236}">
                <a16:creationId xmlns:a16="http://schemas.microsoft.com/office/drawing/2014/main" id="{3F55D699-3210-4192-BFAC-5B4801593372}"/>
              </a:ext>
            </a:extLst>
          </p:cNvPr>
          <p:cNvSpPr txBox="1"/>
          <p:nvPr/>
        </p:nvSpPr>
        <p:spPr>
          <a:xfrm>
            <a:off x="10287002" y="6598206"/>
            <a:ext cx="1907822" cy="338554"/>
          </a:xfrm>
          <a:prstGeom prst="rect">
            <a:avLst/>
          </a:prstGeom>
          <a:noFill/>
        </p:spPr>
        <p:txBody>
          <a:bodyPr wrap="square">
            <a:spAutoFit/>
          </a:bodyPr>
          <a:lstStyle/>
          <a:p>
            <a:r>
              <a:rPr lang="en-US" sz="1600" dirty="0"/>
              <a:t>Video credit: Ann Kline</a:t>
            </a:r>
          </a:p>
        </p:txBody>
      </p:sp>
    </p:spTree>
    <p:extLst>
      <p:ext uri="{BB962C8B-B14F-4D97-AF65-F5344CB8AC3E}">
        <p14:creationId xmlns:p14="http://schemas.microsoft.com/office/powerpoint/2010/main" val="3914528453"/>
      </p:ext>
    </p:extLst>
  </p:cSld>
  <p:clrMapOvr>
    <a:masterClrMapping/>
  </p:clrMapOvr>
  <p:timing>
    <p:tnLst>
      <p:par>
        <p:cTn id="1" dur="indefinite" restart="never" nodeType="tmRoot">
          <p:childTnLst>
            <p:video>
              <p:cMediaNode vol="80000">
                <p:cTn id="2" fill="hold" display="0">
                  <p:stCondLst>
                    <p:cond delay="indefinite"/>
                  </p:stCondLst>
                </p:cTn>
                <p:tgtEl>
                  <p:spTgt spid="11"/>
                </p:tgtEl>
              </p:cMediaNode>
            </p:video>
            <p:seq concurrent="1" nextAc="seek">
              <p:cTn id="3" restart="whenNotActive" fill="hold" evtFilter="cancelBubble" nodeType="interactiveSeq">
                <p:stCondLst>
                  <p:cond evt="onClick" delay="0">
                    <p:tgtEl>
                      <p:spTgt spid="11"/>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70592-5129-40FF-AAD6-907640ECA85B}"/>
              </a:ext>
            </a:extLst>
          </p:cNvPr>
          <p:cNvSpPr>
            <a:spLocks noGrp="1"/>
          </p:cNvSpPr>
          <p:nvPr>
            <p:ph type="title"/>
          </p:nvPr>
        </p:nvSpPr>
        <p:spPr/>
        <p:txBody>
          <a:bodyPr/>
          <a:lstStyle/>
          <a:p>
            <a:r>
              <a:rPr lang="en-US" dirty="0"/>
              <a:t>Asian Bush honeysuckle</a:t>
            </a:r>
          </a:p>
        </p:txBody>
      </p:sp>
      <p:sp>
        <p:nvSpPr>
          <p:cNvPr id="4" name="Slide Number Placeholder 3">
            <a:extLst>
              <a:ext uri="{FF2B5EF4-FFF2-40B4-BE49-F238E27FC236}">
                <a16:creationId xmlns:a16="http://schemas.microsoft.com/office/drawing/2014/main" id="{5E34660F-D847-41D3-BA6B-817667ABA653}"/>
              </a:ext>
            </a:extLst>
          </p:cNvPr>
          <p:cNvSpPr>
            <a:spLocks noGrp="1"/>
          </p:cNvSpPr>
          <p:nvPr>
            <p:ph type="sldNum" sz="quarter" idx="11"/>
          </p:nvPr>
        </p:nvSpPr>
        <p:spPr/>
        <p:txBody>
          <a:bodyPr/>
          <a:lstStyle/>
          <a:p>
            <a:fld id="{75DF2D63-3FF5-D547-96B9-BE9CCD1ABA58}" type="slidenum">
              <a:rPr lang="en-US" smtClean="0"/>
              <a:t>8</a:t>
            </a:fld>
            <a:endParaRPr lang="en-US" dirty="0"/>
          </a:p>
        </p:txBody>
      </p:sp>
      <p:sp>
        <p:nvSpPr>
          <p:cNvPr id="5" name="Footer Placeholder 4">
            <a:extLst>
              <a:ext uri="{FF2B5EF4-FFF2-40B4-BE49-F238E27FC236}">
                <a16:creationId xmlns:a16="http://schemas.microsoft.com/office/drawing/2014/main" id="{FD618306-367E-4A6C-AB81-CD5ABD318F90}"/>
              </a:ext>
            </a:extLst>
          </p:cNvPr>
          <p:cNvSpPr>
            <a:spLocks noGrp="1"/>
          </p:cNvSpPr>
          <p:nvPr>
            <p:ph type="ftr" sz="quarter" idx="12"/>
          </p:nvPr>
        </p:nvSpPr>
        <p:spPr>
          <a:xfrm rot="16200000">
            <a:off x="-242951" y="1451497"/>
            <a:ext cx="1784352" cy="189457"/>
          </a:xfrm>
        </p:spPr>
        <p:txBody>
          <a:bodyPr/>
          <a:lstStyle/>
          <a:p>
            <a:r>
              <a:rPr lang="en-US" sz="2000" dirty="0"/>
              <a:t>PLANTS</a:t>
            </a:r>
          </a:p>
        </p:txBody>
      </p:sp>
      <p:pic>
        <p:nvPicPr>
          <p:cNvPr id="13" name="Picture 12">
            <a:extLst>
              <a:ext uri="{FF2B5EF4-FFF2-40B4-BE49-F238E27FC236}">
                <a16:creationId xmlns:a16="http://schemas.microsoft.com/office/drawing/2014/main" id="{A8B509E5-0E91-42E0-9665-FD992F9E881A}"/>
              </a:ext>
            </a:extLst>
          </p:cNvPr>
          <p:cNvPicPr>
            <a:picLocks noChangeAspect="1"/>
          </p:cNvPicPr>
          <p:nvPr/>
        </p:nvPicPr>
        <p:blipFill>
          <a:blip r:embed="rId3"/>
          <a:stretch>
            <a:fillRect/>
          </a:stretch>
        </p:blipFill>
        <p:spPr>
          <a:xfrm>
            <a:off x="1171045" y="2009422"/>
            <a:ext cx="5044704" cy="3783528"/>
          </a:xfrm>
          <a:prstGeom prst="rect">
            <a:avLst/>
          </a:prstGeom>
          <a:ln>
            <a:noFill/>
          </a:ln>
          <a:effectLst>
            <a:softEdge rad="112500"/>
          </a:effectLst>
        </p:spPr>
      </p:pic>
      <p:sp>
        <p:nvSpPr>
          <p:cNvPr id="17" name="TextBox 16">
            <a:extLst>
              <a:ext uri="{FF2B5EF4-FFF2-40B4-BE49-F238E27FC236}">
                <a16:creationId xmlns:a16="http://schemas.microsoft.com/office/drawing/2014/main" id="{7D043624-5387-4AD1-9F22-FA811EEF32A2}"/>
              </a:ext>
            </a:extLst>
          </p:cNvPr>
          <p:cNvSpPr txBox="1"/>
          <p:nvPr/>
        </p:nvSpPr>
        <p:spPr>
          <a:xfrm>
            <a:off x="1005789" y="5776761"/>
            <a:ext cx="7145866" cy="338554"/>
          </a:xfrm>
          <a:prstGeom prst="rect">
            <a:avLst/>
          </a:prstGeom>
          <a:noFill/>
        </p:spPr>
        <p:txBody>
          <a:bodyPr wrap="square">
            <a:spAutoFit/>
          </a:bodyPr>
          <a:lstStyle/>
          <a:p>
            <a:r>
              <a:rPr lang="en-US" sz="1600" dirty="0"/>
              <a:t>Photo Credit: Ryan </a:t>
            </a:r>
            <a:r>
              <a:rPr lang="en-US" sz="1600" dirty="0" err="1"/>
              <a:t>Armbrust</a:t>
            </a:r>
            <a:r>
              <a:rPr lang="en-US" sz="1600" dirty="0"/>
              <a:t>, Kansas Forest Service, Bugwood.org</a:t>
            </a:r>
          </a:p>
        </p:txBody>
      </p:sp>
      <p:sp>
        <p:nvSpPr>
          <p:cNvPr id="10" name="TextBox 9">
            <a:extLst>
              <a:ext uri="{FF2B5EF4-FFF2-40B4-BE49-F238E27FC236}">
                <a16:creationId xmlns:a16="http://schemas.microsoft.com/office/drawing/2014/main" id="{748E2432-E311-479A-9F78-D472325C57E8}"/>
              </a:ext>
            </a:extLst>
          </p:cNvPr>
          <p:cNvSpPr txBox="1"/>
          <p:nvPr/>
        </p:nvSpPr>
        <p:spPr>
          <a:xfrm>
            <a:off x="7200899" y="6349103"/>
            <a:ext cx="5072391" cy="338554"/>
          </a:xfrm>
          <a:prstGeom prst="rect">
            <a:avLst/>
          </a:prstGeom>
          <a:noFill/>
        </p:spPr>
        <p:txBody>
          <a:bodyPr wrap="square">
            <a:spAutoFit/>
          </a:bodyPr>
          <a:lstStyle/>
          <a:p>
            <a:r>
              <a:rPr lang="en-US" sz="1600" dirty="0">
                <a:solidFill>
                  <a:schemeClr val="bg1"/>
                </a:solidFill>
              </a:rPr>
              <a:t>Photo Credit: Ann Kline</a:t>
            </a:r>
          </a:p>
        </p:txBody>
      </p:sp>
      <p:grpSp>
        <p:nvGrpSpPr>
          <p:cNvPr id="3" name="Group 2">
            <a:extLst>
              <a:ext uri="{FF2B5EF4-FFF2-40B4-BE49-F238E27FC236}">
                <a16:creationId xmlns:a16="http://schemas.microsoft.com/office/drawing/2014/main" id="{EA4427E4-07E2-43A0-AB2B-7E9F2D486ECF}"/>
              </a:ext>
            </a:extLst>
          </p:cNvPr>
          <p:cNvGrpSpPr/>
          <p:nvPr/>
        </p:nvGrpSpPr>
        <p:grpSpPr>
          <a:xfrm>
            <a:off x="915749" y="609600"/>
            <a:ext cx="4430434" cy="6078057"/>
            <a:chOff x="7064576" y="56042"/>
            <a:chExt cx="5208714" cy="6640032"/>
          </a:xfrm>
        </p:grpSpPr>
        <p:pic>
          <p:nvPicPr>
            <p:cNvPr id="12" name="8783DFE4-6754-4704-8365-291B6316BA67" descr="IMG_0567.jpg">
              <a:extLst>
                <a:ext uri="{FF2B5EF4-FFF2-40B4-BE49-F238E27FC236}">
                  <a16:creationId xmlns:a16="http://schemas.microsoft.com/office/drawing/2014/main" id="{3F6F019E-250D-48EC-AA0B-F1AC381884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4576" y="66675"/>
              <a:ext cx="4972050" cy="66293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7CA34D22-341B-41AF-ADCE-97DC7F69FBA2}"/>
                </a:ext>
              </a:extLst>
            </p:cNvPr>
            <p:cNvSpPr txBox="1"/>
            <p:nvPr/>
          </p:nvSpPr>
          <p:spPr>
            <a:xfrm>
              <a:off x="7200899" y="6301478"/>
              <a:ext cx="5072391" cy="338554"/>
            </a:xfrm>
            <a:prstGeom prst="rect">
              <a:avLst/>
            </a:prstGeom>
            <a:noFill/>
            <a:ln>
              <a:solidFill>
                <a:schemeClr val="accent1"/>
              </a:solidFill>
            </a:ln>
          </p:spPr>
          <p:txBody>
            <a:bodyPr wrap="square">
              <a:spAutoFit/>
            </a:bodyPr>
            <a:lstStyle/>
            <a:p>
              <a:r>
                <a:rPr lang="en-US" sz="1600" dirty="0">
                  <a:solidFill>
                    <a:schemeClr val="bg1"/>
                  </a:solidFill>
                </a:rPr>
                <a:t>Photo Credit: Ann Kline</a:t>
              </a:r>
            </a:p>
          </p:txBody>
        </p:sp>
        <p:pic>
          <p:nvPicPr>
            <p:cNvPr id="19" name="8783DFE4-6754-4704-8365-291B6316BA67" descr="IMG_0567.jpg">
              <a:extLst>
                <a:ext uri="{FF2B5EF4-FFF2-40B4-BE49-F238E27FC236}">
                  <a16:creationId xmlns:a16="http://schemas.microsoft.com/office/drawing/2014/main" id="{1347ABC1-EC3A-4450-AF75-9BE9010BAC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4576" y="56042"/>
              <a:ext cx="4972050" cy="66293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a:extLst>
                <a:ext uri="{FF2B5EF4-FFF2-40B4-BE49-F238E27FC236}">
                  <a16:creationId xmlns:a16="http://schemas.microsoft.com/office/drawing/2014/main" id="{683D7DB3-E49F-4F31-ABF8-69A16D44FCA8}"/>
                </a:ext>
              </a:extLst>
            </p:cNvPr>
            <p:cNvSpPr txBox="1"/>
            <p:nvPr/>
          </p:nvSpPr>
          <p:spPr>
            <a:xfrm>
              <a:off x="7189276" y="6019716"/>
              <a:ext cx="5072391" cy="647160"/>
            </a:xfrm>
            <a:prstGeom prst="rect">
              <a:avLst/>
            </a:prstGeom>
            <a:noFill/>
            <a:ln>
              <a:solidFill>
                <a:schemeClr val="accent1"/>
              </a:solidFill>
            </a:ln>
          </p:spPr>
          <p:txBody>
            <a:bodyPr wrap="square">
              <a:spAutoFit/>
            </a:bodyPr>
            <a:lstStyle/>
            <a:p>
              <a:r>
                <a:rPr lang="en-US" b="1" dirty="0">
                  <a:solidFill>
                    <a:schemeClr val="bg1"/>
                  </a:solidFill>
                </a:rPr>
                <a:t>Honeysuckle growing under Autumn olive</a:t>
              </a:r>
            </a:p>
            <a:p>
              <a:r>
                <a:rPr lang="en-US" sz="1600" dirty="0">
                  <a:solidFill>
                    <a:schemeClr val="bg1"/>
                  </a:solidFill>
                </a:rPr>
                <a:t>Photo Credit: Ann Kline</a:t>
              </a:r>
            </a:p>
          </p:txBody>
        </p:sp>
      </p:grpSp>
      <p:pic>
        <p:nvPicPr>
          <p:cNvPr id="15" name="Picture 14">
            <a:extLst>
              <a:ext uri="{FF2B5EF4-FFF2-40B4-BE49-F238E27FC236}">
                <a16:creationId xmlns:a16="http://schemas.microsoft.com/office/drawing/2014/main" id="{CD35F42D-8F72-4D04-AB03-FA822E96BB13}"/>
              </a:ext>
            </a:extLst>
          </p:cNvPr>
          <p:cNvPicPr>
            <a:picLocks noChangeAspect="1"/>
          </p:cNvPicPr>
          <p:nvPr/>
        </p:nvPicPr>
        <p:blipFill>
          <a:blip r:embed="rId5"/>
          <a:stretch>
            <a:fillRect/>
          </a:stretch>
        </p:blipFill>
        <p:spPr>
          <a:xfrm rot="5400000">
            <a:off x="6589491" y="1936422"/>
            <a:ext cx="5491900" cy="4118925"/>
          </a:xfrm>
          <a:prstGeom prst="rect">
            <a:avLst/>
          </a:prstGeom>
          <a:ln>
            <a:noFill/>
          </a:ln>
          <a:effectLst>
            <a:softEdge rad="112500"/>
          </a:effectLst>
        </p:spPr>
      </p:pic>
      <p:sp>
        <p:nvSpPr>
          <p:cNvPr id="21" name="TextBox 20">
            <a:extLst>
              <a:ext uri="{FF2B5EF4-FFF2-40B4-BE49-F238E27FC236}">
                <a16:creationId xmlns:a16="http://schemas.microsoft.com/office/drawing/2014/main" id="{BD6B6E98-EBE3-4FC9-9BFD-10B8B297F1D6}"/>
              </a:ext>
            </a:extLst>
          </p:cNvPr>
          <p:cNvSpPr txBox="1"/>
          <p:nvPr/>
        </p:nvSpPr>
        <p:spPr>
          <a:xfrm>
            <a:off x="7324449" y="6368585"/>
            <a:ext cx="5072391" cy="338554"/>
          </a:xfrm>
          <a:prstGeom prst="rect">
            <a:avLst/>
          </a:prstGeom>
          <a:noFill/>
        </p:spPr>
        <p:txBody>
          <a:bodyPr wrap="square">
            <a:spAutoFit/>
          </a:bodyPr>
          <a:lstStyle/>
          <a:p>
            <a:r>
              <a:rPr lang="en-US" sz="1600" dirty="0">
                <a:solidFill>
                  <a:schemeClr val="bg1"/>
                </a:solidFill>
              </a:rPr>
              <a:t>Photo Credit: Ann Kline</a:t>
            </a:r>
          </a:p>
        </p:txBody>
      </p:sp>
    </p:spTree>
    <p:extLst>
      <p:ext uri="{BB962C8B-B14F-4D97-AF65-F5344CB8AC3E}">
        <p14:creationId xmlns:p14="http://schemas.microsoft.com/office/powerpoint/2010/main" val="428343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70592-5129-40FF-AAD6-907640ECA85B}"/>
              </a:ext>
            </a:extLst>
          </p:cNvPr>
          <p:cNvSpPr>
            <a:spLocks noGrp="1"/>
          </p:cNvSpPr>
          <p:nvPr>
            <p:ph type="title"/>
          </p:nvPr>
        </p:nvSpPr>
        <p:spPr/>
        <p:txBody>
          <a:bodyPr/>
          <a:lstStyle/>
          <a:p>
            <a:r>
              <a:rPr lang="en-US" dirty="0"/>
              <a:t>Garlic mustard</a:t>
            </a:r>
          </a:p>
        </p:txBody>
      </p:sp>
      <p:sp>
        <p:nvSpPr>
          <p:cNvPr id="4" name="Slide Number Placeholder 3">
            <a:extLst>
              <a:ext uri="{FF2B5EF4-FFF2-40B4-BE49-F238E27FC236}">
                <a16:creationId xmlns:a16="http://schemas.microsoft.com/office/drawing/2014/main" id="{5E34660F-D847-41D3-BA6B-817667ABA653}"/>
              </a:ext>
            </a:extLst>
          </p:cNvPr>
          <p:cNvSpPr>
            <a:spLocks noGrp="1"/>
          </p:cNvSpPr>
          <p:nvPr>
            <p:ph type="sldNum" sz="quarter" idx="11"/>
          </p:nvPr>
        </p:nvSpPr>
        <p:spPr/>
        <p:txBody>
          <a:bodyPr/>
          <a:lstStyle/>
          <a:p>
            <a:fld id="{75DF2D63-3FF5-D547-96B9-BE9CCD1ABA58}" type="slidenum">
              <a:rPr lang="en-US" smtClean="0"/>
              <a:t>9</a:t>
            </a:fld>
            <a:endParaRPr lang="en-US" dirty="0"/>
          </a:p>
        </p:txBody>
      </p:sp>
      <p:sp>
        <p:nvSpPr>
          <p:cNvPr id="5" name="Footer Placeholder 4">
            <a:extLst>
              <a:ext uri="{FF2B5EF4-FFF2-40B4-BE49-F238E27FC236}">
                <a16:creationId xmlns:a16="http://schemas.microsoft.com/office/drawing/2014/main" id="{FD618306-367E-4A6C-AB81-CD5ABD318F90}"/>
              </a:ext>
            </a:extLst>
          </p:cNvPr>
          <p:cNvSpPr>
            <a:spLocks noGrp="1"/>
          </p:cNvSpPr>
          <p:nvPr>
            <p:ph type="ftr" sz="quarter" idx="12"/>
          </p:nvPr>
        </p:nvSpPr>
        <p:spPr/>
        <p:txBody>
          <a:bodyPr/>
          <a:lstStyle/>
          <a:p>
            <a:r>
              <a:rPr lang="en-US" sz="2000" dirty="0"/>
              <a:t>PLANTS</a:t>
            </a:r>
          </a:p>
        </p:txBody>
      </p:sp>
      <p:grpSp>
        <p:nvGrpSpPr>
          <p:cNvPr id="3" name="Group 2">
            <a:extLst>
              <a:ext uri="{FF2B5EF4-FFF2-40B4-BE49-F238E27FC236}">
                <a16:creationId xmlns:a16="http://schemas.microsoft.com/office/drawing/2014/main" id="{89610064-FF74-4009-A75F-5B0B75F6CB76}"/>
              </a:ext>
            </a:extLst>
          </p:cNvPr>
          <p:cNvGrpSpPr/>
          <p:nvPr/>
        </p:nvGrpSpPr>
        <p:grpSpPr>
          <a:xfrm>
            <a:off x="1320801" y="1442804"/>
            <a:ext cx="5611035" cy="4635213"/>
            <a:chOff x="1018449" y="1568738"/>
            <a:chExt cx="5611035" cy="4635213"/>
          </a:xfrm>
        </p:grpSpPr>
        <p:pic>
          <p:nvPicPr>
            <p:cNvPr id="12" name="Picture 11">
              <a:extLst>
                <a:ext uri="{FF2B5EF4-FFF2-40B4-BE49-F238E27FC236}">
                  <a16:creationId xmlns:a16="http://schemas.microsoft.com/office/drawing/2014/main" id="{5FD6BEBB-56F2-4F1A-9EB6-A87F2D04F872}"/>
                </a:ext>
              </a:extLst>
            </p:cNvPr>
            <p:cNvPicPr>
              <a:picLocks noChangeAspect="1"/>
            </p:cNvPicPr>
            <p:nvPr/>
          </p:nvPicPr>
          <p:blipFill rotWithShape="1">
            <a:blip r:embed="rId3"/>
            <a:srcRect t="9211"/>
            <a:stretch/>
          </p:blipFill>
          <p:spPr>
            <a:xfrm rot="16200000">
              <a:off x="1506360" y="1080827"/>
              <a:ext cx="4635213" cy="5611035"/>
            </a:xfrm>
            <a:prstGeom prst="rect">
              <a:avLst/>
            </a:prstGeom>
            <a:ln>
              <a:noFill/>
            </a:ln>
            <a:effectLst>
              <a:softEdge rad="112500"/>
            </a:effectLst>
          </p:spPr>
        </p:pic>
        <p:sp>
          <p:nvSpPr>
            <p:cNvPr id="15" name="Content Placeholder 2">
              <a:extLst>
                <a:ext uri="{FF2B5EF4-FFF2-40B4-BE49-F238E27FC236}">
                  <a16:creationId xmlns:a16="http://schemas.microsoft.com/office/drawing/2014/main" id="{0DB4B785-8E28-4147-8DFE-2A309C33A64A}"/>
                </a:ext>
              </a:extLst>
            </p:cNvPr>
            <p:cNvSpPr txBox="1">
              <a:spLocks/>
            </p:cNvSpPr>
            <p:nvPr/>
          </p:nvSpPr>
          <p:spPr>
            <a:xfrm>
              <a:off x="1273647" y="5873714"/>
              <a:ext cx="2597879" cy="330237"/>
            </a:xfrm>
            <a:prstGeom prst="rect">
              <a:avLst/>
            </a:prstGeom>
            <a:ln>
              <a:noFill/>
            </a:ln>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spc="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spc="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spc="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solidFill>
                    <a:schemeClr val="bg1"/>
                  </a:solidFill>
                </a:rPr>
                <a:t>Photo credit: Ann Kline</a:t>
              </a:r>
            </a:p>
          </p:txBody>
        </p:sp>
      </p:grpSp>
      <p:pic>
        <p:nvPicPr>
          <p:cNvPr id="7" name="Picture 6">
            <a:extLst>
              <a:ext uri="{FF2B5EF4-FFF2-40B4-BE49-F238E27FC236}">
                <a16:creationId xmlns:a16="http://schemas.microsoft.com/office/drawing/2014/main" id="{5CD9F0CB-2A86-4E62-81FE-A5AEE5B4636D}"/>
              </a:ext>
            </a:extLst>
          </p:cNvPr>
          <p:cNvPicPr>
            <a:picLocks noChangeAspect="1"/>
          </p:cNvPicPr>
          <p:nvPr/>
        </p:nvPicPr>
        <p:blipFill>
          <a:blip r:embed="rId4"/>
          <a:stretch>
            <a:fillRect/>
          </a:stretch>
        </p:blipFill>
        <p:spPr>
          <a:xfrm>
            <a:off x="7483282" y="609600"/>
            <a:ext cx="4288094" cy="5717458"/>
          </a:xfrm>
          <a:prstGeom prst="rect">
            <a:avLst/>
          </a:prstGeom>
          <a:ln>
            <a:noFill/>
          </a:ln>
          <a:effectLst>
            <a:softEdge rad="112500"/>
          </a:effectLst>
        </p:spPr>
      </p:pic>
      <p:sp>
        <p:nvSpPr>
          <p:cNvPr id="10" name="Content Placeholder 2">
            <a:extLst>
              <a:ext uri="{FF2B5EF4-FFF2-40B4-BE49-F238E27FC236}">
                <a16:creationId xmlns:a16="http://schemas.microsoft.com/office/drawing/2014/main" id="{E9D2DC4F-B902-480D-AB8B-BB3A14921E12}"/>
              </a:ext>
            </a:extLst>
          </p:cNvPr>
          <p:cNvSpPr txBox="1">
            <a:spLocks/>
          </p:cNvSpPr>
          <p:nvPr/>
        </p:nvSpPr>
        <p:spPr>
          <a:xfrm>
            <a:off x="7617153" y="5996821"/>
            <a:ext cx="2597879" cy="330237"/>
          </a:xfrm>
          <a:prstGeom prst="rect">
            <a:avLst/>
          </a:prstGeom>
          <a:ln>
            <a:noFill/>
          </a:ln>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spc="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spc="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spc="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solidFill>
                  <a:schemeClr val="bg1"/>
                </a:solidFill>
              </a:rPr>
              <a:t>Photo credit: Ann Kline</a:t>
            </a:r>
          </a:p>
        </p:txBody>
      </p:sp>
      <p:pic>
        <p:nvPicPr>
          <p:cNvPr id="3074" name="4E104A13-8353-46EA-8839-9F9A2E309AF3" descr="IMG_9538.jpg">
            <a:extLst>
              <a:ext uri="{FF2B5EF4-FFF2-40B4-BE49-F238E27FC236}">
                <a16:creationId xmlns:a16="http://schemas.microsoft.com/office/drawing/2014/main" id="{2A62C38E-87F2-40E2-A8A4-E8683EA63D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156" t="40614" r="31173" b="27187"/>
          <a:stretch/>
        </p:blipFill>
        <p:spPr bwMode="auto">
          <a:xfrm>
            <a:off x="3468086" y="1768468"/>
            <a:ext cx="5045966" cy="4849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7791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Custom 12">
      <a:dk1>
        <a:srgbClr val="000000"/>
      </a:dk1>
      <a:lt1>
        <a:srgbClr val="FFFFFF"/>
      </a:lt1>
      <a:dk2>
        <a:srgbClr val="44546A"/>
      </a:dk2>
      <a:lt2>
        <a:srgbClr val="E7E6E6"/>
      </a:lt2>
      <a:accent1>
        <a:srgbClr val="CEB888"/>
      </a:accent1>
      <a:accent2>
        <a:srgbClr val="CFB991"/>
      </a:accent2>
      <a:accent3>
        <a:srgbClr val="6F727B"/>
      </a:accent3>
      <a:accent4>
        <a:srgbClr val="EDE3A4"/>
      </a:accent4>
      <a:accent5>
        <a:srgbClr val="D3BC31"/>
      </a:accent5>
      <a:accent6>
        <a:srgbClr val="FFFFFF"/>
      </a:accent6>
      <a:hlink>
        <a:srgbClr val="0563C1"/>
      </a:hlink>
      <a:folHlink>
        <a:srgbClr val="954F72"/>
      </a:folHlink>
    </a:clrScheme>
    <a:fontScheme name="Custom 36">
      <a:majorFont>
        <a:latin typeface="Posterama"/>
        <a:ea typeface=""/>
        <a:cs typeface=""/>
      </a:majorFont>
      <a:minorFont>
        <a:latin typeface="Daytona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ientific-Discovery_Win32_EF_v4" id="{D94798B6-E450-4518-8015-6EE17CD1412B}" vid="{16A04E6B-C80A-471C-86D6-D49E9EAD76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B2FABB-45EC-440E-B647-8CA57BA45A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746342-5E84-430E-9251-61001F208E7A}">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0E8B3377-22F1-4153-96F0-CC2E4BE41C57}">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{80F4D88B-F607-4B70-99AC-1B340A7325AE}tf67061901_win32</Template>
  <TotalTime>1896</TotalTime>
  <Words>2050</Words>
  <Application>Microsoft Office PowerPoint</Application>
  <PresentationFormat>Widescreen</PresentationFormat>
  <Paragraphs>283</Paragraphs>
  <Slides>25</Slides>
  <Notes>19</Notes>
  <HiddenSlides>2</HiddenSlides>
  <MMClips>1</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42" baseType="lpstr">
      <vt:lpstr>Arial</vt:lpstr>
      <vt:lpstr>BentonSans</vt:lpstr>
      <vt:lpstr>Calibri</vt:lpstr>
      <vt:lpstr>Daytona Condensed Light</vt:lpstr>
      <vt:lpstr>DINCompPro</vt:lpstr>
      <vt:lpstr>Fira Sans</vt:lpstr>
      <vt:lpstr>Gotham SSm A</vt:lpstr>
      <vt:lpstr>Helvetica Neue</vt:lpstr>
      <vt:lpstr>inherit</vt:lpstr>
      <vt:lpstr>Merriweather Sans</vt:lpstr>
      <vt:lpstr>Open Sans</vt:lpstr>
      <vt:lpstr>Posterama</vt:lpstr>
      <vt:lpstr>Public Sans Web</vt:lpstr>
      <vt:lpstr>Source Sans Pro</vt:lpstr>
      <vt:lpstr>Times New Roman</vt:lpstr>
      <vt:lpstr>Office Theme</vt:lpstr>
      <vt:lpstr>Acrobat Document</vt:lpstr>
      <vt:lpstr>Ecology of  INVASIVE Species</vt:lpstr>
      <vt:lpstr>What makes something an invasive species?</vt:lpstr>
      <vt:lpstr>Kinds of invasive species</vt:lpstr>
      <vt:lpstr>plants</vt:lpstr>
      <vt:lpstr>Multiflora rose</vt:lpstr>
      <vt:lpstr>Autumn olive</vt:lpstr>
      <vt:lpstr>Autumn olive</vt:lpstr>
      <vt:lpstr>Asian Bush honeysuckle</vt:lpstr>
      <vt:lpstr>Garlic mustard</vt:lpstr>
      <vt:lpstr>Callery pear</vt:lpstr>
      <vt:lpstr>animals</vt:lpstr>
      <vt:lpstr>Invasive carp</vt:lpstr>
      <vt:lpstr>Zebra mussel </vt:lpstr>
      <vt:lpstr>European starling </vt:lpstr>
      <vt:lpstr>Asian Jumping worm</vt:lpstr>
      <vt:lpstr>diseases</vt:lpstr>
      <vt:lpstr>Dutch elm disease</vt:lpstr>
      <vt:lpstr>insects</vt:lpstr>
      <vt:lpstr>Emerald ash borer</vt:lpstr>
      <vt:lpstr>Spongy moth</vt:lpstr>
      <vt:lpstr>Spotted lanternfly</vt:lpstr>
      <vt:lpstr>Simulation game</vt:lpstr>
      <vt:lpstr>Evaluation </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Ecology of  INVASIVE Species</dc:title>
  <dc:creator>Kline, Ann M</dc:creator>
  <cp:lastModifiedBy>Ann M Kline</cp:lastModifiedBy>
  <cp:revision>76</cp:revision>
  <dcterms:created xsi:type="dcterms:W3CDTF">2024-05-18T09:18:54Z</dcterms:created>
  <dcterms:modified xsi:type="dcterms:W3CDTF">2025-12-03T11:27:49Z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