
<file path=[Content_Types].xml><?xml version="1.0" encoding="utf-8"?>
<Types xmlns="http://schemas.openxmlformats.org/package/2006/content-types">
  <Default Extension="emf" ContentType="image/x-emf"/>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autoCompressPictures="0">
  <p:sldMasterIdLst>
    <p:sldMasterId id="2147483708" r:id="rId4"/>
  </p:sldMasterIdLst>
  <p:notesMasterIdLst>
    <p:notesMasterId r:id="rId25"/>
  </p:notesMasterIdLst>
  <p:handoutMasterIdLst>
    <p:handoutMasterId r:id="rId26"/>
  </p:handoutMasterIdLst>
  <p:sldIdLst>
    <p:sldId id="259" r:id="rId5"/>
    <p:sldId id="273" r:id="rId6"/>
    <p:sldId id="265" r:id="rId7"/>
    <p:sldId id="274" r:id="rId8"/>
    <p:sldId id="275" r:id="rId9"/>
    <p:sldId id="276" r:id="rId10"/>
    <p:sldId id="277" r:id="rId11"/>
    <p:sldId id="278" r:id="rId12"/>
    <p:sldId id="279" r:id="rId13"/>
    <p:sldId id="282" r:id="rId14"/>
    <p:sldId id="285" r:id="rId15"/>
    <p:sldId id="286" r:id="rId16"/>
    <p:sldId id="287" r:id="rId17"/>
    <p:sldId id="288" r:id="rId18"/>
    <p:sldId id="289" r:id="rId19"/>
    <p:sldId id="280" r:id="rId20"/>
    <p:sldId id="281" r:id="rId21"/>
    <p:sldId id="284" r:id="rId22"/>
    <p:sldId id="261" r:id="rId23"/>
    <p:sldId id="264" r:id="rId24"/>
  </p:sldIdLst>
  <p:sldSz cx="12192000" cy="6858000"/>
  <p:notesSz cx="6858000" cy="9144000"/>
  <p:embeddedFontLst>
    <p:embeddedFont>
      <p:font typeface="Acumin Pro" panose="020B0604020202020204" charset="0"/>
      <p:regular r:id="rId27"/>
      <p:bold r:id="rId28"/>
      <p:italic r:id="rId29"/>
      <p:boldItalic r:id="rId30"/>
    </p:embeddedFont>
    <p:embeddedFont>
      <p:font typeface="Acumin Pro ExtraCondensed" panose="020B0604020202020204" charset="0"/>
      <p:regular r:id="rId31"/>
      <p:bold r:id="rId32"/>
      <p:italic r:id="rId33"/>
      <p:boldItalic r:id="rId34"/>
    </p:embeddedFont>
    <p:embeddedFont>
      <p:font typeface="Acumin Pro ExtraCondensed Smbd" panose="020B0604020202020204" charset="0"/>
      <p:regular r:id="rId35"/>
      <p:bold r:id="rId36"/>
      <p:italic r:id="rId37"/>
      <p:boldItalic r:id="rId38"/>
    </p:embeddedFont>
    <p:embeddedFont>
      <p:font typeface="Acumin Pro Medium" panose="020B0604020202020204" charset="0"/>
      <p:regular r:id="rId39"/>
      <p:italic r:id="rId40"/>
    </p:embeddedFont>
    <p:embeddedFont>
      <p:font typeface="Acumin Pro Semibold" panose="020B0604020202020204" charset="0"/>
      <p:regular r:id="rId41"/>
      <p:bold r:id="rId42"/>
      <p:italic r:id="rId43"/>
      <p:boldItalic r:id="rId44"/>
    </p:embeddedFont>
    <p:embeddedFont>
      <p:font typeface="Acumin Pro SemiCondensed" panose="020B0604020202020204" charset="0"/>
      <p:regular r:id="rId45"/>
      <p:bold r:id="rId46"/>
      <p:italic r:id="rId47"/>
      <p:boldItalic r:id="rId48"/>
    </p:embeddedFont>
    <p:embeddedFont>
      <p:font typeface="Times" panose="02020603050405020304" pitchFamily="18" charset="0"/>
      <p:regular r:id="rId49"/>
      <p:bold r:id="rId50"/>
      <p:italic r:id="rId51"/>
      <p:boldItalic r:id="rId52"/>
    </p:embeddedFont>
    <p:embeddedFont>
      <p:font typeface="United Sans Cd Md" charset="0"/>
      <p:regular r:id="rId53"/>
    </p:embeddedFont>
    <p:embeddedFont>
      <p:font typeface="United Sans Reg Medium" panose="020B0604020202020204" charset="0"/>
      <p:regular r:id="rId54"/>
    </p:embeddedFont>
  </p:embeddedFont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8159577-806E-466F-B4D5-D60B968D735B}" v="2" dt="2026-08-17T13:34:22.782"/>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1628" autoAdjust="0"/>
  </p:normalViewPr>
  <p:slideViewPr>
    <p:cSldViewPr snapToGrid="0" snapToObjects="1">
      <p:cViewPr varScale="1">
        <p:scale>
          <a:sx n="101" d="100"/>
          <a:sy n="101" d="100"/>
        </p:scale>
        <p:origin x="990" y="114"/>
      </p:cViewPr>
      <p:guideLst/>
    </p:cSldViewPr>
  </p:slideViewPr>
  <p:outlineViewPr>
    <p:cViewPr>
      <p:scale>
        <a:sx n="33" d="100"/>
        <a:sy n="33" d="100"/>
      </p:scale>
      <p:origin x="0" y="0"/>
    </p:cViewPr>
  </p:outlineViewPr>
  <p:notesTextViewPr>
    <p:cViewPr>
      <p:scale>
        <a:sx n="1" d="1"/>
        <a:sy n="1" d="1"/>
      </p:scale>
      <p:origin x="0" y="0"/>
    </p:cViewPr>
  </p:notesTextViewPr>
  <p:notesViewPr>
    <p:cSldViewPr snapToGrid="0" snapToObjects="1">
      <p:cViewPr varScale="1">
        <p:scale>
          <a:sx n="169" d="100"/>
          <a:sy n="169" d="100"/>
        </p:scale>
        <p:origin x="4032" y="20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handoutMaster" Target="handoutMasters/handoutMaster1.xml"/><Relationship Id="rId39" Type="http://schemas.openxmlformats.org/officeDocument/2006/relationships/font" Target="fonts/font13.fntdata"/><Relationship Id="rId21" Type="http://schemas.openxmlformats.org/officeDocument/2006/relationships/slide" Target="slides/slide17.xml"/><Relationship Id="rId34" Type="http://schemas.openxmlformats.org/officeDocument/2006/relationships/font" Target="fonts/font8.fntdata"/><Relationship Id="rId42" Type="http://schemas.openxmlformats.org/officeDocument/2006/relationships/font" Target="fonts/font16.fntdata"/><Relationship Id="rId47" Type="http://schemas.openxmlformats.org/officeDocument/2006/relationships/font" Target="fonts/font21.fntdata"/><Relationship Id="rId50" Type="http://schemas.openxmlformats.org/officeDocument/2006/relationships/font" Target="fonts/font24.fntdata"/><Relationship Id="rId55" Type="http://schemas.openxmlformats.org/officeDocument/2006/relationships/presProps" Target="presProp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font" Target="fonts/font3.fntdata"/><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font" Target="fonts/font6.fntdata"/><Relationship Id="rId37" Type="http://schemas.openxmlformats.org/officeDocument/2006/relationships/font" Target="fonts/font11.fntdata"/><Relationship Id="rId40" Type="http://schemas.openxmlformats.org/officeDocument/2006/relationships/font" Target="fonts/font14.fntdata"/><Relationship Id="rId45" Type="http://schemas.openxmlformats.org/officeDocument/2006/relationships/font" Target="fonts/font19.fntdata"/><Relationship Id="rId53" Type="http://schemas.openxmlformats.org/officeDocument/2006/relationships/font" Target="fonts/font27.fntdata"/><Relationship Id="rId58" Type="http://schemas.openxmlformats.org/officeDocument/2006/relationships/tableStyles" Target="tableStyles.xml"/><Relationship Id="rId5" Type="http://schemas.openxmlformats.org/officeDocument/2006/relationships/slide" Target="slides/slide1.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font" Target="fonts/font1.fntdata"/><Relationship Id="rId30" Type="http://schemas.openxmlformats.org/officeDocument/2006/relationships/font" Target="fonts/font4.fntdata"/><Relationship Id="rId35" Type="http://schemas.openxmlformats.org/officeDocument/2006/relationships/font" Target="fonts/font9.fntdata"/><Relationship Id="rId43" Type="http://schemas.openxmlformats.org/officeDocument/2006/relationships/font" Target="fonts/font17.fntdata"/><Relationship Id="rId48" Type="http://schemas.openxmlformats.org/officeDocument/2006/relationships/font" Target="fonts/font22.fntdata"/><Relationship Id="rId56" Type="http://schemas.openxmlformats.org/officeDocument/2006/relationships/viewProps" Target="viewProps.xml"/><Relationship Id="rId8" Type="http://schemas.openxmlformats.org/officeDocument/2006/relationships/slide" Target="slides/slide4.xml"/><Relationship Id="rId51" Type="http://schemas.openxmlformats.org/officeDocument/2006/relationships/font" Target="fonts/font25.fntdata"/><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notesMaster" Target="notesMasters/notesMaster1.xml"/><Relationship Id="rId33" Type="http://schemas.openxmlformats.org/officeDocument/2006/relationships/font" Target="fonts/font7.fntdata"/><Relationship Id="rId38" Type="http://schemas.openxmlformats.org/officeDocument/2006/relationships/font" Target="fonts/font12.fntdata"/><Relationship Id="rId46" Type="http://schemas.openxmlformats.org/officeDocument/2006/relationships/font" Target="fonts/font20.fntdata"/><Relationship Id="rId59" Type="http://schemas.microsoft.com/office/2016/11/relationships/changesInfo" Target="changesInfos/changesInfo1.xml"/><Relationship Id="rId20" Type="http://schemas.openxmlformats.org/officeDocument/2006/relationships/slide" Target="slides/slide16.xml"/><Relationship Id="rId41" Type="http://schemas.openxmlformats.org/officeDocument/2006/relationships/font" Target="fonts/font15.fntdata"/><Relationship Id="rId54" Type="http://schemas.openxmlformats.org/officeDocument/2006/relationships/font" Target="fonts/font28.fntdata"/><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font" Target="fonts/font2.fntdata"/><Relationship Id="rId36" Type="http://schemas.openxmlformats.org/officeDocument/2006/relationships/font" Target="fonts/font10.fntdata"/><Relationship Id="rId49" Type="http://schemas.openxmlformats.org/officeDocument/2006/relationships/font" Target="fonts/font23.fntdata"/><Relationship Id="rId57" Type="http://schemas.openxmlformats.org/officeDocument/2006/relationships/theme" Target="theme/theme1.xml"/><Relationship Id="rId10" Type="http://schemas.openxmlformats.org/officeDocument/2006/relationships/slide" Target="slides/slide6.xml"/><Relationship Id="rId31" Type="http://schemas.openxmlformats.org/officeDocument/2006/relationships/font" Target="fonts/font5.fntdata"/><Relationship Id="rId44" Type="http://schemas.openxmlformats.org/officeDocument/2006/relationships/font" Target="fonts/font18.fntdata"/><Relationship Id="rId52" Type="http://schemas.openxmlformats.org/officeDocument/2006/relationships/font" Target="fonts/font26.fntdata"/><Relationship Id="rId60"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achel Haselby" userId="e6eed1d4-9832-4fa9-b455-9ba8db7b6cfc" providerId="ADAL" clId="{36382F39-CF6A-4A9B-AADC-CF4F01D5D89C}"/>
    <pc:docChg chg="undo custSel addSld delSld modSld sldOrd modMainMaster">
      <pc:chgData name="Rachel Haselby" userId="e6eed1d4-9832-4fa9-b455-9ba8db7b6cfc" providerId="ADAL" clId="{36382F39-CF6A-4A9B-AADC-CF4F01D5D89C}" dt="2026-08-17T13:40:26.340" v="971"/>
      <pc:docMkLst>
        <pc:docMk/>
      </pc:docMkLst>
      <pc:sldChg chg="modSp mod">
        <pc:chgData name="Rachel Haselby" userId="e6eed1d4-9832-4fa9-b455-9ba8db7b6cfc" providerId="ADAL" clId="{36382F39-CF6A-4A9B-AADC-CF4F01D5D89C}" dt="2026-08-17T13:07:24.998" v="940" actId="20577"/>
        <pc:sldMkLst>
          <pc:docMk/>
          <pc:sldMk cId="961992170" sldId="261"/>
        </pc:sldMkLst>
        <pc:spChg chg="mod">
          <ac:chgData name="Rachel Haselby" userId="e6eed1d4-9832-4fa9-b455-9ba8db7b6cfc" providerId="ADAL" clId="{36382F39-CF6A-4A9B-AADC-CF4F01D5D89C}" dt="2026-08-17T13:07:24.998" v="940" actId="20577"/>
          <ac:spMkLst>
            <pc:docMk/>
            <pc:sldMk cId="961992170" sldId="261"/>
            <ac:spMk id="3" creationId="{00000000-0000-0000-0000-000000000000}"/>
          </ac:spMkLst>
        </pc:spChg>
      </pc:sldChg>
      <pc:sldChg chg="modSp mod">
        <pc:chgData name="Rachel Haselby" userId="e6eed1d4-9832-4fa9-b455-9ba8db7b6cfc" providerId="ADAL" clId="{36382F39-CF6A-4A9B-AADC-CF4F01D5D89C}" dt="2026-08-13T23:00:57.044" v="21" actId="6549"/>
        <pc:sldMkLst>
          <pc:docMk/>
          <pc:sldMk cId="369934430" sldId="265"/>
        </pc:sldMkLst>
        <pc:spChg chg="mod">
          <ac:chgData name="Rachel Haselby" userId="e6eed1d4-9832-4fa9-b455-9ba8db7b6cfc" providerId="ADAL" clId="{36382F39-CF6A-4A9B-AADC-CF4F01D5D89C}" dt="2026-08-13T23:00:57.044" v="21" actId="6549"/>
          <ac:spMkLst>
            <pc:docMk/>
            <pc:sldMk cId="369934430" sldId="265"/>
            <ac:spMk id="2" creationId="{3CF68057-D77B-817F-6301-2BC8C6138F73}"/>
          </ac:spMkLst>
        </pc:spChg>
      </pc:sldChg>
      <pc:sldChg chg="addSp modSp add mod modNotesTx">
        <pc:chgData name="Rachel Haselby" userId="e6eed1d4-9832-4fa9-b455-9ba8db7b6cfc" providerId="ADAL" clId="{36382F39-CF6A-4A9B-AADC-CF4F01D5D89C}" dt="2026-08-17T13:09:49.494" v="959" actId="20577"/>
        <pc:sldMkLst>
          <pc:docMk/>
          <pc:sldMk cId="0" sldId="274"/>
        </pc:sldMkLst>
        <pc:spChg chg="mod">
          <ac:chgData name="Rachel Haselby" userId="e6eed1d4-9832-4fa9-b455-9ba8db7b6cfc" providerId="ADAL" clId="{36382F39-CF6A-4A9B-AADC-CF4F01D5D89C}" dt="2026-08-13T22:58:41.724" v="20" actId="20577"/>
          <ac:spMkLst>
            <pc:docMk/>
            <pc:sldMk cId="0" sldId="274"/>
            <ac:spMk id="4" creationId="{00000000-0000-0000-0000-000000000000}"/>
          </ac:spMkLst>
        </pc:spChg>
        <pc:spChg chg="add mod">
          <ac:chgData name="Rachel Haselby" userId="e6eed1d4-9832-4fa9-b455-9ba8db7b6cfc" providerId="ADAL" clId="{36382F39-CF6A-4A9B-AADC-CF4F01D5D89C}" dt="2026-08-13T22:58:30.307" v="10" actId="1076"/>
          <ac:spMkLst>
            <pc:docMk/>
            <pc:sldMk cId="0" sldId="274"/>
            <ac:spMk id="8" creationId="{F39032E2-AB8F-2B7C-CCD5-FA57ADE5136E}"/>
          </ac:spMkLst>
        </pc:spChg>
        <pc:picChg chg="add mod">
          <ac:chgData name="Rachel Haselby" userId="e6eed1d4-9832-4fa9-b455-9ba8db7b6cfc" providerId="ADAL" clId="{36382F39-CF6A-4A9B-AADC-CF4F01D5D89C}" dt="2026-08-13T22:57:35.216" v="3" actId="1076"/>
          <ac:picMkLst>
            <pc:docMk/>
            <pc:sldMk cId="0" sldId="274"/>
            <ac:picMk id="6" creationId="{8A7330FE-1DA2-F68F-F3B4-5037C28213C7}"/>
          </ac:picMkLst>
        </pc:picChg>
      </pc:sldChg>
      <pc:sldChg chg="modSp new mod">
        <pc:chgData name="Rachel Haselby" userId="e6eed1d4-9832-4fa9-b455-9ba8db7b6cfc" providerId="ADAL" clId="{36382F39-CF6A-4A9B-AADC-CF4F01D5D89C}" dt="2026-08-13T23:08:23.982" v="281" actId="20577"/>
        <pc:sldMkLst>
          <pc:docMk/>
          <pc:sldMk cId="998114880" sldId="275"/>
        </pc:sldMkLst>
        <pc:spChg chg="mod">
          <ac:chgData name="Rachel Haselby" userId="e6eed1d4-9832-4fa9-b455-9ba8db7b6cfc" providerId="ADAL" clId="{36382F39-CF6A-4A9B-AADC-CF4F01D5D89C}" dt="2026-08-13T23:02:17.947" v="32" actId="20577"/>
          <ac:spMkLst>
            <pc:docMk/>
            <pc:sldMk cId="998114880" sldId="275"/>
            <ac:spMk id="2" creationId="{73FCA326-2385-3230-D0A9-F349CDC611F6}"/>
          </ac:spMkLst>
        </pc:spChg>
        <pc:spChg chg="mod">
          <ac:chgData name="Rachel Haselby" userId="e6eed1d4-9832-4fa9-b455-9ba8db7b6cfc" providerId="ADAL" clId="{36382F39-CF6A-4A9B-AADC-CF4F01D5D89C}" dt="2026-08-13T23:02:42.802" v="111" actId="20577"/>
          <ac:spMkLst>
            <pc:docMk/>
            <pc:sldMk cId="998114880" sldId="275"/>
            <ac:spMk id="3" creationId="{DBF1F50F-DB58-C30C-81B4-D79F9BA80F5D}"/>
          </ac:spMkLst>
        </pc:spChg>
        <pc:spChg chg="mod">
          <ac:chgData name="Rachel Haselby" userId="e6eed1d4-9832-4fa9-b455-9ba8db7b6cfc" providerId="ADAL" clId="{36382F39-CF6A-4A9B-AADC-CF4F01D5D89C}" dt="2026-08-13T23:08:23.982" v="281" actId="20577"/>
          <ac:spMkLst>
            <pc:docMk/>
            <pc:sldMk cId="998114880" sldId="275"/>
            <ac:spMk id="4" creationId="{7BD5418A-292C-15FB-1208-067A43353CDE}"/>
          </ac:spMkLst>
        </pc:spChg>
      </pc:sldChg>
      <pc:sldChg chg="addSp modSp new mod modAnim">
        <pc:chgData name="Rachel Haselby" userId="e6eed1d4-9832-4fa9-b455-9ba8db7b6cfc" providerId="ADAL" clId="{36382F39-CF6A-4A9B-AADC-CF4F01D5D89C}" dt="2026-08-13T23:30:29.617" v="473"/>
        <pc:sldMkLst>
          <pc:docMk/>
          <pc:sldMk cId="316111336" sldId="276"/>
        </pc:sldMkLst>
        <pc:spChg chg="mod">
          <ac:chgData name="Rachel Haselby" userId="e6eed1d4-9832-4fa9-b455-9ba8db7b6cfc" providerId="ADAL" clId="{36382F39-CF6A-4A9B-AADC-CF4F01D5D89C}" dt="2026-08-13T23:15:58.923" v="318" actId="20577"/>
          <ac:spMkLst>
            <pc:docMk/>
            <pc:sldMk cId="316111336" sldId="276"/>
            <ac:spMk id="2" creationId="{3DA24308-77A8-52EB-E443-1EA3D61B5D97}"/>
          </ac:spMkLst>
        </pc:spChg>
        <pc:spChg chg="mod">
          <ac:chgData name="Rachel Haselby" userId="e6eed1d4-9832-4fa9-b455-9ba8db7b6cfc" providerId="ADAL" clId="{36382F39-CF6A-4A9B-AADC-CF4F01D5D89C}" dt="2026-08-13T23:16:13.025" v="356" actId="20577"/>
          <ac:spMkLst>
            <pc:docMk/>
            <pc:sldMk cId="316111336" sldId="276"/>
            <ac:spMk id="3" creationId="{17FED88F-AA9F-E4D8-CD3B-09063AC5DA90}"/>
          </ac:spMkLst>
        </pc:spChg>
        <pc:spChg chg="mod">
          <ac:chgData name="Rachel Haselby" userId="e6eed1d4-9832-4fa9-b455-9ba8db7b6cfc" providerId="ADAL" clId="{36382F39-CF6A-4A9B-AADC-CF4F01D5D89C}" dt="2026-08-13T23:28:49.328" v="464" actId="20577"/>
          <ac:spMkLst>
            <pc:docMk/>
            <pc:sldMk cId="316111336" sldId="276"/>
            <ac:spMk id="4" creationId="{ED1A31B8-126A-B034-482A-DBC96488E2A8}"/>
          </ac:spMkLst>
        </pc:spChg>
        <pc:spChg chg="add mod">
          <ac:chgData name="Rachel Haselby" userId="e6eed1d4-9832-4fa9-b455-9ba8db7b6cfc" providerId="ADAL" clId="{36382F39-CF6A-4A9B-AADC-CF4F01D5D89C}" dt="2026-08-13T23:30:25.611" v="472" actId="1076"/>
          <ac:spMkLst>
            <pc:docMk/>
            <pc:sldMk cId="316111336" sldId="276"/>
            <ac:spMk id="8" creationId="{2123B81F-3356-1B9A-5A1B-0B540D2133C8}"/>
          </ac:spMkLst>
        </pc:spChg>
      </pc:sldChg>
      <pc:sldChg chg="modSp new mod">
        <pc:chgData name="Rachel Haselby" userId="e6eed1d4-9832-4fa9-b455-9ba8db7b6cfc" providerId="ADAL" clId="{36382F39-CF6A-4A9B-AADC-CF4F01D5D89C}" dt="2026-08-13T23:43:45.309" v="597" actId="20577"/>
        <pc:sldMkLst>
          <pc:docMk/>
          <pc:sldMk cId="485886989" sldId="277"/>
        </pc:sldMkLst>
        <pc:spChg chg="mod">
          <ac:chgData name="Rachel Haselby" userId="e6eed1d4-9832-4fa9-b455-9ba8db7b6cfc" providerId="ADAL" clId="{36382F39-CF6A-4A9B-AADC-CF4F01D5D89C}" dt="2026-08-13T23:32:09.132" v="499" actId="20577"/>
          <ac:spMkLst>
            <pc:docMk/>
            <pc:sldMk cId="485886989" sldId="277"/>
            <ac:spMk id="2" creationId="{82C30285-2D2B-CF38-6D20-C9FFD309B64B}"/>
          </ac:spMkLst>
        </pc:spChg>
        <pc:spChg chg="mod">
          <ac:chgData name="Rachel Haselby" userId="e6eed1d4-9832-4fa9-b455-9ba8db7b6cfc" providerId="ADAL" clId="{36382F39-CF6A-4A9B-AADC-CF4F01D5D89C}" dt="2026-08-13T23:32:55.556" v="500"/>
          <ac:spMkLst>
            <pc:docMk/>
            <pc:sldMk cId="485886989" sldId="277"/>
            <ac:spMk id="3" creationId="{0269ED8C-C76F-49A5-B8BB-ECB4904995C5}"/>
          </ac:spMkLst>
        </pc:spChg>
        <pc:spChg chg="mod">
          <ac:chgData name="Rachel Haselby" userId="e6eed1d4-9832-4fa9-b455-9ba8db7b6cfc" providerId="ADAL" clId="{36382F39-CF6A-4A9B-AADC-CF4F01D5D89C}" dt="2026-08-13T23:43:45.309" v="597" actId="20577"/>
          <ac:spMkLst>
            <pc:docMk/>
            <pc:sldMk cId="485886989" sldId="277"/>
            <ac:spMk id="4" creationId="{CB117158-E301-7C14-51C7-5D77DADFC562}"/>
          </ac:spMkLst>
        </pc:spChg>
      </pc:sldChg>
      <pc:sldChg chg="modSp new mod">
        <pc:chgData name="Rachel Haselby" userId="e6eed1d4-9832-4fa9-b455-9ba8db7b6cfc" providerId="ADAL" clId="{36382F39-CF6A-4A9B-AADC-CF4F01D5D89C}" dt="2026-08-13T23:51:34.920" v="651" actId="20577"/>
        <pc:sldMkLst>
          <pc:docMk/>
          <pc:sldMk cId="3187527974" sldId="278"/>
        </pc:sldMkLst>
        <pc:spChg chg="mod">
          <ac:chgData name="Rachel Haselby" userId="e6eed1d4-9832-4fa9-b455-9ba8db7b6cfc" providerId="ADAL" clId="{36382F39-CF6A-4A9B-AADC-CF4F01D5D89C}" dt="2026-08-13T23:47:01.927" v="618" actId="20577"/>
          <ac:spMkLst>
            <pc:docMk/>
            <pc:sldMk cId="3187527974" sldId="278"/>
            <ac:spMk id="2" creationId="{20F96DD0-6122-A9C5-201F-E220F3BC183A}"/>
          </ac:spMkLst>
        </pc:spChg>
        <pc:spChg chg="mod">
          <ac:chgData name="Rachel Haselby" userId="e6eed1d4-9832-4fa9-b455-9ba8db7b6cfc" providerId="ADAL" clId="{36382F39-CF6A-4A9B-AADC-CF4F01D5D89C}" dt="2026-08-13T23:47:10.955" v="640" actId="20577"/>
          <ac:spMkLst>
            <pc:docMk/>
            <pc:sldMk cId="3187527974" sldId="278"/>
            <ac:spMk id="3" creationId="{FE72AD0C-37D8-B998-2A20-659C521D656D}"/>
          </ac:spMkLst>
        </pc:spChg>
        <pc:spChg chg="mod">
          <ac:chgData name="Rachel Haselby" userId="e6eed1d4-9832-4fa9-b455-9ba8db7b6cfc" providerId="ADAL" clId="{36382F39-CF6A-4A9B-AADC-CF4F01D5D89C}" dt="2026-08-13T23:51:34.920" v="651" actId="20577"/>
          <ac:spMkLst>
            <pc:docMk/>
            <pc:sldMk cId="3187527974" sldId="278"/>
            <ac:spMk id="4" creationId="{8E65D1CD-4D77-F56D-4506-B8B651D24D2D}"/>
          </ac:spMkLst>
        </pc:spChg>
      </pc:sldChg>
      <pc:sldChg chg="modSp new mod modAnim">
        <pc:chgData name="Rachel Haselby" userId="e6eed1d4-9832-4fa9-b455-9ba8db7b6cfc" providerId="ADAL" clId="{36382F39-CF6A-4A9B-AADC-CF4F01D5D89C}" dt="2026-08-17T13:20:06.663" v="960"/>
        <pc:sldMkLst>
          <pc:docMk/>
          <pc:sldMk cId="1785380121" sldId="279"/>
        </pc:sldMkLst>
        <pc:spChg chg="mod">
          <ac:chgData name="Rachel Haselby" userId="e6eed1d4-9832-4fa9-b455-9ba8db7b6cfc" providerId="ADAL" clId="{36382F39-CF6A-4A9B-AADC-CF4F01D5D89C}" dt="2026-08-13T23:52:26.925" v="676" actId="20577"/>
          <ac:spMkLst>
            <pc:docMk/>
            <pc:sldMk cId="1785380121" sldId="279"/>
            <ac:spMk id="2" creationId="{F2FD45C6-4537-F242-140D-523145CE2618}"/>
          </ac:spMkLst>
        </pc:spChg>
        <pc:spChg chg="mod">
          <ac:chgData name="Rachel Haselby" userId="e6eed1d4-9832-4fa9-b455-9ba8db7b6cfc" providerId="ADAL" clId="{36382F39-CF6A-4A9B-AADC-CF4F01D5D89C}" dt="2026-08-13T23:55:17.196" v="679"/>
          <ac:spMkLst>
            <pc:docMk/>
            <pc:sldMk cId="1785380121" sldId="279"/>
            <ac:spMk id="4" creationId="{74E4A8C7-E8D5-2563-6674-D55A787CAFB6}"/>
          </ac:spMkLst>
        </pc:spChg>
      </pc:sldChg>
      <pc:sldChg chg="addSp delSp modSp new mod modMedia modClrScheme delAnim modAnim chgLayout modNotesTx">
        <pc:chgData name="Rachel Haselby" userId="e6eed1d4-9832-4fa9-b455-9ba8db7b6cfc" providerId="ADAL" clId="{36382F39-CF6A-4A9B-AADC-CF4F01D5D89C}" dt="2026-08-17T13:34:22.782" v="969"/>
        <pc:sldMkLst>
          <pc:docMk/>
          <pc:sldMk cId="434638778" sldId="280"/>
        </pc:sldMkLst>
        <pc:spChg chg="mod">
          <ac:chgData name="Rachel Haselby" userId="e6eed1d4-9832-4fa9-b455-9ba8db7b6cfc" providerId="ADAL" clId="{36382F39-CF6A-4A9B-AADC-CF4F01D5D89C}" dt="2026-08-14T00:06:40.362" v="745" actId="26606"/>
          <ac:spMkLst>
            <pc:docMk/>
            <pc:sldMk cId="434638778" sldId="280"/>
            <ac:spMk id="2" creationId="{0D48D454-7FAD-33AE-C2E6-99CC75A5F743}"/>
          </ac:spMkLst>
        </pc:spChg>
        <pc:spChg chg="add del mod">
          <ac:chgData name="Rachel Haselby" userId="e6eed1d4-9832-4fa9-b455-9ba8db7b6cfc" providerId="ADAL" clId="{36382F39-CF6A-4A9B-AADC-CF4F01D5D89C}" dt="2026-08-14T00:06:40.362" v="745" actId="26606"/>
          <ac:spMkLst>
            <pc:docMk/>
            <pc:sldMk cId="434638778" sldId="280"/>
            <ac:spMk id="3" creationId="{71CE4ABD-C2D1-AE39-E3BA-A8A574B4726C}"/>
          </ac:spMkLst>
        </pc:spChg>
        <pc:spChg chg="add del mod">
          <ac:chgData name="Rachel Haselby" userId="e6eed1d4-9832-4fa9-b455-9ba8db7b6cfc" providerId="ADAL" clId="{36382F39-CF6A-4A9B-AADC-CF4F01D5D89C}" dt="2026-08-14T00:06:40.362" v="745" actId="26606"/>
          <ac:spMkLst>
            <pc:docMk/>
            <pc:sldMk cId="434638778" sldId="280"/>
            <ac:spMk id="4" creationId="{4FB8FF77-11B6-0BD1-A2D9-6F9B7D9F001F}"/>
          </ac:spMkLst>
        </pc:spChg>
        <pc:spChg chg="mod">
          <ac:chgData name="Rachel Haselby" userId="e6eed1d4-9832-4fa9-b455-9ba8db7b6cfc" providerId="ADAL" clId="{36382F39-CF6A-4A9B-AADC-CF4F01D5D89C}" dt="2026-08-14T00:06:40.362" v="745" actId="26606"/>
          <ac:spMkLst>
            <pc:docMk/>
            <pc:sldMk cId="434638778" sldId="280"/>
            <ac:spMk id="5" creationId="{1CE927EA-40E5-53C4-A7D3-9DBF3D063BD5}"/>
          </ac:spMkLst>
        </pc:spChg>
        <pc:spChg chg="mod">
          <ac:chgData name="Rachel Haselby" userId="e6eed1d4-9832-4fa9-b455-9ba8db7b6cfc" providerId="ADAL" clId="{36382F39-CF6A-4A9B-AADC-CF4F01D5D89C}" dt="2026-08-14T00:06:40.362" v="745" actId="26606"/>
          <ac:spMkLst>
            <pc:docMk/>
            <pc:sldMk cId="434638778" sldId="280"/>
            <ac:spMk id="6" creationId="{F2A8C9DA-3813-011F-46F7-87053ED169EF}"/>
          </ac:spMkLst>
        </pc:spChg>
        <pc:picChg chg="add mod ord">
          <ac:chgData name="Rachel Haselby" userId="e6eed1d4-9832-4fa9-b455-9ba8db7b6cfc" providerId="ADAL" clId="{36382F39-CF6A-4A9B-AADC-CF4F01D5D89C}" dt="2026-08-14T00:06:40.362" v="745" actId="26606"/>
          <ac:picMkLst>
            <pc:docMk/>
            <pc:sldMk cId="434638778" sldId="280"/>
            <ac:picMk id="9" creationId="{859B1714-B048-696F-1C9A-9C7335A7989B}"/>
          </ac:picMkLst>
        </pc:picChg>
      </pc:sldChg>
      <pc:sldChg chg="modSp new mod">
        <pc:chgData name="Rachel Haselby" userId="e6eed1d4-9832-4fa9-b455-9ba8db7b6cfc" providerId="ADAL" clId="{36382F39-CF6A-4A9B-AADC-CF4F01D5D89C}" dt="2026-08-14T00:54:17.432" v="812"/>
        <pc:sldMkLst>
          <pc:docMk/>
          <pc:sldMk cId="2693991365" sldId="281"/>
        </pc:sldMkLst>
        <pc:spChg chg="mod">
          <ac:chgData name="Rachel Haselby" userId="e6eed1d4-9832-4fa9-b455-9ba8db7b6cfc" providerId="ADAL" clId="{36382F39-CF6A-4A9B-AADC-CF4F01D5D89C}" dt="2026-08-14T00:52:31.542" v="770" actId="20577"/>
          <ac:spMkLst>
            <pc:docMk/>
            <pc:sldMk cId="2693991365" sldId="281"/>
            <ac:spMk id="2" creationId="{066DC330-6E71-BE13-427A-1433ACB696D5}"/>
          </ac:spMkLst>
        </pc:spChg>
        <pc:spChg chg="mod">
          <ac:chgData name="Rachel Haselby" userId="e6eed1d4-9832-4fa9-b455-9ba8db7b6cfc" providerId="ADAL" clId="{36382F39-CF6A-4A9B-AADC-CF4F01D5D89C}" dt="2026-08-14T00:54:10.971" v="811" actId="20577"/>
          <ac:spMkLst>
            <pc:docMk/>
            <pc:sldMk cId="2693991365" sldId="281"/>
            <ac:spMk id="3" creationId="{3154AD44-AA6A-85AD-DF12-6E1058789204}"/>
          </ac:spMkLst>
        </pc:spChg>
        <pc:spChg chg="mod">
          <ac:chgData name="Rachel Haselby" userId="e6eed1d4-9832-4fa9-b455-9ba8db7b6cfc" providerId="ADAL" clId="{36382F39-CF6A-4A9B-AADC-CF4F01D5D89C}" dt="2026-08-14T00:54:17.432" v="812"/>
          <ac:spMkLst>
            <pc:docMk/>
            <pc:sldMk cId="2693991365" sldId="281"/>
            <ac:spMk id="4" creationId="{D535E63B-0145-71C5-82B1-6151AF54EF06}"/>
          </ac:spMkLst>
        </pc:spChg>
      </pc:sldChg>
      <pc:sldChg chg="addSp delSp modSp new mod ord">
        <pc:chgData name="Rachel Haselby" userId="e6eed1d4-9832-4fa9-b455-9ba8db7b6cfc" providerId="ADAL" clId="{36382F39-CF6A-4A9B-AADC-CF4F01D5D89C}" dt="2026-08-17T13:40:26.340" v="971"/>
        <pc:sldMkLst>
          <pc:docMk/>
          <pc:sldMk cId="4068138549" sldId="282"/>
        </pc:sldMkLst>
        <pc:spChg chg="mod">
          <ac:chgData name="Rachel Haselby" userId="e6eed1d4-9832-4fa9-b455-9ba8db7b6cfc" providerId="ADAL" clId="{36382F39-CF6A-4A9B-AADC-CF4F01D5D89C}" dt="2026-08-14T01:08:00.182" v="865"/>
          <ac:spMkLst>
            <pc:docMk/>
            <pc:sldMk cId="4068138549" sldId="282"/>
            <ac:spMk id="2" creationId="{FF8BB72A-4C4A-5383-422B-E59A5BD61359}"/>
          </ac:spMkLst>
        </pc:spChg>
        <pc:spChg chg="mod">
          <ac:chgData name="Rachel Haselby" userId="e6eed1d4-9832-4fa9-b455-9ba8db7b6cfc" providerId="ADAL" clId="{36382F39-CF6A-4A9B-AADC-CF4F01D5D89C}" dt="2026-08-14T01:08:23.356" v="868" actId="20577"/>
          <ac:spMkLst>
            <pc:docMk/>
            <pc:sldMk cId="4068138549" sldId="282"/>
            <ac:spMk id="3" creationId="{6D264BCD-AF3E-C61F-1928-2ABFE4444CC2}"/>
          </ac:spMkLst>
        </pc:spChg>
        <pc:spChg chg="add del mod">
          <ac:chgData name="Rachel Haselby" userId="e6eed1d4-9832-4fa9-b455-9ba8db7b6cfc" providerId="ADAL" clId="{36382F39-CF6A-4A9B-AADC-CF4F01D5D89C}" dt="2026-08-14T01:08:53.112" v="873" actId="20577"/>
          <ac:spMkLst>
            <pc:docMk/>
            <pc:sldMk cId="4068138549" sldId="282"/>
            <ac:spMk id="4" creationId="{655C910F-27A4-6D1A-2A79-4E5E2577B700}"/>
          </ac:spMkLst>
        </pc:spChg>
      </pc:sldChg>
      <pc:sldChg chg="addSp delSp modSp new mod ord">
        <pc:chgData name="Rachel Haselby" userId="e6eed1d4-9832-4fa9-b455-9ba8db7b6cfc" providerId="ADAL" clId="{36382F39-CF6A-4A9B-AADC-CF4F01D5D89C}" dt="2026-08-14T01:03:52.063" v="864"/>
        <pc:sldMkLst>
          <pc:docMk/>
          <pc:sldMk cId="2746357933" sldId="284"/>
        </pc:sldMkLst>
        <pc:spChg chg="mod">
          <ac:chgData name="Rachel Haselby" userId="e6eed1d4-9832-4fa9-b455-9ba8db7b6cfc" providerId="ADAL" clId="{36382F39-CF6A-4A9B-AADC-CF4F01D5D89C}" dt="2026-08-14T01:00:45.552" v="862" actId="1076"/>
          <ac:spMkLst>
            <pc:docMk/>
            <pc:sldMk cId="2746357933" sldId="284"/>
            <ac:spMk id="2" creationId="{AD1ACEFA-613F-963B-3213-2B2A19B24D59}"/>
          </ac:spMkLst>
        </pc:spChg>
        <pc:graphicFrameChg chg="add mod ord modGraphic">
          <ac:chgData name="Rachel Haselby" userId="e6eed1d4-9832-4fa9-b455-9ba8db7b6cfc" providerId="ADAL" clId="{36382F39-CF6A-4A9B-AADC-CF4F01D5D89C}" dt="2026-08-14T01:00:30.913" v="858" actId="404"/>
          <ac:graphicFrameMkLst>
            <pc:docMk/>
            <pc:sldMk cId="2746357933" sldId="284"/>
            <ac:graphicFrameMk id="9" creationId="{8905D42D-C8AF-7199-7FF3-32E611D4DBB9}"/>
          </ac:graphicFrameMkLst>
        </pc:graphicFrameChg>
      </pc:sldChg>
      <pc:sldChg chg="modSp add mod ord">
        <pc:chgData name="Rachel Haselby" userId="e6eed1d4-9832-4fa9-b455-9ba8db7b6cfc" providerId="ADAL" clId="{36382F39-CF6A-4A9B-AADC-CF4F01D5D89C}" dt="2026-08-17T13:40:26.340" v="971"/>
        <pc:sldMkLst>
          <pc:docMk/>
          <pc:sldMk cId="552854468" sldId="285"/>
        </pc:sldMkLst>
        <pc:spChg chg="mod">
          <ac:chgData name="Rachel Haselby" userId="e6eed1d4-9832-4fa9-b455-9ba8db7b6cfc" providerId="ADAL" clId="{36382F39-CF6A-4A9B-AADC-CF4F01D5D89C}" dt="2026-08-14T01:10:34.128" v="877"/>
          <ac:spMkLst>
            <pc:docMk/>
            <pc:sldMk cId="552854468" sldId="285"/>
            <ac:spMk id="3" creationId="{610E95F8-3AD9-E95B-736F-45E2073B1F9C}"/>
          </ac:spMkLst>
        </pc:spChg>
        <pc:spChg chg="mod">
          <ac:chgData name="Rachel Haselby" userId="e6eed1d4-9832-4fa9-b455-9ba8db7b6cfc" providerId="ADAL" clId="{36382F39-CF6A-4A9B-AADC-CF4F01D5D89C}" dt="2026-08-14T01:11:56.622" v="901" actId="20577"/>
          <ac:spMkLst>
            <pc:docMk/>
            <pc:sldMk cId="552854468" sldId="285"/>
            <ac:spMk id="4" creationId="{4FC77F6F-CF99-3510-F137-F7011F84A36F}"/>
          </ac:spMkLst>
        </pc:spChg>
      </pc:sldChg>
      <pc:sldChg chg="modSp add mod ord">
        <pc:chgData name="Rachel Haselby" userId="e6eed1d4-9832-4fa9-b455-9ba8db7b6cfc" providerId="ADAL" clId="{36382F39-CF6A-4A9B-AADC-CF4F01D5D89C}" dt="2026-08-17T13:40:26.340" v="971"/>
        <pc:sldMkLst>
          <pc:docMk/>
          <pc:sldMk cId="1553250059" sldId="286"/>
        </pc:sldMkLst>
        <pc:spChg chg="mod">
          <ac:chgData name="Rachel Haselby" userId="e6eed1d4-9832-4fa9-b455-9ba8db7b6cfc" providerId="ADAL" clId="{36382F39-CF6A-4A9B-AADC-CF4F01D5D89C}" dt="2026-08-14T14:48:46.161" v="905"/>
          <ac:spMkLst>
            <pc:docMk/>
            <pc:sldMk cId="1553250059" sldId="286"/>
            <ac:spMk id="3" creationId="{9879E86E-E5C0-6421-1464-A6B923DD04E4}"/>
          </ac:spMkLst>
        </pc:spChg>
        <pc:spChg chg="mod">
          <ac:chgData name="Rachel Haselby" userId="e6eed1d4-9832-4fa9-b455-9ba8db7b6cfc" providerId="ADAL" clId="{36382F39-CF6A-4A9B-AADC-CF4F01D5D89C}" dt="2026-08-14T14:51:14.260" v="910" actId="21"/>
          <ac:spMkLst>
            <pc:docMk/>
            <pc:sldMk cId="1553250059" sldId="286"/>
            <ac:spMk id="4" creationId="{F5693C54-CFF2-5818-ADEA-2CAB84B3CB59}"/>
          </ac:spMkLst>
        </pc:spChg>
      </pc:sldChg>
      <pc:sldChg chg="modSp add mod ord">
        <pc:chgData name="Rachel Haselby" userId="e6eed1d4-9832-4fa9-b455-9ba8db7b6cfc" providerId="ADAL" clId="{36382F39-CF6A-4A9B-AADC-CF4F01D5D89C}" dt="2026-08-17T13:40:26.340" v="971"/>
        <pc:sldMkLst>
          <pc:docMk/>
          <pc:sldMk cId="581934708" sldId="287"/>
        </pc:sldMkLst>
        <pc:spChg chg="mod">
          <ac:chgData name="Rachel Haselby" userId="e6eed1d4-9832-4fa9-b455-9ba8db7b6cfc" providerId="ADAL" clId="{36382F39-CF6A-4A9B-AADC-CF4F01D5D89C}" dt="2026-08-14T14:51:56.736" v="914"/>
          <ac:spMkLst>
            <pc:docMk/>
            <pc:sldMk cId="581934708" sldId="287"/>
            <ac:spMk id="3" creationId="{3E168966-3E0D-A1C5-F65F-6ECD5BAD3EE0}"/>
          </ac:spMkLst>
        </pc:spChg>
        <pc:spChg chg="mod">
          <ac:chgData name="Rachel Haselby" userId="e6eed1d4-9832-4fa9-b455-9ba8db7b6cfc" providerId="ADAL" clId="{36382F39-CF6A-4A9B-AADC-CF4F01D5D89C}" dt="2026-08-14T14:52:18.239" v="919" actId="21"/>
          <ac:spMkLst>
            <pc:docMk/>
            <pc:sldMk cId="581934708" sldId="287"/>
            <ac:spMk id="4" creationId="{1D672419-19B0-85B1-D120-85DABA78ABF5}"/>
          </ac:spMkLst>
        </pc:spChg>
      </pc:sldChg>
      <pc:sldChg chg="modSp add mod ord">
        <pc:chgData name="Rachel Haselby" userId="e6eed1d4-9832-4fa9-b455-9ba8db7b6cfc" providerId="ADAL" clId="{36382F39-CF6A-4A9B-AADC-CF4F01D5D89C}" dt="2026-08-17T13:40:26.340" v="971"/>
        <pc:sldMkLst>
          <pc:docMk/>
          <pc:sldMk cId="129261622" sldId="288"/>
        </pc:sldMkLst>
        <pc:spChg chg="mod">
          <ac:chgData name="Rachel Haselby" userId="e6eed1d4-9832-4fa9-b455-9ba8db7b6cfc" providerId="ADAL" clId="{36382F39-CF6A-4A9B-AADC-CF4F01D5D89C}" dt="2026-08-14T14:52:57.289" v="923" actId="20578"/>
          <ac:spMkLst>
            <pc:docMk/>
            <pc:sldMk cId="129261622" sldId="288"/>
            <ac:spMk id="3" creationId="{B539E168-DAF6-7CC7-7B38-21C43B34F6BA}"/>
          </ac:spMkLst>
        </pc:spChg>
        <pc:spChg chg="mod">
          <ac:chgData name="Rachel Haselby" userId="e6eed1d4-9832-4fa9-b455-9ba8db7b6cfc" providerId="ADAL" clId="{36382F39-CF6A-4A9B-AADC-CF4F01D5D89C}" dt="2026-08-14T14:53:15.947" v="928" actId="21"/>
          <ac:spMkLst>
            <pc:docMk/>
            <pc:sldMk cId="129261622" sldId="288"/>
            <ac:spMk id="4" creationId="{BCB940D6-A314-5913-33B5-1136DA5A3E48}"/>
          </ac:spMkLst>
        </pc:spChg>
      </pc:sldChg>
      <pc:sldChg chg="modSp add mod ord">
        <pc:chgData name="Rachel Haselby" userId="e6eed1d4-9832-4fa9-b455-9ba8db7b6cfc" providerId="ADAL" clId="{36382F39-CF6A-4A9B-AADC-CF4F01D5D89C}" dt="2026-08-17T13:40:26.340" v="971"/>
        <pc:sldMkLst>
          <pc:docMk/>
          <pc:sldMk cId="392355284" sldId="289"/>
        </pc:sldMkLst>
        <pc:spChg chg="mod">
          <ac:chgData name="Rachel Haselby" userId="e6eed1d4-9832-4fa9-b455-9ba8db7b6cfc" providerId="ADAL" clId="{36382F39-CF6A-4A9B-AADC-CF4F01D5D89C}" dt="2026-08-14T14:53:53.808" v="932" actId="20578"/>
          <ac:spMkLst>
            <pc:docMk/>
            <pc:sldMk cId="392355284" sldId="289"/>
            <ac:spMk id="3" creationId="{42965836-166F-FA00-80B3-7620B412EB6B}"/>
          </ac:spMkLst>
        </pc:spChg>
        <pc:spChg chg="mod">
          <ac:chgData name="Rachel Haselby" userId="e6eed1d4-9832-4fa9-b455-9ba8db7b6cfc" providerId="ADAL" clId="{36382F39-CF6A-4A9B-AADC-CF4F01D5D89C}" dt="2026-08-14T14:54:14.265" v="937" actId="21"/>
          <ac:spMkLst>
            <pc:docMk/>
            <pc:sldMk cId="392355284" sldId="289"/>
            <ac:spMk id="4" creationId="{476B5AF0-40E8-BA5B-A8F9-1AB6D37A0A67}"/>
          </ac:spMkLst>
        </pc:spChg>
      </pc:sldChg>
      <pc:sldMasterChg chg="setBg modSldLayout">
        <pc:chgData name="Rachel Haselby" userId="e6eed1d4-9832-4fa9-b455-9ba8db7b6cfc" providerId="ADAL" clId="{36382F39-CF6A-4A9B-AADC-CF4F01D5D89C}" dt="2026-08-14T00:56:49.849" v="819"/>
        <pc:sldMasterMkLst>
          <pc:docMk/>
          <pc:sldMasterMk cId="3595336832" sldId="2147483708"/>
        </pc:sldMasterMkLst>
        <pc:sldLayoutChg chg="setBg">
          <pc:chgData name="Rachel Haselby" userId="e6eed1d4-9832-4fa9-b455-9ba8db7b6cfc" providerId="ADAL" clId="{36382F39-CF6A-4A9B-AADC-CF4F01D5D89C}" dt="2026-08-14T00:56:49.849" v="819"/>
          <pc:sldLayoutMkLst>
            <pc:docMk/>
            <pc:sldMasterMk cId="3595336832" sldId="2147483708"/>
            <pc:sldLayoutMk cId="2463502173" sldId="2147483709"/>
          </pc:sldLayoutMkLst>
        </pc:sldLayoutChg>
        <pc:sldLayoutChg chg="setBg">
          <pc:chgData name="Rachel Haselby" userId="e6eed1d4-9832-4fa9-b455-9ba8db7b6cfc" providerId="ADAL" clId="{36382F39-CF6A-4A9B-AADC-CF4F01D5D89C}" dt="2026-08-14T00:56:49.849" v="819"/>
          <pc:sldLayoutMkLst>
            <pc:docMk/>
            <pc:sldMasterMk cId="3595336832" sldId="2147483708"/>
            <pc:sldLayoutMk cId="1406754891" sldId="2147483720"/>
          </pc:sldLayoutMkLst>
        </pc:sldLayoutChg>
        <pc:sldLayoutChg chg="setBg">
          <pc:chgData name="Rachel Haselby" userId="e6eed1d4-9832-4fa9-b455-9ba8db7b6cfc" providerId="ADAL" clId="{36382F39-CF6A-4A9B-AADC-CF4F01D5D89C}" dt="2026-08-14T00:56:49.849" v="819"/>
          <pc:sldLayoutMkLst>
            <pc:docMk/>
            <pc:sldMasterMk cId="3595336832" sldId="2147483708"/>
            <pc:sldLayoutMk cId="1815464052" sldId="2147483721"/>
          </pc:sldLayoutMkLst>
        </pc:sldLayoutChg>
        <pc:sldLayoutChg chg="setBg">
          <pc:chgData name="Rachel Haselby" userId="e6eed1d4-9832-4fa9-b455-9ba8db7b6cfc" providerId="ADAL" clId="{36382F39-CF6A-4A9B-AADC-CF4F01D5D89C}" dt="2026-08-14T00:56:49.849" v="819"/>
          <pc:sldLayoutMkLst>
            <pc:docMk/>
            <pc:sldMasterMk cId="3595336832" sldId="2147483708"/>
            <pc:sldLayoutMk cId="4186258001" sldId="2147483722"/>
          </pc:sldLayoutMkLst>
        </pc:sldLayoutChg>
        <pc:sldLayoutChg chg="setBg">
          <pc:chgData name="Rachel Haselby" userId="e6eed1d4-9832-4fa9-b455-9ba8db7b6cfc" providerId="ADAL" clId="{36382F39-CF6A-4A9B-AADC-CF4F01D5D89C}" dt="2026-08-14T00:56:49.849" v="819"/>
          <pc:sldLayoutMkLst>
            <pc:docMk/>
            <pc:sldMasterMk cId="3595336832" sldId="2147483708"/>
            <pc:sldLayoutMk cId="2707393526" sldId="2147483723"/>
          </pc:sldLayoutMkLst>
        </pc:sldLayoutChg>
        <pc:sldLayoutChg chg="setBg">
          <pc:chgData name="Rachel Haselby" userId="e6eed1d4-9832-4fa9-b455-9ba8db7b6cfc" providerId="ADAL" clId="{36382F39-CF6A-4A9B-AADC-CF4F01D5D89C}" dt="2026-08-14T00:56:49.849" v="819"/>
          <pc:sldLayoutMkLst>
            <pc:docMk/>
            <pc:sldMasterMk cId="3595336832" sldId="2147483708"/>
            <pc:sldLayoutMk cId="69532377" sldId="2147483724"/>
          </pc:sldLayoutMkLst>
        </pc:sldLayoutChg>
        <pc:sldLayoutChg chg="setBg">
          <pc:chgData name="Rachel Haselby" userId="e6eed1d4-9832-4fa9-b455-9ba8db7b6cfc" providerId="ADAL" clId="{36382F39-CF6A-4A9B-AADC-CF4F01D5D89C}" dt="2026-08-14T00:56:49.849" v="819"/>
          <pc:sldLayoutMkLst>
            <pc:docMk/>
            <pc:sldMasterMk cId="3595336832" sldId="2147483708"/>
            <pc:sldLayoutMk cId="574188406" sldId="2147483725"/>
          </pc:sldLayoutMkLst>
        </pc:sldLayoutChg>
      </pc:sldMaster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AF414E82-ADCD-FD47-BF65-1CB77688E547}"/>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4" name="Footer Placeholder 3">
            <a:extLst>
              <a:ext uri="{FF2B5EF4-FFF2-40B4-BE49-F238E27FC236}">
                <a16:creationId xmlns:a16="http://schemas.microsoft.com/office/drawing/2014/main" id="{BD77275F-47EE-5D41-9AD1-87DB20B6D6AB}"/>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9CA56EDA-A6C4-4448-81DB-D569FC06E216}"/>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A49A5776-8919-4545-841A-B3D7B8C234F7}" type="slidenum">
              <a:rPr lang="en-US" smtClean="0"/>
              <a:t>‹#›</a:t>
            </a:fld>
            <a:endParaRPr lang="en-US"/>
          </a:p>
        </p:txBody>
      </p:sp>
      <p:sp>
        <p:nvSpPr>
          <p:cNvPr id="6" name="Date Placeholder 5">
            <a:extLst>
              <a:ext uri="{FF2B5EF4-FFF2-40B4-BE49-F238E27FC236}">
                <a16:creationId xmlns:a16="http://schemas.microsoft.com/office/drawing/2014/main" id="{0C9F3C12-DCB7-CE45-91CF-EA40F829F75F}"/>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E7D61072-73DA-A04B-8A41-67DE4C728D5B}" type="datetimeFigureOut">
              <a:rPr lang="en-US" smtClean="0"/>
              <a:t>8/14/2026</a:t>
            </a:fld>
            <a:endParaRPr lang="en-US"/>
          </a:p>
        </p:txBody>
      </p:sp>
    </p:spTree>
    <p:extLst>
      <p:ext uri="{BB962C8B-B14F-4D97-AF65-F5344CB8AC3E}">
        <p14:creationId xmlns:p14="http://schemas.microsoft.com/office/powerpoint/2010/main" val="382338342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C265683-8446-064B-AD30-47BA72480F7C}" type="datetimeFigureOut">
              <a:rPr lang="en-US" smtClean="0"/>
              <a:t>8/14/2026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7C63BD6-9A76-3E42-9DF3-1D28BC75B5C8}" type="slidenum">
              <a:rPr lang="en-US" smtClean="0"/>
              <a:t>‹#›</a:t>
            </a:fld>
            <a:endParaRPr lang="en-US"/>
          </a:p>
        </p:txBody>
      </p:sp>
    </p:spTree>
    <p:extLst>
      <p:ext uri="{BB962C8B-B14F-4D97-AF65-F5344CB8AC3E}">
        <p14:creationId xmlns:p14="http://schemas.microsoft.com/office/powerpoint/2010/main" val="257067152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By the end of the hour, each family will leave with at least one agreement and one plan for what to do if something harmful happens online.</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Norms for today:</a:t>
            </a:r>
          </a:p>
          <a:p>
            <a:endParaRPr lang="en-US" sz="1200" kern="1200" dirty="0">
              <a:solidFill>
                <a:schemeClr val="tx1"/>
              </a:solidFill>
              <a:effectLst/>
              <a:latin typeface="+mn-lt"/>
              <a:ea typeface="+mn-ea"/>
              <a:cs typeface="+mn-cs"/>
            </a:endParaRPr>
          </a:p>
          <a:p>
            <a:pPr lvl="0"/>
            <a:r>
              <a:rPr lang="en-US" sz="1200" kern="1200" dirty="0">
                <a:solidFill>
                  <a:schemeClr val="tx1"/>
                </a:solidFill>
                <a:effectLst/>
                <a:latin typeface="+mn-lt"/>
                <a:ea typeface="+mn-ea"/>
                <a:cs typeface="+mn-cs"/>
              </a:rPr>
              <a:t>We speak respectfully about others online and offline.</a:t>
            </a:r>
          </a:p>
          <a:p>
            <a:pPr lvl="0"/>
            <a:r>
              <a:rPr lang="en-US" sz="1200" kern="1200" dirty="0">
                <a:solidFill>
                  <a:schemeClr val="tx1"/>
                </a:solidFill>
                <a:effectLst/>
                <a:latin typeface="+mn-lt"/>
                <a:ea typeface="+mn-ea"/>
                <a:cs typeface="+mn-cs"/>
              </a:rPr>
              <a:t>We do not share personal stories about someone else without permission.</a:t>
            </a:r>
          </a:p>
          <a:p>
            <a:pPr lvl="0"/>
            <a:r>
              <a:rPr lang="en-US" sz="1200" kern="1200" dirty="0">
                <a:solidFill>
                  <a:schemeClr val="tx1"/>
                </a:solidFill>
                <a:effectLst/>
                <a:latin typeface="+mn-lt"/>
                <a:ea typeface="+mn-ea"/>
                <a:cs typeface="+mn-cs"/>
              </a:rPr>
              <a:t>We can disagree without embarrassing anyone.</a:t>
            </a:r>
          </a:p>
          <a:p>
            <a:pPr lvl="0"/>
            <a:r>
              <a:rPr lang="en-US" sz="1200" kern="1200" dirty="0">
                <a:solidFill>
                  <a:schemeClr val="tx1"/>
                </a:solidFill>
                <a:effectLst/>
                <a:latin typeface="+mn-lt"/>
                <a:ea typeface="+mn-ea"/>
                <a:cs typeface="+mn-cs"/>
              </a:rPr>
              <a:t>Questions are welcome; no one has to be a technology expert to participate.</a:t>
            </a:r>
          </a:p>
          <a:p>
            <a:endParaRPr lang="en-US" dirty="0"/>
          </a:p>
        </p:txBody>
      </p:sp>
      <p:sp>
        <p:nvSpPr>
          <p:cNvPr id="4" name="Slide Number Placeholder 3"/>
          <p:cNvSpPr>
            <a:spLocks noGrp="1"/>
          </p:cNvSpPr>
          <p:nvPr>
            <p:ph type="sldNum" sz="quarter" idx="5"/>
          </p:nvPr>
        </p:nvSpPr>
        <p:spPr/>
        <p:txBody>
          <a:bodyPr/>
          <a:lstStyle/>
          <a:p>
            <a:fld id="{37C63BD6-9A76-3E42-9DF3-1D28BC75B5C8}" type="slidenum">
              <a:rPr lang="en-US" smtClean="0"/>
              <a:t>4</a:t>
            </a:fld>
            <a:endParaRPr lang="en-US"/>
          </a:p>
        </p:txBody>
      </p:sp>
    </p:spTree>
    <p:extLst>
      <p:ext uri="{BB962C8B-B14F-4D97-AF65-F5344CB8AC3E}">
        <p14:creationId xmlns:p14="http://schemas.microsoft.com/office/powerpoint/2010/main" val="301088990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40EB72-F599-633D-F28F-8A7A2E4D535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EF0716C-E82F-935A-3244-294419EBDF0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4DF2DAC-647B-4042-AF8D-53F40BFA792E}"/>
              </a:ext>
            </a:extLst>
          </p:cNvPr>
          <p:cNvSpPr>
            <a:spLocks noGrp="1"/>
          </p:cNvSpPr>
          <p:nvPr>
            <p:ph type="body" idx="1"/>
          </p:nvPr>
        </p:nvSpPr>
        <p:spPr/>
        <p:txBody>
          <a:bodyPr/>
          <a:lstStyle/>
          <a:p>
            <a:pPr lvl="0"/>
            <a:r>
              <a:rPr lang="en-US" b="1" dirty="0"/>
              <a:t>Best response:</a:t>
            </a:r>
            <a:r>
              <a:rPr lang="en-US" dirty="0"/>
              <a:t> Do not share private information, take screenshots, block or mute if needed, report threatening messages, and talk with a trusted adult about safety and boundaries.</a:t>
            </a:r>
          </a:p>
          <a:p>
            <a:endParaRPr lang="en-US" dirty="0"/>
          </a:p>
        </p:txBody>
      </p:sp>
      <p:sp>
        <p:nvSpPr>
          <p:cNvPr id="4" name="Slide Number Placeholder 3">
            <a:extLst>
              <a:ext uri="{FF2B5EF4-FFF2-40B4-BE49-F238E27FC236}">
                <a16:creationId xmlns:a16="http://schemas.microsoft.com/office/drawing/2014/main" id="{B2B9BF1D-D6DC-73AE-C02A-8687F8B107A7}"/>
              </a:ext>
            </a:extLst>
          </p:cNvPr>
          <p:cNvSpPr>
            <a:spLocks noGrp="1"/>
          </p:cNvSpPr>
          <p:nvPr>
            <p:ph type="sldNum" sz="quarter" idx="5"/>
          </p:nvPr>
        </p:nvSpPr>
        <p:spPr/>
        <p:txBody>
          <a:bodyPr/>
          <a:lstStyle/>
          <a:p>
            <a:fld id="{37C63BD6-9A76-3E42-9DF3-1D28BC75B5C8}" type="slidenum">
              <a:rPr lang="en-US" smtClean="0"/>
              <a:t>14</a:t>
            </a:fld>
            <a:endParaRPr lang="en-US"/>
          </a:p>
        </p:txBody>
      </p:sp>
    </p:spTree>
    <p:extLst>
      <p:ext uri="{BB962C8B-B14F-4D97-AF65-F5344CB8AC3E}">
        <p14:creationId xmlns:p14="http://schemas.microsoft.com/office/powerpoint/2010/main" val="386212105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29145B-351F-AC80-DB5E-EECFE2A0609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55811B8-DC9A-F9A4-7DF8-EDA55B58CF6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7150F21-A0DC-FC7A-4119-F5847EB81BD5}"/>
              </a:ext>
            </a:extLst>
          </p:cNvPr>
          <p:cNvSpPr>
            <a:spLocks noGrp="1"/>
          </p:cNvSpPr>
          <p:nvPr>
            <p:ph type="body" idx="1"/>
          </p:nvPr>
        </p:nvSpPr>
        <p:spPr/>
        <p:txBody>
          <a:bodyPr/>
          <a:lstStyle/>
          <a:p>
            <a:pPr lvl="0"/>
            <a:r>
              <a:rPr lang="en-US" b="1" dirty="0"/>
              <a:t>Best response:</a:t>
            </a:r>
            <a:r>
              <a:rPr lang="en-US" dirty="0"/>
              <a:t> Do not like, share, or comment in a way that spreads harm. Save evidence if appropriate, report the post, privately support the targeted person, and tell a trusted adult if the situation is serious or ongoing.</a:t>
            </a:r>
          </a:p>
          <a:p>
            <a:endParaRPr lang="en-US" dirty="0"/>
          </a:p>
        </p:txBody>
      </p:sp>
      <p:sp>
        <p:nvSpPr>
          <p:cNvPr id="4" name="Slide Number Placeholder 3">
            <a:extLst>
              <a:ext uri="{FF2B5EF4-FFF2-40B4-BE49-F238E27FC236}">
                <a16:creationId xmlns:a16="http://schemas.microsoft.com/office/drawing/2014/main" id="{2888C649-9FEF-BCBA-2F69-7F74D741E77A}"/>
              </a:ext>
            </a:extLst>
          </p:cNvPr>
          <p:cNvSpPr>
            <a:spLocks noGrp="1"/>
          </p:cNvSpPr>
          <p:nvPr>
            <p:ph type="sldNum" sz="quarter" idx="5"/>
          </p:nvPr>
        </p:nvSpPr>
        <p:spPr/>
        <p:txBody>
          <a:bodyPr/>
          <a:lstStyle/>
          <a:p>
            <a:fld id="{37C63BD6-9A76-3E42-9DF3-1D28BC75B5C8}" type="slidenum">
              <a:rPr lang="en-US" smtClean="0"/>
              <a:t>15</a:t>
            </a:fld>
            <a:endParaRPr lang="en-US"/>
          </a:p>
        </p:txBody>
      </p:sp>
    </p:spTree>
    <p:extLst>
      <p:ext uri="{BB962C8B-B14F-4D97-AF65-F5344CB8AC3E}">
        <p14:creationId xmlns:p14="http://schemas.microsoft.com/office/powerpoint/2010/main" val="179010142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kern="1200" dirty="0">
                <a:solidFill>
                  <a:schemeClr val="tx1"/>
                </a:solidFill>
                <a:effectLst/>
                <a:latin typeface="+mn-lt"/>
                <a:ea typeface="+mn-ea"/>
                <a:cs typeface="+mn-cs"/>
              </a:rPr>
              <a:t>Family discussion:</a:t>
            </a:r>
            <a:r>
              <a:rPr lang="en-US" sz="1200" kern="1200" dirty="0">
                <a:solidFill>
                  <a:schemeClr val="tx1"/>
                </a:solidFill>
                <a:effectLst/>
                <a:latin typeface="+mn-lt"/>
                <a:ea typeface="+mn-ea"/>
                <a:cs typeface="+mn-cs"/>
              </a:rPr>
              <a:t> Identify one time or place where devices should be put away and one time when screens are useful or appropriate.</a:t>
            </a:r>
          </a:p>
          <a:p>
            <a:endParaRPr lang="en-US" dirty="0"/>
          </a:p>
        </p:txBody>
      </p:sp>
      <p:sp>
        <p:nvSpPr>
          <p:cNvPr id="4" name="Slide Number Placeholder 3"/>
          <p:cNvSpPr>
            <a:spLocks noGrp="1"/>
          </p:cNvSpPr>
          <p:nvPr>
            <p:ph type="sldNum" sz="quarter" idx="5"/>
          </p:nvPr>
        </p:nvSpPr>
        <p:spPr/>
        <p:txBody>
          <a:bodyPr/>
          <a:lstStyle/>
          <a:p>
            <a:fld id="{37C63BD6-9A76-3E42-9DF3-1D28BC75B5C8}" type="slidenum">
              <a:rPr lang="en-US" smtClean="0"/>
              <a:t>16</a:t>
            </a:fld>
            <a:endParaRPr lang="en-US"/>
          </a:p>
        </p:txBody>
      </p:sp>
    </p:spTree>
    <p:extLst>
      <p:ext uri="{BB962C8B-B14F-4D97-AF65-F5344CB8AC3E}">
        <p14:creationId xmlns:p14="http://schemas.microsoft.com/office/powerpoint/2010/main" val="348026011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kern="1200" dirty="0">
                <a:solidFill>
                  <a:schemeClr val="tx1"/>
                </a:solidFill>
                <a:effectLst/>
                <a:latin typeface="+mn-lt"/>
                <a:ea typeface="+mn-ea"/>
                <a:cs typeface="+mn-cs"/>
              </a:rPr>
              <a:t>Facilitator note:</a:t>
            </a:r>
            <a:r>
              <a:rPr lang="en-US" sz="1200" kern="1200" dirty="0">
                <a:solidFill>
                  <a:schemeClr val="tx1"/>
                </a:solidFill>
                <a:effectLst/>
                <a:latin typeface="+mn-lt"/>
                <a:ea typeface="+mn-ea"/>
                <a:cs typeface="+mn-cs"/>
              </a:rPr>
              <a:t> Encourage families to make agreements realistic, specific, and revisited regularly.</a:t>
            </a:r>
          </a:p>
          <a:p>
            <a:endParaRPr lang="en-US" dirty="0"/>
          </a:p>
        </p:txBody>
      </p:sp>
      <p:sp>
        <p:nvSpPr>
          <p:cNvPr id="4" name="Slide Number Placeholder 3"/>
          <p:cNvSpPr>
            <a:spLocks noGrp="1"/>
          </p:cNvSpPr>
          <p:nvPr>
            <p:ph type="sldNum" sz="quarter" idx="5"/>
          </p:nvPr>
        </p:nvSpPr>
        <p:spPr/>
        <p:txBody>
          <a:bodyPr/>
          <a:lstStyle/>
          <a:p>
            <a:fld id="{37C63BD6-9A76-3E42-9DF3-1D28BC75B5C8}" type="slidenum">
              <a:rPr lang="en-US" smtClean="0"/>
              <a:t>17</a:t>
            </a:fld>
            <a:endParaRPr lang="en-US"/>
          </a:p>
        </p:txBody>
      </p:sp>
    </p:spTree>
    <p:extLst>
      <p:ext uri="{BB962C8B-B14F-4D97-AF65-F5344CB8AC3E}">
        <p14:creationId xmlns:p14="http://schemas.microsoft.com/office/powerpoint/2010/main" val="284065415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US" sz="1200" b="1" kern="1200" dirty="0">
                <a:solidFill>
                  <a:schemeClr val="tx1"/>
                </a:solidFill>
                <a:effectLst/>
                <a:latin typeface="+mn-lt"/>
                <a:ea typeface="+mn-ea"/>
                <a:cs typeface="+mn-cs"/>
              </a:rPr>
              <a:t>Youth examples:</a:t>
            </a:r>
            <a:r>
              <a:rPr lang="en-US" sz="1200" kern="1200" dirty="0">
                <a:solidFill>
                  <a:schemeClr val="tx1"/>
                </a:solidFill>
                <a:effectLst/>
                <a:latin typeface="+mn-lt"/>
                <a:ea typeface="+mn-ea"/>
                <a:cs typeface="+mn-cs"/>
              </a:rPr>
              <a:t> Staying connected, funny videos, group chats, drama, pressure to respond quickly, fear of missing out.</a:t>
            </a:r>
          </a:p>
          <a:p>
            <a:pPr lvl="0"/>
            <a:r>
              <a:rPr lang="en-US" sz="1200" b="1" kern="1200" dirty="0">
                <a:solidFill>
                  <a:schemeClr val="tx1"/>
                </a:solidFill>
                <a:effectLst/>
                <a:latin typeface="+mn-lt"/>
                <a:ea typeface="+mn-ea"/>
                <a:cs typeface="+mn-cs"/>
              </a:rPr>
              <a:t>Parent examples:</a:t>
            </a:r>
            <a:r>
              <a:rPr lang="en-US" sz="1200" kern="1200" dirty="0">
                <a:solidFill>
                  <a:schemeClr val="tx1"/>
                </a:solidFill>
                <a:effectLst/>
                <a:latin typeface="+mn-lt"/>
                <a:ea typeface="+mn-ea"/>
                <a:cs typeface="+mn-cs"/>
              </a:rPr>
              <a:t> Staying informed, communication, privacy concerns, screen time concerns, not knowing every app.</a:t>
            </a:r>
          </a:p>
          <a:p>
            <a:pPr lvl="0"/>
            <a:r>
              <a:rPr lang="en-US" sz="1200" b="1" kern="1200" dirty="0">
                <a:solidFill>
                  <a:schemeClr val="tx1"/>
                </a:solidFill>
                <a:effectLst/>
                <a:latin typeface="+mn-lt"/>
                <a:ea typeface="+mn-ea"/>
                <a:cs typeface="+mn-cs"/>
              </a:rPr>
              <a:t>Transition:</a:t>
            </a:r>
            <a:r>
              <a:rPr lang="en-US" sz="1200" kern="1200" dirty="0">
                <a:solidFill>
                  <a:schemeClr val="tx1"/>
                </a:solidFill>
                <a:effectLst/>
                <a:latin typeface="+mn-lt"/>
                <a:ea typeface="+mn-ea"/>
                <a:cs typeface="+mn-cs"/>
              </a:rPr>
              <a:t> “Most apps are not all good or all bad. The question is: What choices help us use them safely and respectfully?”</a:t>
            </a:r>
          </a:p>
          <a:p>
            <a:endParaRPr lang="en-US" dirty="0"/>
          </a:p>
        </p:txBody>
      </p:sp>
      <p:sp>
        <p:nvSpPr>
          <p:cNvPr id="4" name="Slide Number Placeholder 3"/>
          <p:cNvSpPr>
            <a:spLocks noGrp="1"/>
          </p:cNvSpPr>
          <p:nvPr>
            <p:ph type="sldNum" sz="quarter" idx="5"/>
          </p:nvPr>
        </p:nvSpPr>
        <p:spPr/>
        <p:txBody>
          <a:bodyPr/>
          <a:lstStyle/>
          <a:p>
            <a:fld id="{37C63BD6-9A76-3E42-9DF3-1D28BC75B5C8}" type="slidenum">
              <a:rPr lang="en-US" smtClean="0"/>
              <a:t>5</a:t>
            </a:fld>
            <a:endParaRPr lang="en-US"/>
          </a:p>
        </p:txBody>
      </p:sp>
    </p:spTree>
    <p:extLst>
      <p:ext uri="{BB962C8B-B14F-4D97-AF65-F5344CB8AC3E}">
        <p14:creationId xmlns:p14="http://schemas.microsoft.com/office/powerpoint/2010/main" val="105194219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US" sz="1200" b="1" kern="1200" dirty="0">
                <a:solidFill>
                  <a:schemeClr val="tx1"/>
                </a:solidFill>
                <a:effectLst/>
                <a:latin typeface="+mn-lt"/>
                <a:ea typeface="+mn-ea"/>
                <a:cs typeface="+mn-cs"/>
              </a:rPr>
              <a:t>Response steps:</a:t>
            </a:r>
            <a:r>
              <a:rPr lang="en-US" sz="1200" kern="1200" dirty="0">
                <a:solidFill>
                  <a:schemeClr val="tx1"/>
                </a:solidFill>
                <a:effectLst/>
                <a:latin typeface="+mn-lt"/>
                <a:ea typeface="+mn-ea"/>
                <a:cs typeface="+mn-cs"/>
              </a:rPr>
              <a:t> Pause before replying, save evidence with screenshots, tell a trusted adult, report the post or message, block if needed, and check in with the person who was targeted.</a:t>
            </a:r>
          </a:p>
          <a:p>
            <a:pPr lvl="0"/>
            <a:r>
              <a:rPr lang="en-US" sz="1200" b="1" kern="1200" dirty="0">
                <a:solidFill>
                  <a:schemeClr val="tx1"/>
                </a:solidFill>
                <a:effectLst/>
                <a:latin typeface="+mn-lt"/>
                <a:ea typeface="+mn-ea"/>
                <a:cs typeface="+mn-cs"/>
              </a:rPr>
              <a:t>Parent role:</a:t>
            </a:r>
            <a:r>
              <a:rPr lang="en-US" sz="1200" kern="1200" dirty="0">
                <a:solidFill>
                  <a:schemeClr val="tx1"/>
                </a:solidFill>
                <a:effectLst/>
                <a:latin typeface="+mn-lt"/>
                <a:ea typeface="+mn-ea"/>
                <a:cs typeface="+mn-cs"/>
              </a:rPr>
              <a:t> Stay calm first, gather information, avoid shaming the youth, and help them use reporting tools or school/community support if needed.</a:t>
            </a:r>
          </a:p>
          <a:p>
            <a:endParaRPr lang="en-US" dirty="0"/>
          </a:p>
        </p:txBody>
      </p:sp>
      <p:sp>
        <p:nvSpPr>
          <p:cNvPr id="4" name="Slide Number Placeholder 3"/>
          <p:cNvSpPr>
            <a:spLocks noGrp="1"/>
          </p:cNvSpPr>
          <p:nvPr>
            <p:ph type="sldNum" sz="quarter" idx="5"/>
          </p:nvPr>
        </p:nvSpPr>
        <p:spPr/>
        <p:txBody>
          <a:bodyPr/>
          <a:lstStyle/>
          <a:p>
            <a:fld id="{37C63BD6-9A76-3E42-9DF3-1D28BC75B5C8}" type="slidenum">
              <a:rPr lang="en-US" smtClean="0"/>
              <a:t>7</a:t>
            </a:fld>
            <a:endParaRPr lang="en-US"/>
          </a:p>
        </p:txBody>
      </p:sp>
    </p:spTree>
    <p:extLst>
      <p:ext uri="{BB962C8B-B14F-4D97-AF65-F5344CB8AC3E}">
        <p14:creationId xmlns:p14="http://schemas.microsoft.com/office/powerpoint/2010/main" val="145864388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What would make it easier for a young person to tell a parent or caregiver about something harmful online?”</a:t>
            </a:r>
            <a:endParaRPr lang="en-US" dirty="0"/>
          </a:p>
        </p:txBody>
      </p:sp>
      <p:sp>
        <p:nvSpPr>
          <p:cNvPr id="4" name="Slide Number Placeholder 3"/>
          <p:cNvSpPr>
            <a:spLocks noGrp="1"/>
          </p:cNvSpPr>
          <p:nvPr>
            <p:ph type="sldNum" sz="quarter" idx="5"/>
          </p:nvPr>
        </p:nvSpPr>
        <p:spPr/>
        <p:txBody>
          <a:bodyPr/>
          <a:lstStyle/>
          <a:p>
            <a:fld id="{37C63BD6-9A76-3E42-9DF3-1D28BC75B5C8}" type="slidenum">
              <a:rPr lang="en-US" smtClean="0"/>
              <a:t>8</a:t>
            </a:fld>
            <a:endParaRPr lang="en-US"/>
          </a:p>
        </p:txBody>
      </p:sp>
    </p:spTree>
    <p:extLst>
      <p:ext uri="{BB962C8B-B14F-4D97-AF65-F5344CB8AC3E}">
        <p14:creationId xmlns:p14="http://schemas.microsoft.com/office/powerpoint/2010/main" val="274026473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7C63BD6-9A76-3E42-9DF3-1D28BC75B5C8}" type="slidenum">
              <a:rPr lang="en-US" smtClean="0"/>
              <a:t>9</a:t>
            </a:fld>
            <a:endParaRPr lang="en-US"/>
          </a:p>
        </p:txBody>
      </p:sp>
    </p:spTree>
    <p:extLst>
      <p:ext uri="{BB962C8B-B14F-4D97-AF65-F5344CB8AC3E}">
        <p14:creationId xmlns:p14="http://schemas.microsoft.com/office/powerpoint/2010/main" val="315541966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kern="1200" dirty="0">
                <a:solidFill>
                  <a:schemeClr val="tx1"/>
                </a:solidFill>
                <a:effectLst/>
                <a:latin typeface="+mn-lt"/>
                <a:ea typeface="+mn-ea"/>
                <a:cs typeface="+mn-cs"/>
              </a:rPr>
              <a:t>Best response:</a:t>
            </a:r>
            <a:r>
              <a:rPr lang="en-US" sz="1200" kern="1200" dirty="0">
                <a:solidFill>
                  <a:schemeClr val="tx1"/>
                </a:solidFill>
                <a:effectLst/>
                <a:latin typeface="+mn-lt"/>
                <a:ea typeface="+mn-ea"/>
                <a:cs typeface="+mn-cs"/>
              </a:rPr>
              <a:t> Pause before replying, save screenshots, tell a trusted adult, report harmful messages if needed, and encourage bystanders to stop resharing or reacting.</a:t>
            </a:r>
          </a:p>
          <a:p>
            <a:endParaRPr lang="en-US" dirty="0"/>
          </a:p>
        </p:txBody>
      </p:sp>
      <p:sp>
        <p:nvSpPr>
          <p:cNvPr id="4" name="Slide Number Placeholder 3"/>
          <p:cNvSpPr>
            <a:spLocks noGrp="1"/>
          </p:cNvSpPr>
          <p:nvPr>
            <p:ph type="sldNum" sz="quarter" idx="5"/>
          </p:nvPr>
        </p:nvSpPr>
        <p:spPr/>
        <p:txBody>
          <a:bodyPr/>
          <a:lstStyle/>
          <a:p>
            <a:fld id="{37C63BD6-9A76-3E42-9DF3-1D28BC75B5C8}" type="slidenum">
              <a:rPr lang="en-US" smtClean="0"/>
              <a:t>10</a:t>
            </a:fld>
            <a:endParaRPr lang="en-US"/>
          </a:p>
        </p:txBody>
      </p:sp>
    </p:spTree>
    <p:extLst>
      <p:ext uri="{BB962C8B-B14F-4D97-AF65-F5344CB8AC3E}">
        <p14:creationId xmlns:p14="http://schemas.microsoft.com/office/powerpoint/2010/main" val="56413607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kern="1200">
                <a:solidFill>
                  <a:schemeClr val="tx1"/>
                </a:solidFill>
                <a:effectLst/>
                <a:latin typeface="+mn-lt"/>
                <a:ea typeface="+mn-ea"/>
                <a:cs typeface="+mn-cs"/>
              </a:rPr>
              <a:t>Best response:</a:t>
            </a:r>
            <a:r>
              <a:rPr lang="en-US" sz="1200" kern="1200">
                <a:solidFill>
                  <a:schemeClr val="tx1"/>
                </a:solidFill>
                <a:effectLst/>
                <a:latin typeface="+mn-lt"/>
                <a:ea typeface="+mn-ea"/>
                <a:cs typeface="+mn-cs"/>
              </a:rPr>
              <a:t> Remove the post if possible, apologize, ask others to stop sharing it, report harmful reposts, and make a family rule about asking before posting photos or screenshots of others.</a:t>
            </a:r>
          </a:p>
          <a:p>
            <a:endParaRPr lang="en-US" dirty="0"/>
          </a:p>
        </p:txBody>
      </p:sp>
      <p:sp>
        <p:nvSpPr>
          <p:cNvPr id="4" name="Slide Number Placeholder 3"/>
          <p:cNvSpPr>
            <a:spLocks noGrp="1"/>
          </p:cNvSpPr>
          <p:nvPr>
            <p:ph type="sldNum" sz="quarter" idx="5"/>
          </p:nvPr>
        </p:nvSpPr>
        <p:spPr/>
        <p:txBody>
          <a:bodyPr/>
          <a:lstStyle/>
          <a:p>
            <a:fld id="{37C63BD6-9A76-3E42-9DF3-1D28BC75B5C8}" type="slidenum">
              <a:rPr lang="en-US" smtClean="0"/>
              <a:t>11</a:t>
            </a:fld>
            <a:endParaRPr lang="en-US"/>
          </a:p>
        </p:txBody>
      </p:sp>
    </p:spTree>
    <p:extLst>
      <p:ext uri="{BB962C8B-B14F-4D97-AF65-F5344CB8AC3E}">
        <p14:creationId xmlns:p14="http://schemas.microsoft.com/office/powerpoint/2010/main" val="88631785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D7AB38-923F-2CDB-F21A-49FB7FF947D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938A90B-4D57-6526-2A31-2CA974C160F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CA912CB-D502-F872-12B7-A70B81308279}"/>
              </a:ext>
            </a:extLst>
          </p:cNvPr>
          <p:cNvSpPr>
            <a:spLocks noGrp="1"/>
          </p:cNvSpPr>
          <p:nvPr>
            <p:ph type="body" idx="1"/>
          </p:nvPr>
        </p:nvSpPr>
        <p:spPr/>
        <p:txBody>
          <a:bodyPr/>
          <a:lstStyle/>
          <a:p>
            <a:pPr lvl="0"/>
            <a:r>
              <a:rPr lang="en-US" b="1" dirty="0"/>
              <a:t>Best response:</a:t>
            </a:r>
            <a:r>
              <a:rPr lang="en-US" dirty="0"/>
              <a:t> Do not engage with the fake account, save screenshots and account details, report the account for impersonation, block if needed, and tell a trusted adult or school contact.</a:t>
            </a:r>
          </a:p>
          <a:p>
            <a:endParaRPr lang="en-US" dirty="0"/>
          </a:p>
        </p:txBody>
      </p:sp>
      <p:sp>
        <p:nvSpPr>
          <p:cNvPr id="4" name="Slide Number Placeholder 3">
            <a:extLst>
              <a:ext uri="{FF2B5EF4-FFF2-40B4-BE49-F238E27FC236}">
                <a16:creationId xmlns:a16="http://schemas.microsoft.com/office/drawing/2014/main" id="{972FA71A-277A-7C41-AF74-8C011907E410}"/>
              </a:ext>
            </a:extLst>
          </p:cNvPr>
          <p:cNvSpPr>
            <a:spLocks noGrp="1"/>
          </p:cNvSpPr>
          <p:nvPr>
            <p:ph type="sldNum" sz="quarter" idx="5"/>
          </p:nvPr>
        </p:nvSpPr>
        <p:spPr/>
        <p:txBody>
          <a:bodyPr/>
          <a:lstStyle/>
          <a:p>
            <a:fld id="{37C63BD6-9A76-3E42-9DF3-1D28BC75B5C8}" type="slidenum">
              <a:rPr lang="en-US" smtClean="0"/>
              <a:t>12</a:t>
            </a:fld>
            <a:endParaRPr lang="en-US"/>
          </a:p>
        </p:txBody>
      </p:sp>
    </p:spTree>
    <p:extLst>
      <p:ext uri="{BB962C8B-B14F-4D97-AF65-F5344CB8AC3E}">
        <p14:creationId xmlns:p14="http://schemas.microsoft.com/office/powerpoint/2010/main" val="303777503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65A1C8-BCB1-4CE0-664F-0F86D50C5D2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E04A593-5F89-65ED-059F-F6E7AFDB3F9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EC90503-0C38-F414-2D09-0DD420AA3877}"/>
              </a:ext>
            </a:extLst>
          </p:cNvPr>
          <p:cNvSpPr>
            <a:spLocks noGrp="1"/>
          </p:cNvSpPr>
          <p:nvPr>
            <p:ph type="body" idx="1"/>
          </p:nvPr>
        </p:nvSpPr>
        <p:spPr/>
        <p:txBody>
          <a:bodyPr/>
          <a:lstStyle/>
          <a:p>
            <a:pPr lvl="0"/>
            <a:r>
              <a:rPr lang="en-US" b="1" dirty="0"/>
              <a:t>Best response:</a:t>
            </a:r>
            <a:r>
              <a:rPr lang="en-US" dirty="0"/>
              <a:t> Support the targeted student privately, avoid adding reactions that boost the comments, document repeated behavior, report or block if needed, and involve a trusted adult if the behavior continues or feels unsafe.</a:t>
            </a:r>
          </a:p>
          <a:p>
            <a:endParaRPr lang="en-US" dirty="0"/>
          </a:p>
        </p:txBody>
      </p:sp>
      <p:sp>
        <p:nvSpPr>
          <p:cNvPr id="4" name="Slide Number Placeholder 3">
            <a:extLst>
              <a:ext uri="{FF2B5EF4-FFF2-40B4-BE49-F238E27FC236}">
                <a16:creationId xmlns:a16="http://schemas.microsoft.com/office/drawing/2014/main" id="{9B416376-7931-6ADC-6A72-41A1BE518800}"/>
              </a:ext>
            </a:extLst>
          </p:cNvPr>
          <p:cNvSpPr>
            <a:spLocks noGrp="1"/>
          </p:cNvSpPr>
          <p:nvPr>
            <p:ph type="sldNum" sz="quarter" idx="5"/>
          </p:nvPr>
        </p:nvSpPr>
        <p:spPr/>
        <p:txBody>
          <a:bodyPr/>
          <a:lstStyle/>
          <a:p>
            <a:fld id="{37C63BD6-9A76-3E42-9DF3-1D28BC75B5C8}" type="slidenum">
              <a:rPr lang="en-US" smtClean="0"/>
              <a:t>13</a:t>
            </a:fld>
            <a:endParaRPr lang="en-US"/>
          </a:p>
        </p:txBody>
      </p:sp>
    </p:spTree>
    <p:extLst>
      <p:ext uri="{BB962C8B-B14F-4D97-AF65-F5344CB8AC3E}">
        <p14:creationId xmlns:p14="http://schemas.microsoft.com/office/powerpoint/2010/main" val="172773220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emf"/><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emf"/><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6.emf"/><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6.emf"/><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Accessibility Statement">
    <p:bg>
      <p:bgPr>
        <a:solidFill>
          <a:schemeClr val="accent4"/>
        </a:solidFill>
        <a:effectLst/>
      </p:bgPr>
    </p:bg>
    <p:spTree>
      <p:nvGrpSpPr>
        <p:cNvPr id="1" name=""/>
        <p:cNvGrpSpPr/>
        <p:nvPr/>
      </p:nvGrpSpPr>
      <p:grpSpPr>
        <a:xfrm>
          <a:off x="0" y="0"/>
          <a:ext cx="0" cy="0"/>
          <a:chOff x="0" y="0"/>
          <a:chExt cx="0" cy="0"/>
        </a:xfrm>
      </p:grpSpPr>
      <p:sp>
        <p:nvSpPr>
          <p:cNvPr id="11" name="PPT Accessibility">
            <a:extLst>
              <a:ext uri="{FF2B5EF4-FFF2-40B4-BE49-F238E27FC236}">
                <a16:creationId xmlns:a16="http://schemas.microsoft.com/office/drawing/2014/main" id="{7218C6A0-FE47-3C49-9974-F3CABE12FB6E}"/>
              </a:ext>
            </a:extLst>
          </p:cNvPr>
          <p:cNvSpPr txBox="1"/>
          <p:nvPr userDrawn="1"/>
        </p:nvSpPr>
        <p:spPr>
          <a:xfrm>
            <a:off x="1943100" y="1877220"/>
            <a:ext cx="6844439" cy="1661993"/>
          </a:xfrm>
          <a:prstGeom prst="rect">
            <a:avLst/>
          </a:prstGeom>
          <a:noFill/>
        </p:spPr>
        <p:txBody>
          <a:bodyPr wrap="square" lIns="0" tIns="0" rIns="0" bIns="0" rtlCol="0">
            <a:spAutoFit/>
          </a:bodyPr>
          <a:lstStyle/>
          <a:p>
            <a:r>
              <a:rPr lang="en-US" sz="1800" dirty="0">
                <a:solidFill>
                  <a:schemeClr val="bg1"/>
                </a:solidFill>
                <a:effectLst/>
                <a:latin typeface="Acumin Pro" panose="020B0504020202020204" pitchFamily="34" charset="77"/>
              </a:rPr>
              <a:t>Support the Purdue University brand in your presentations by using a brand-friendly template. This template uses an accessible master layout. Please note that some changes to the PowerPoint template could impact accessibility by those with disabilities. Follow the instructions provided by Microsoft Office to ensure that your PowerPoint presentations are accessible to all users:</a:t>
            </a:r>
            <a:endParaRPr lang="en-US" sz="1800" dirty="0">
              <a:solidFill>
                <a:schemeClr val="bg1"/>
              </a:solidFill>
            </a:endParaRPr>
          </a:p>
        </p:txBody>
      </p:sp>
      <p:sp>
        <p:nvSpPr>
          <p:cNvPr id="15" name="PPT Accessibility URL" descr="PPT Accessibility URL">
            <a:extLst>
              <a:ext uri="{FF2B5EF4-FFF2-40B4-BE49-F238E27FC236}">
                <a16:creationId xmlns:a16="http://schemas.microsoft.com/office/drawing/2014/main" id="{BA1A708E-CC6F-5046-B62E-67EF72C8345F}"/>
              </a:ext>
            </a:extLst>
          </p:cNvPr>
          <p:cNvSpPr>
            <a:spLocks noGrp="1"/>
          </p:cNvSpPr>
          <p:nvPr>
            <p:ph type="ctrTitle" hasCustomPrompt="1"/>
          </p:nvPr>
        </p:nvSpPr>
        <p:spPr bwMode="blackWhite">
          <a:xfrm>
            <a:off x="1943100" y="3846218"/>
            <a:ext cx="7225680" cy="505523"/>
          </a:xfrm>
          <a:prstGeom prst="rect">
            <a:avLst/>
          </a:prstGeom>
          <a:noFill/>
          <a:ln w="38100">
            <a:noFill/>
          </a:ln>
        </p:spPr>
        <p:txBody>
          <a:bodyPr wrap="square" lIns="0" tIns="0" rIns="0" bIns="0" anchor="t" anchorCtr="0">
            <a:spAutoFit/>
          </a:bodyPr>
          <a:lstStyle>
            <a:lvl1pPr algn="l">
              <a:defRPr sz="1800" b="0" i="0" cap="none" spc="0">
                <a:solidFill>
                  <a:schemeClr val="bg1"/>
                </a:solidFill>
                <a:latin typeface="Acumin Pro" panose="020B0504020202020204" pitchFamily="34" charset="77"/>
              </a:defRPr>
            </a:lvl1pPr>
          </a:lstStyle>
          <a:p>
            <a:r>
              <a:rPr lang="en-US" dirty="0">
                <a:solidFill>
                  <a:schemeClr val="accent1"/>
                </a:solidFill>
              </a:rPr>
              <a:t>https://</a:t>
            </a:r>
            <a:r>
              <a:rPr lang="en-US" dirty="0" err="1">
                <a:solidFill>
                  <a:schemeClr val="accent1"/>
                </a:solidFill>
              </a:rPr>
              <a:t>support.office.com</a:t>
            </a:r>
            <a:r>
              <a:rPr lang="en-US" dirty="0">
                <a:solidFill>
                  <a:schemeClr val="accent1"/>
                </a:solidFill>
              </a:rPr>
              <a:t>/</a:t>
            </a:r>
            <a:r>
              <a:rPr lang="en-US" dirty="0" err="1">
                <a:solidFill>
                  <a:schemeClr val="accent1"/>
                </a:solidFill>
              </a:rPr>
              <a:t>en</a:t>
            </a:r>
            <a:r>
              <a:rPr lang="en-US" dirty="0">
                <a:solidFill>
                  <a:schemeClr val="accent1"/>
                </a:solidFill>
              </a:rPr>
              <a:t>-us/article/Make-your-PowerPoint-presentations-accessible-6f7772b2-2f33-4bd2-8ca7-dae3b2b3ef25</a:t>
            </a:r>
          </a:p>
        </p:txBody>
      </p:sp>
      <p:pic>
        <p:nvPicPr>
          <p:cNvPr id="17" name="Purdue Logo">
            <a:extLst>
              <a:ext uri="{FF2B5EF4-FFF2-40B4-BE49-F238E27FC236}">
                <a16:creationId xmlns:a16="http://schemas.microsoft.com/office/drawing/2014/main" id="{7A4725A0-D647-994A-977C-93D29415CC2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47889" y="5453449"/>
            <a:ext cx="2893086" cy="959792"/>
          </a:xfrm>
          <a:prstGeom prst="rect">
            <a:avLst/>
          </a:prstGeom>
        </p:spPr>
      </p:pic>
      <p:pic>
        <p:nvPicPr>
          <p:cNvPr id="20" name="Gold Triangle">
            <a:extLst>
              <a:ext uri="{FF2B5EF4-FFF2-40B4-BE49-F238E27FC236}">
                <a16:creationId xmlns:a16="http://schemas.microsoft.com/office/drawing/2014/main" id="{8FB3CDDA-E495-3748-8358-7ED0109F464A}"/>
              </a:ext>
            </a:extLst>
          </p:cNvPr>
          <p:cNvPicPr>
            <a:picLocks noChangeAspect="1"/>
          </p:cNvPicPr>
          <p:nvPr userDrawn="1"/>
        </p:nvPicPr>
        <p:blipFill>
          <a:blip r:embed="rId3"/>
          <a:stretch>
            <a:fillRect/>
          </a:stretch>
        </p:blipFill>
        <p:spPr>
          <a:xfrm>
            <a:off x="9956800" y="0"/>
            <a:ext cx="2235200" cy="6858000"/>
          </a:xfrm>
          <a:prstGeom prst="rect">
            <a:avLst/>
          </a:prstGeom>
        </p:spPr>
      </p:pic>
      <p:sp>
        <p:nvSpPr>
          <p:cNvPr id="19" name="Date">
            <a:extLst>
              <a:ext uri="{FF2B5EF4-FFF2-40B4-BE49-F238E27FC236}">
                <a16:creationId xmlns:a16="http://schemas.microsoft.com/office/drawing/2014/main" id="{AAF94E19-ED71-7845-B4E1-5D3EA4F2593F}"/>
              </a:ext>
            </a:extLst>
          </p:cNvPr>
          <p:cNvSpPr>
            <a:spLocks noGrp="1"/>
          </p:cNvSpPr>
          <p:nvPr>
            <p:ph type="dt" sz="half" idx="10"/>
          </p:nvPr>
        </p:nvSpPr>
        <p:spPr>
          <a:xfrm>
            <a:off x="10032275" y="6202177"/>
            <a:ext cx="1142268" cy="323968"/>
          </a:xfrm>
        </p:spPr>
        <p:txBody>
          <a:bodyPr/>
          <a:lstStyle>
            <a:lvl1pPr>
              <a:defRPr>
                <a:solidFill>
                  <a:schemeClr val="accent4">
                    <a:alpha val="70000"/>
                  </a:schemeClr>
                </a:solidFill>
              </a:defRPr>
            </a:lvl1pPr>
          </a:lstStyle>
          <a:p>
            <a:fld id="{049DC8E1-D369-0F48-9062-BB068AFD07CE}" type="datetime1">
              <a:rPr lang="en-US" smtClean="0"/>
              <a:pPr/>
              <a:t>8/14/2026</a:t>
            </a:fld>
            <a:endParaRPr lang="en-US" dirty="0"/>
          </a:p>
        </p:txBody>
      </p:sp>
      <p:cxnSp>
        <p:nvCxnSpPr>
          <p:cNvPr id="22" name="Line">
            <a:extLst>
              <a:ext uri="{FF2B5EF4-FFF2-40B4-BE49-F238E27FC236}">
                <a16:creationId xmlns:a16="http://schemas.microsoft.com/office/drawing/2014/main" id="{6E05FCF8-5823-9D4D-B7F3-412E5BDD4E01}"/>
              </a:ext>
            </a:extLst>
          </p:cNvPr>
          <p:cNvCxnSpPr>
            <a:cxnSpLocks/>
          </p:cNvCxnSpPr>
          <p:nvPr userDrawn="1"/>
        </p:nvCxnSpPr>
        <p:spPr>
          <a:xfrm>
            <a:off x="11200667" y="6270568"/>
            <a:ext cx="0" cy="16002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sp>
        <p:nvSpPr>
          <p:cNvPr id="21" name="Slide Number">
            <a:extLst>
              <a:ext uri="{FF2B5EF4-FFF2-40B4-BE49-F238E27FC236}">
                <a16:creationId xmlns:a16="http://schemas.microsoft.com/office/drawing/2014/main" id="{14A543BD-A296-7346-B649-5BA64898AF2C}"/>
              </a:ext>
            </a:extLst>
          </p:cNvPr>
          <p:cNvSpPr>
            <a:spLocks noGrp="1"/>
          </p:cNvSpPr>
          <p:nvPr>
            <p:ph type="sldNum" sz="quarter" idx="12"/>
          </p:nvPr>
        </p:nvSpPr>
        <p:spPr>
          <a:xfrm>
            <a:off x="11206124" y="6181281"/>
            <a:ext cx="487680" cy="365760"/>
          </a:xfrm>
        </p:spPr>
        <p:txBody>
          <a:bodyPr/>
          <a:lstStyle>
            <a:lvl1pPr>
              <a:defRPr>
                <a:solidFill>
                  <a:schemeClr val="accent4"/>
                </a:solidFill>
              </a:defRPr>
            </a:lvl1pPr>
          </a:lstStyle>
          <a:p>
            <a:fld id="{8A7A6979-0714-4377-B894-6BE4C2D6E202}" type="slidenum">
              <a:rPr lang="en-US" smtClean="0"/>
              <a:pPr/>
              <a:t>‹#›</a:t>
            </a:fld>
            <a:endParaRPr lang="en-US" dirty="0"/>
          </a:p>
        </p:txBody>
      </p:sp>
    </p:spTree>
    <p:extLst>
      <p:ext uri="{BB962C8B-B14F-4D97-AF65-F5344CB8AC3E}">
        <p14:creationId xmlns:p14="http://schemas.microsoft.com/office/powerpoint/2010/main" val="574188406"/>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guide id="3" orient="horz" pos="3960" userDrawn="1">
          <p15:clr>
            <a:srgbClr val="FBAE40"/>
          </p15:clr>
        </p15:guide>
        <p15:guide id="4" pos="5952" userDrawn="1">
          <p15:clr>
            <a:srgbClr val="FBAE40"/>
          </p15:clr>
        </p15:guide>
        <p15:guide id="5" pos="6848" userDrawn="1">
          <p15:clr>
            <a:srgbClr val="FBAE40"/>
          </p15:clr>
        </p15:guide>
        <p15:guide id="6" orient="horz" pos="4080" userDrawn="1">
          <p15:clr>
            <a:srgbClr val="FBAE40"/>
          </p15:clr>
        </p15:guide>
        <p15:guide id="7" pos="352" userDrawn="1">
          <p15:clr>
            <a:srgbClr val="FBAE40"/>
          </p15:clr>
        </p15:guide>
        <p15:guide id="8" orient="horz" pos="192" userDrawn="1">
          <p15:clr>
            <a:srgbClr val="FBAE40"/>
          </p15:clr>
        </p15:guide>
        <p15:guide id="9" pos="1224"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itle Slide">
    <p:bg>
      <p:bgPr>
        <a:solidFill>
          <a:schemeClr val="accent2"/>
        </a:solidFill>
        <a:effectLst/>
      </p:bgPr>
    </p:bg>
    <p:spTree>
      <p:nvGrpSpPr>
        <p:cNvPr id="1" name=""/>
        <p:cNvGrpSpPr/>
        <p:nvPr/>
      </p:nvGrpSpPr>
      <p:grpSpPr>
        <a:xfrm>
          <a:off x="0" y="0"/>
          <a:ext cx="0" cy="0"/>
          <a:chOff x="0" y="0"/>
          <a:chExt cx="0" cy="0"/>
        </a:xfrm>
      </p:grpSpPr>
      <p:sp>
        <p:nvSpPr>
          <p:cNvPr id="20" name="Gold Background">
            <a:extLst>
              <a:ext uri="{FF2B5EF4-FFF2-40B4-BE49-F238E27FC236}">
                <a16:creationId xmlns:a16="http://schemas.microsoft.com/office/drawing/2014/main" id="{EACB2F0C-1C3D-CD48-AD13-7B5AD683F7C7}"/>
              </a:ext>
            </a:extLst>
          </p:cNvPr>
          <p:cNvSpPr/>
          <p:nvPr/>
        </p:nvSpPr>
        <p:spPr>
          <a:xfrm>
            <a:off x="0" y="0"/>
            <a:ext cx="12192000" cy="6858000"/>
          </a:xfrm>
          <a:prstGeom prst="rect">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p:cNvSpPr>
            <a:spLocks noGrp="1"/>
          </p:cNvSpPr>
          <p:nvPr>
            <p:ph type="ctrTitle" hasCustomPrompt="1"/>
          </p:nvPr>
        </p:nvSpPr>
        <p:spPr bwMode="blackWhite">
          <a:xfrm>
            <a:off x="1943100" y="1626244"/>
            <a:ext cx="7911945" cy="1523494"/>
          </a:xfrm>
          <a:prstGeom prst="rect">
            <a:avLst/>
          </a:prstGeom>
          <a:noFill/>
          <a:ln w="38100">
            <a:noFill/>
          </a:ln>
        </p:spPr>
        <p:txBody>
          <a:bodyPr wrap="square" lIns="0" tIns="0" rIns="0" bIns="0" anchor="t" anchorCtr="0">
            <a:spAutoFit/>
          </a:bodyPr>
          <a:lstStyle>
            <a:lvl1pPr algn="l">
              <a:lnSpc>
                <a:spcPct val="80000"/>
              </a:lnSpc>
              <a:defRPr sz="6000" b="1" i="1" spc="0">
                <a:solidFill>
                  <a:schemeClr val="bg1"/>
                </a:solidFill>
                <a:latin typeface="Acumin Pro ExtraCondensed" panose="020B0508020202020204" pitchFamily="34" charset="77"/>
              </a:defRPr>
            </a:lvl1pPr>
          </a:lstStyle>
          <a:p>
            <a:r>
              <a:rPr lang="en-US" dirty="0"/>
              <a:t>Title Slide </a:t>
            </a:r>
            <a:r>
              <a:rPr lang="en-US" dirty="0" err="1"/>
              <a:t>Acumin</a:t>
            </a:r>
            <a:r>
              <a:rPr lang="en-US" dirty="0"/>
              <a:t> Pro Extra Cond Bold Italic 60</a:t>
            </a:r>
          </a:p>
        </p:txBody>
      </p:sp>
      <p:sp>
        <p:nvSpPr>
          <p:cNvPr id="3" name="Subtitle"/>
          <p:cNvSpPr>
            <a:spLocks noGrp="1"/>
          </p:cNvSpPr>
          <p:nvPr>
            <p:ph type="subTitle" idx="1" hasCustomPrompt="1"/>
          </p:nvPr>
        </p:nvSpPr>
        <p:spPr>
          <a:xfrm>
            <a:off x="1950624" y="3990085"/>
            <a:ext cx="7096269" cy="336015"/>
          </a:xfrm>
          <a:noFill/>
        </p:spPr>
        <p:txBody>
          <a:bodyPr wrap="square" lIns="0" tIns="0" rIns="0" bIns="0" anchor="t" anchorCtr="0">
            <a:spAutoFit/>
          </a:bodyPr>
          <a:lstStyle>
            <a:lvl1pPr marL="0" indent="0" algn="l">
              <a:buNone/>
              <a:defRPr sz="2200" b="1" i="0">
                <a:solidFill>
                  <a:schemeClr val="accent2"/>
                </a:solidFill>
                <a:latin typeface="Acumin Pro SemiCondensed" panose="020B0506020202020204" pitchFamily="34" charset="77"/>
              </a:defRPr>
            </a:lvl1pPr>
            <a:lvl2pPr marL="457200" indent="0" algn="ctr">
              <a:buNone/>
              <a:defRPr sz="19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Subtitle </a:t>
            </a:r>
            <a:r>
              <a:rPr lang="en-US" dirty="0" err="1"/>
              <a:t>Acumin</a:t>
            </a:r>
            <a:r>
              <a:rPr lang="en-US" dirty="0"/>
              <a:t> Pro Semi Cond Bold 22 </a:t>
            </a:r>
            <a:r>
              <a:rPr lang="en-US" dirty="0" err="1"/>
              <a:t>pt</a:t>
            </a:r>
            <a:endParaRPr lang="en-US" dirty="0"/>
          </a:p>
        </p:txBody>
      </p:sp>
      <p:pic>
        <p:nvPicPr>
          <p:cNvPr id="11" name="Black Triangle">
            <a:extLst>
              <a:ext uri="{FF2B5EF4-FFF2-40B4-BE49-F238E27FC236}">
                <a16:creationId xmlns:a16="http://schemas.microsoft.com/office/drawing/2014/main" id="{89E231D1-E6F4-D744-B354-255815F71933}"/>
              </a:ext>
            </a:extLst>
          </p:cNvPr>
          <p:cNvPicPr>
            <a:picLocks noChangeAspect="1"/>
          </p:cNvPicPr>
          <p:nvPr userDrawn="1"/>
        </p:nvPicPr>
        <p:blipFill>
          <a:blip r:embed="rId2"/>
          <a:stretch>
            <a:fillRect/>
          </a:stretch>
        </p:blipFill>
        <p:spPr>
          <a:xfrm>
            <a:off x="9956800" y="0"/>
            <a:ext cx="2235200" cy="6858000"/>
          </a:xfrm>
          <a:prstGeom prst="rect">
            <a:avLst/>
          </a:prstGeom>
        </p:spPr>
      </p:pic>
      <p:sp>
        <p:nvSpPr>
          <p:cNvPr id="7" name="Date"/>
          <p:cNvSpPr>
            <a:spLocks noGrp="1"/>
          </p:cNvSpPr>
          <p:nvPr>
            <p:ph type="dt" sz="half" idx="10"/>
          </p:nvPr>
        </p:nvSpPr>
        <p:spPr/>
        <p:txBody>
          <a:bodyPr/>
          <a:lstStyle>
            <a:lvl1pPr>
              <a:defRPr>
                <a:solidFill>
                  <a:schemeClr val="accent4">
                    <a:alpha val="70000"/>
                  </a:schemeClr>
                </a:solidFill>
              </a:defRPr>
            </a:lvl1pPr>
          </a:lstStyle>
          <a:p>
            <a:fld id="{049DC8E1-D369-0F48-9062-BB068AFD07CE}" type="datetime1">
              <a:rPr lang="en-US" smtClean="0"/>
              <a:pPr/>
              <a:t>8/14/2026</a:t>
            </a:fld>
            <a:endParaRPr lang="en-US" dirty="0"/>
          </a:p>
        </p:txBody>
      </p:sp>
      <p:cxnSp>
        <p:nvCxnSpPr>
          <p:cNvPr id="33" name="Line">
            <a:extLst>
              <a:ext uri="{FF2B5EF4-FFF2-40B4-BE49-F238E27FC236}">
                <a16:creationId xmlns:a16="http://schemas.microsoft.com/office/drawing/2014/main" id="{E61121D3-034C-A148-89AD-C240C1E7F6F7}"/>
              </a:ext>
            </a:extLst>
          </p:cNvPr>
          <p:cNvCxnSpPr>
            <a:cxnSpLocks/>
          </p:cNvCxnSpPr>
          <p:nvPr/>
        </p:nvCxnSpPr>
        <p:spPr>
          <a:xfrm>
            <a:off x="11200667" y="6270568"/>
            <a:ext cx="0" cy="16002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sp>
        <p:nvSpPr>
          <p:cNvPr id="9" name="Slide Number"/>
          <p:cNvSpPr>
            <a:spLocks noGrp="1"/>
          </p:cNvSpPr>
          <p:nvPr>
            <p:ph type="sldNum" sz="quarter" idx="12"/>
          </p:nvPr>
        </p:nvSpPr>
        <p:spPr>
          <a:xfrm>
            <a:off x="11206124" y="6181281"/>
            <a:ext cx="487680" cy="365760"/>
          </a:xfrm>
        </p:spPr>
        <p:txBody>
          <a:bodyPr/>
          <a:lstStyle>
            <a:lvl1pPr>
              <a:defRPr>
                <a:solidFill>
                  <a:schemeClr val="accent4"/>
                </a:solidFill>
              </a:defRPr>
            </a:lvl1pPr>
          </a:lstStyle>
          <a:p>
            <a:fld id="{8A7A6979-0714-4377-B894-6BE4C2D6E202}" type="slidenum">
              <a:rPr lang="en-US" smtClean="0"/>
              <a:pPr/>
              <a:t>‹#›</a:t>
            </a:fld>
            <a:endParaRPr lang="en-US" dirty="0"/>
          </a:p>
        </p:txBody>
      </p:sp>
      <p:pic>
        <p:nvPicPr>
          <p:cNvPr id="10" name="Purdue Logo">
            <a:extLst>
              <a:ext uri="{FF2B5EF4-FFF2-40B4-BE49-F238E27FC236}">
                <a16:creationId xmlns:a16="http://schemas.microsoft.com/office/drawing/2014/main" id="{7A4725A0-D647-994A-977C-93D29415CC27}"/>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047888" y="5576552"/>
            <a:ext cx="4234220" cy="534949"/>
          </a:xfrm>
          <a:prstGeom prst="rect">
            <a:avLst/>
          </a:prstGeom>
        </p:spPr>
      </p:pic>
    </p:spTree>
    <p:extLst>
      <p:ext uri="{BB962C8B-B14F-4D97-AF65-F5344CB8AC3E}">
        <p14:creationId xmlns:p14="http://schemas.microsoft.com/office/powerpoint/2010/main" val="2463502173"/>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guide id="3" orient="horz" pos="3960" userDrawn="1">
          <p15:clr>
            <a:srgbClr val="FBAE40"/>
          </p15:clr>
        </p15:guide>
        <p15:guide id="4" pos="5952" userDrawn="1">
          <p15:clr>
            <a:srgbClr val="FBAE40"/>
          </p15:clr>
        </p15:guide>
        <p15:guide id="5" pos="6848" userDrawn="1">
          <p15:clr>
            <a:srgbClr val="FBAE40"/>
          </p15:clr>
        </p15:guide>
        <p15:guide id="6" orient="horz" pos="4080" userDrawn="1">
          <p15:clr>
            <a:srgbClr val="FBAE40"/>
          </p15:clr>
        </p15:guide>
        <p15:guide id="8" pos="1224"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Content Slide - Copy">
    <p:bg>
      <p:bgPr>
        <a:solidFill>
          <a:schemeClr val="accent4"/>
        </a:solidFill>
        <a:effectLst/>
      </p:bgPr>
    </p:bg>
    <p:spTree>
      <p:nvGrpSpPr>
        <p:cNvPr id="1" name=""/>
        <p:cNvGrpSpPr/>
        <p:nvPr/>
      </p:nvGrpSpPr>
      <p:grpSpPr>
        <a:xfrm>
          <a:off x="0" y="0"/>
          <a:ext cx="0" cy="0"/>
          <a:chOff x="0" y="0"/>
          <a:chExt cx="0" cy="0"/>
        </a:xfrm>
      </p:grpSpPr>
      <p:pic>
        <p:nvPicPr>
          <p:cNvPr id="27" name="Black Bar">
            <a:extLst>
              <a:ext uri="{FF2B5EF4-FFF2-40B4-BE49-F238E27FC236}">
                <a16:creationId xmlns:a16="http://schemas.microsoft.com/office/drawing/2014/main" id="{6283C7A5-FA96-634B-82F6-99BF44D20F7C}"/>
              </a:ext>
            </a:extLst>
          </p:cNvPr>
          <p:cNvPicPr>
            <a:picLocks noChangeAspect="1"/>
          </p:cNvPicPr>
          <p:nvPr/>
        </p:nvPicPr>
        <p:blipFill>
          <a:blip r:embed="rId2"/>
          <a:stretch>
            <a:fillRect/>
          </a:stretch>
        </p:blipFill>
        <p:spPr>
          <a:xfrm>
            <a:off x="7009" y="0"/>
            <a:ext cx="11514667" cy="914400"/>
          </a:xfrm>
          <a:prstGeom prst="rect">
            <a:avLst/>
          </a:prstGeom>
        </p:spPr>
      </p:pic>
      <p:sp>
        <p:nvSpPr>
          <p:cNvPr id="2" name="Title"/>
          <p:cNvSpPr>
            <a:spLocks noGrp="1"/>
          </p:cNvSpPr>
          <p:nvPr>
            <p:ph type="ctrTitle" hasCustomPrompt="1"/>
          </p:nvPr>
        </p:nvSpPr>
        <p:spPr bwMode="blackWhite">
          <a:xfrm>
            <a:off x="1043554" y="442674"/>
            <a:ext cx="9234309" cy="512448"/>
          </a:xfrm>
          <a:prstGeom prst="rect">
            <a:avLst/>
          </a:prstGeom>
          <a:noFill/>
          <a:ln w="38100">
            <a:noFill/>
          </a:ln>
        </p:spPr>
        <p:txBody>
          <a:bodyPr wrap="square" lIns="0" tIns="0" rIns="0" bIns="0" anchor="t" anchorCtr="0">
            <a:spAutoFit/>
          </a:bodyPr>
          <a:lstStyle>
            <a:lvl1pPr algn="l">
              <a:defRPr sz="3600" b="1" i="1" cap="none" spc="0">
                <a:solidFill>
                  <a:schemeClr val="tx2"/>
                </a:solidFill>
                <a:latin typeface="Acumin Pro ExtraCondensed" panose="020B0508020202020204" pitchFamily="34" charset="77"/>
              </a:defRPr>
            </a:lvl1pPr>
          </a:lstStyle>
          <a:p>
            <a:r>
              <a:rPr lang="en-US" dirty="0"/>
              <a:t>Title </a:t>
            </a:r>
            <a:r>
              <a:rPr lang="en-US" dirty="0" err="1"/>
              <a:t>Acumin</a:t>
            </a:r>
            <a:r>
              <a:rPr lang="en-US" dirty="0"/>
              <a:t> Pro Extra Cond Bold Italic 36 </a:t>
            </a:r>
            <a:r>
              <a:rPr lang="en-US" dirty="0" err="1"/>
              <a:t>pt</a:t>
            </a:r>
            <a:endParaRPr lang="en-US" dirty="0"/>
          </a:p>
        </p:txBody>
      </p:sp>
      <p:sp>
        <p:nvSpPr>
          <p:cNvPr id="3" name="Subhead"/>
          <p:cNvSpPr>
            <a:spLocks noGrp="1"/>
          </p:cNvSpPr>
          <p:nvPr>
            <p:ph type="subTitle" idx="1" hasCustomPrompt="1"/>
          </p:nvPr>
        </p:nvSpPr>
        <p:spPr>
          <a:xfrm>
            <a:off x="1043553" y="1345167"/>
            <a:ext cx="7321993" cy="341599"/>
          </a:xfrm>
          <a:noFill/>
        </p:spPr>
        <p:txBody>
          <a:bodyPr wrap="square" lIns="0" tIns="0" rIns="0" bIns="0" anchor="t" anchorCtr="0">
            <a:spAutoFit/>
          </a:bodyPr>
          <a:lstStyle>
            <a:lvl1pPr marL="0" indent="0" algn="l">
              <a:buNone/>
              <a:defRPr sz="2200" b="1" i="0">
                <a:solidFill>
                  <a:schemeClr val="accent2"/>
                </a:solidFill>
                <a:latin typeface="Acumin Pro SemiCondensed" panose="020B0506020202020204" pitchFamily="34" charset="77"/>
              </a:defRPr>
            </a:lvl1pPr>
            <a:lvl2pPr marL="457200" indent="0" algn="ctr">
              <a:buNone/>
              <a:defRPr sz="19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Subhead </a:t>
            </a:r>
            <a:r>
              <a:rPr lang="en-US" dirty="0" err="1"/>
              <a:t>Acumin</a:t>
            </a:r>
            <a:r>
              <a:rPr lang="en-US" dirty="0"/>
              <a:t> Pro Semi Cond Bold 22 </a:t>
            </a:r>
            <a:r>
              <a:rPr lang="en-US" dirty="0" err="1"/>
              <a:t>pt</a:t>
            </a:r>
            <a:endParaRPr lang="en-US" dirty="0"/>
          </a:p>
        </p:txBody>
      </p:sp>
      <p:sp>
        <p:nvSpPr>
          <p:cNvPr id="25" name="Body Text">
            <a:extLst>
              <a:ext uri="{FF2B5EF4-FFF2-40B4-BE49-F238E27FC236}">
                <a16:creationId xmlns:a16="http://schemas.microsoft.com/office/drawing/2014/main" id="{9F798712-4535-8340-942F-27FFD5E3FE9B}"/>
              </a:ext>
            </a:extLst>
          </p:cNvPr>
          <p:cNvSpPr>
            <a:spLocks noGrp="1"/>
          </p:cNvSpPr>
          <p:nvPr>
            <p:ph type="body" sz="quarter" idx="14" hasCustomPrompt="1"/>
          </p:nvPr>
        </p:nvSpPr>
        <p:spPr>
          <a:xfrm>
            <a:off x="1950849" y="1962540"/>
            <a:ext cx="7366000" cy="3411537"/>
          </a:xfrm>
        </p:spPr>
        <p:txBody>
          <a:bodyPr lIns="0" tIns="0" rIns="0" bIns="0">
            <a:normAutofit/>
          </a:bodyPr>
          <a:lstStyle>
            <a:lvl1pPr marL="274320" marR="0" indent="-274320" algn="l" defTabSz="457200" rtl="0" eaLnBrk="1" fontAlgn="auto" latinLnBrk="0" hangingPunct="1">
              <a:lnSpc>
                <a:spcPct val="100000"/>
              </a:lnSpc>
              <a:spcBef>
                <a:spcPts val="0"/>
              </a:spcBef>
              <a:spcAft>
                <a:spcPts val="0"/>
              </a:spcAft>
              <a:buClrTx/>
              <a:buSzTx/>
              <a:buFont typeface="Wingdings" charset="2"/>
              <a:buChar char="§"/>
              <a:tabLst/>
              <a:defRPr sz="1800" b="0" i="0" normalizeH="0" baseline="0">
                <a:solidFill>
                  <a:schemeClr val="bg1"/>
                </a:solidFill>
                <a:latin typeface="Acumin Pro" panose="020B0504020202020204" pitchFamily="34" charset="77"/>
              </a:defRPr>
            </a:lvl1pPr>
          </a:lstStyle>
          <a:p>
            <a:pPr lvl="0"/>
            <a:r>
              <a:rPr lang="en-US" dirty="0"/>
              <a:t>Bulleted copy. </a:t>
            </a:r>
            <a:r>
              <a:rPr lang="en-US" dirty="0" err="1"/>
              <a:t>Acumin</a:t>
            </a:r>
            <a:r>
              <a:rPr lang="en-US" dirty="0"/>
              <a:t> Pro Reg 18 pt. Keep it short with bite-size chunks of information.</a:t>
            </a:r>
          </a:p>
          <a:p>
            <a:pPr lvl="0"/>
            <a:endParaRPr lang="en-US" dirty="0"/>
          </a:p>
          <a:p>
            <a:pPr lvl="0"/>
            <a:r>
              <a:rPr lang="en-US" dirty="0"/>
              <a:t>Bulleted copy. </a:t>
            </a:r>
            <a:r>
              <a:rPr lang="en-US" dirty="0" err="1"/>
              <a:t>Acumin</a:t>
            </a:r>
            <a:r>
              <a:rPr lang="en-US" dirty="0"/>
              <a:t> Pro Reg 18 pt. Keep it short with bite-size chunks of information.</a:t>
            </a:r>
          </a:p>
          <a:p>
            <a:pPr lvl="0"/>
            <a:endParaRPr lang="en-US" dirty="0"/>
          </a:p>
          <a:p>
            <a:pPr marL="274320" marR="0" lvl="0" indent="-274320" algn="l" defTabSz="457200" rtl="0" eaLnBrk="1" fontAlgn="auto" latinLnBrk="0" hangingPunct="1">
              <a:lnSpc>
                <a:spcPct val="100000"/>
              </a:lnSpc>
              <a:spcBef>
                <a:spcPts val="0"/>
              </a:spcBef>
              <a:spcAft>
                <a:spcPts val="0"/>
              </a:spcAft>
              <a:buClrTx/>
              <a:buSzTx/>
              <a:buFont typeface="Wingdings" charset="2"/>
              <a:buChar char="§"/>
              <a:tabLst/>
              <a:defRPr/>
            </a:pPr>
            <a:r>
              <a:rPr lang="en-US" dirty="0"/>
              <a:t>Bulleted copy. </a:t>
            </a:r>
            <a:r>
              <a:rPr lang="en-US" dirty="0" err="1"/>
              <a:t>Acumin</a:t>
            </a:r>
            <a:r>
              <a:rPr lang="en-US" dirty="0"/>
              <a:t> Pro Reg 18 pt. Keep it short with bite-size chunks of information.</a:t>
            </a:r>
          </a:p>
          <a:p>
            <a:pPr lvl="0"/>
            <a:endParaRPr lang="en-US" dirty="0"/>
          </a:p>
          <a:p>
            <a:pPr marL="274320" marR="0" lvl="0" indent="-274320" algn="l" defTabSz="457200" rtl="0" eaLnBrk="1" fontAlgn="auto" latinLnBrk="0" hangingPunct="1">
              <a:lnSpc>
                <a:spcPct val="100000"/>
              </a:lnSpc>
              <a:spcBef>
                <a:spcPts val="0"/>
              </a:spcBef>
              <a:spcAft>
                <a:spcPts val="0"/>
              </a:spcAft>
              <a:buClrTx/>
              <a:buSzTx/>
              <a:buFont typeface="Wingdings" charset="2"/>
              <a:buChar char="§"/>
              <a:tabLst/>
              <a:defRPr/>
            </a:pPr>
            <a:r>
              <a:rPr lang="en-US" dirty="0"/>
              <a:t>Bulleted copy. </a:t>
            </a:r>
            <a:r>
              <a:rPr lang="en-US" dirty="0" err="1"/>
              <a:t>Acumin</a:t>
            </a:r>
            <a:r>
              <a:rPr lang="en-US" dirty="0"/>
              <a:t> Pro Reg 18 pt. Keep it short with bite-size chunks of information.</a:t>
            </a:r>
          </a:p>
          <a:p>
            <a:pPr lvl="0"/>
            <a:endParaRPr lang="en-US" dirty="0"/>
          </a:p>
        </p:txBody>
      </p:sp>
      <p:sp>
        <p:nvSpPr>
          <p:cNvPr id="28" name="Date">
            <a:extLst>
              <a:ext uri="{FF2B5EF4-FFF2-40B4-BE49-F238E27FC236}">
                <a16:creationId xmlns:a16="http://schemas.microsoft.com/office/drawing/2014/main" id="{32B67432-75BE-B145-B884-FF16D239EAF2}"/>
              </a:ext>
            </a:extLst>
          </p:cNvPr>
          <p:cNvSpPr>
            <a:spLocks noGrp="1"/>
          </p:cNvSpPr>
          <p:nvPr>
            <p:ph type="dt" sz="half" idx="2"/>
          </p:nvPr>
        </p:nvSpPr>
        <p:spPr>
          <a:xfrm>
            <a:off x="10136783" y="6202177"/>
            <a:ext cx="1037760" cy="323968"/>
          </a:xfrm>
          <a:prstGeom prst="rect">
            <a:avLst/>
          </a:prstGeom>
        </p:spPr>
        <p:txBody>
          <a:bodyPr vert="horz" lIns="91440" tIns="45720" rIns="91440" bIns="45720" rtlCol="0" anchor="ctr"/>
          <a:lstStyle>
            <a:lvl1pPr algn="r">
              <a:defRPr sz="1000" b="0" i="0">
                <a:solidFill>
                  <a:schemeClr val="bg1">
                    <a:alpha val="70000"/>
                  </a:schemeClr>
                </a:solidFill>
                <a:latin typeface="Acumin Pro" panose="020B0504020202020204" pitchFamily="34" charset="77"/>
              </a:defRPr>
            </a:lvl1pPr>
          </a:lstStyle>
          <a:p>
            <a:fld id="{E0C8DACD-4E35-4E4C-AC75-C3DE50F04E7E}" type="datetime1">
              <a:rPr lang="en-US" smtClean="0"/>
              <a:pPr/>
              <a:t>8/14/2026</a:t>
            </a:fld>
            <a:endParaRPr lang="en-US" dirty="0"/>
          </a:p>
        </p:txBody>
      </p:sp>
      <p:cxnSp>
        <p:nvCxnSpPr>
          <p:cNvPr id="30" name="Line">
            <a:extLst>
              <a:ext uri="{FF2B5EF4-FFF2-40B4-BE49-F238E27FC236}">
                <a16:creationId xmlns:a16="http://schemas.microsoft.com/office/drawing/2014/main" id="{58350E96-57A4-414B-9B8B-1430C2B4D38E}"/>
              </a:ext>
            </a:extLst>
          </p:cNvPr>
          <p:cNvCxnSpPr>
            <a:cxnSpLocks/>
          </p:cNvCxnSpPr>
          <p:nvPr/>
        </p:nvCxnSpPr>
        <p:spPr>
          <a:xfrm>
            <a:off x="11200667" y="6270568"/>
            <a:ext cx="0" cy="16002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9" name="Slide Number">
            <a:extLst>
              <a:ext uri="{FF2B5EF4-FFF2-40B4-BE49-F238E27FC236}">
                <a16:creationId xmlns:a16="http://schemas.microsoft.com/office/drawing/2014/main" id="{49E8753C-A442-034F-B0F4-92D22B3247FE}"/>
              </a:ext>
            </a:extLst>
          </p:cNvPr>
          <p:cNvSpPr>
            <a:spLocks noGrp="1"/>
          </p:cNvSpPr>
          <p:nvPr>
            <p:ph type="sldNum" sz="quarter" idx="4"/>
          </p:nvPr>
        </p:nvSpPr>
        <p:spPr>
          <a:xfrm>
            <a:off x="11206124" y="6181281"/>
            <a:ext cx="487680" cy="365760"/>
          </a:xfrm>
          <a:prstGeom prst="ellipse">
            <a:avLst/>
          </a:prstGeom>
          <a:noFill/>
        </p:spPr>
        <p:txBody>
          <a:bodyPr vert="horz" lIns="18288" tIns="45720" rIns="18288" bIns="45720" rtlCol="0" anchor="ctr">
            <a:noAutofit/>
          </a:bodyPr>
          <a:lstStyle>
            <a:lvl1pPr algn="ctr">
              <a:defRPr sz="1000" b="1" i="0" spc="0" baseline="0">
                <a:solidFill>
                  <a:schemeClr val="bg1"/>
                </a:solidFill>
                <a:latin typeface="Acumin Pro Semibold" panose="020B0504020202020204" pitchFamily="34" charset="77"/>
              </a:defRPr>
            </a:lvl1pPr>
          </a:lstStyle>
          <a:p>
            <a:fld id="{8A7A6979-0714-4377-B894-6BE4C2D6E202}" type="slidenum">
              <a:rPr lang="en-US" smtClean="0"/>
              <a:pPr/>
              <a:t>‹#›</a:t>
            </a:fld>
            <a:endParaRPr lang="en-US" dirty="0"/>
          </a:p>
        </p:txBody>
      </p:sp>
      <p:pic>
        <p:nvPicPr>
          <p:cNvPr id="10" name="Purdue Logo">
            <a:extLst>
              <a:ext uri="{FF2B5EF4-FFF2-40B4-BE49-F238E27FC236}">
                <a16:creationId xmlns:a16="http://schemas.microsoft.com/office/drawing/2014/main" id="{7A4725A0-D647-994A-977C-93D29415CC27}"/>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047888" y="5576552"/>
            <a:ext cx="4234220" cy="534949"/>
          </a:xfrm>
          <a:prstGeom prst="rect">
            <a:avLst/>
          </a:prstGeom>
        </p:spPr>
      </p:pic>
    </p:spTree>
    <p:extLst>
      <p:ext uri="{BB962C8B-B14F-4D97-AF65-F5344CB8AC3E}">
        <p14:creationId xmlns:p14="http://schemas.microsoft.com/office/powerpoint/2010/main" val="1406754891"/>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guide id="3" orient="horz" pos="3960" userDrawn="1">
          <p15:clr>
            <a:srgbClr val="FBAE40"/>
          </p15:clr>
        </p15:guide>
        <p15:guide id="4" pos="5952" userDrawn="1">
          <p15:clr>
            <a:srgbClr val="FBAE40"/>
          </p15:clr>
        </p15:guide>
        <p15:guide id="5" pos="6848" userDrawn="1">
          <p15:clr>
            <a:srgbClr val="FBAE40"/>
          </p15:clr>
        </p15:guide>
        <p15:guide id="6" orient="horz" pos="4032" userDrawn="1">
          <p15:clr>
            <a:srgbClr val="FBAE40"/>
          </p15:clr>
        </p15:guide>
        <p15:guide id="7" pos="1224" userDrawn="1">
          <p15:clr>
            <a:srgbClr val="FBAE40"/>
          </p15:clr>
        </p15:guide>
        <p15:guide id="8" pos="648" userDrawn="1">
          <p15:clr>
            <a:srgbClr val="FBAE40"/>
          </p15:clr>
        </p15:guide>
        <p15:guide id="9" pos="1536"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Content Slide - Copy &amp; Pic/Chart">
    <p:bg>
      <p:bgPr>
        <a:solidFill>
          <a:schemeClr val="accent4"/>
        </a:solidFill>
        <a:effectLst/>
      </p:bgPr>
    </p:bg>
    <p:spTree>
      <p:nvGrpSpPr>
        <p:cNvPr id="1" name=""/>
        <p:cNvGrpSpPr/>
        <p:nvPr/>
      </p:nvGrpSpPr>
      <p:grpSpPr>
        <a:xfrm>
          <a:off x="0" y="0"/>
          <a:ext cx="0" cy="0"/>
          <a:chOff x="0" y="0"/>
          <a:chExt cx="0" cy="0"/>
        </a:xfrm>
      </p:grpSpPr>
      <p:pic>
        <p:nvPicPr>
          <p:cNvPr id="21" name="Black Bar">
            <a:extLst>
              <a:ext uri="{FF2B5EF4-FFF2-40B4-BE49-F238E27FC236}">
                <a16:creationId xmlns:a16="http://schemas.microsoft.com/office/drawing/2014/main" id="{87C91AFD-CCD5-AA40-82FE-4B69C6151917}"/>
              </a:ext>
            </a:extLst>
          </p:cNvPr>
          <p:cNvPicPr>
            <a:picLocks noChangeAspect="1"/>
          </p:cNvPicPr>
          <p:nvPr/>
        </p:nvPicPr>
        <p:blipFill>
          <a:blip r:embed="rId2"/>
          <a:stretch>
            <a:fillRect/>
          </a:stretch>
        </p:blipFill>
        <p:spPr>
          <a:xfrm>
            <a:off x="7009" y="0"/>
            <a:ext cx="11514667" cy="914400"/>
          </a:xfrm>
          <a:prstGeom prst="rect">
            <a:avLst/>
          </a:prstGeom>
        </p:spPr>
      </p:pic>
      <p:sp>
        <p:nvSpPr>
          <p:cNvPr id="22" name="Title">
            <a:extLst>
              <a:ext uri="{FF2B5EF4-FFF2-40B4-BE49-F238E27FC236}">
                <a16:creationId xmlns:a16="http://schemas.microsoft.com/office/drawing/2014/main" id="{73768DE6-FB80-874D-8DE0-986B46F1FD05}"/>
              </a:ext>
            </a:extLst>
          </p:cNvPr>
          <p:cNvSpPr>
            <a:spLocks noGrp="1"/>
          </p:cNvSpPr>
          <p:nvPr>
            <p:ph type="ctrTitle" hasCustomPrompt="1"/>
          </p:nvPr>
        </p:nvSpPr>
        <p:spPr bwMode="blackWhite">
          <a:xfrm>
            <a:off x="1043553" y="442674"/>
            <a:ext cx="9234309" cy="512448"/>
          </a:xfrm>
          <a:prstGeom prst="rect">
            <a:avLst/>
          </a:prstGeom>
          <a:noFill/>
          <a:ln w="38100">
            <a:noFill/>
          </a:ln>
        </p:spPr>
        <p:txBody>
          <a:bodyPr wrap="square" lIns="0" tIns="0" rIns="0" bIns="0" anchor="t" anchorCtr="0">
            <a:spAutoFit/>
          </a:bodyPr>
          <a:lstStyle>
            <a:lvl1pPr algn="l">
              <a:defRPr sz="3600" b="1" i="1" cap="none" spc="0">
                <a:solidFill>
                  <a:schemeClr val="tx2"/>
                </a:solidFill>
                <a:latin typeface="Acumin Pro ExtraCondensed" panose="020B0508020202020204" pitchFamily="34" charset="77"/>
              </a:defRPr>
            </a:lvl1pPr>
          </a:lstStyle>
          <a:p>
            <a:r>
              <a:rPr lang="en-US" dirty="0"/>
              <a:t>Title </a:t>
            </a:r>
            <a:r>
              <a:rPr lang="en-US" dirty="0" err="1"/>
              <a:t>Acumin</a:t>
            </a:r>
            <a:r>
              <a:rPr lang="en-US" dirty="0"/>
              <a:t> Pro Extra Cond Bold Italic 36 </a:t>
            </a:r>
            <a:r>
              <a:rPr lang="en-US" dirty="0" err="1"/>
              <a:t>pt</a:t>
            </a:r>
            <a:endParaRPr lang="en-US" dirty="0"/>
          </a:p>
        </p:txBody>
      </p:sp>
      <p:sp>
        <p:nvSpPr>
          <p:cNvPr id="3" name="Subhead"/>
          <p:cNvSpPr>
            <a:spLocks noGrp="1"/>
          </p:cNvSpPr>
          <p:nvPr>
            <p:ph type="subTitle" idx="1" hasCustomPrompt="1"/>
          </p:nvPr>
        </p:nvSpPr>
        <p:spPr>
          <a:xfrm>
            <a:off x="1043553" y="1345166"/>
            <a:ext cx="7288495" cy="338554"/>
          </a:xfrm>
          <a:noFill/>
        </p:spPr>
        <p:txBody>
          <a:bodyPr wrap="square" lIns="0" tIns="0" rIns="0" bIns="0" anchor="t" anchorCtr="0">
            <a:spAutoFit/>
          </a:bodyPr>
          <a:lstStyle>
            <a:lvl1pPr marL="0" indent="0" algn="l">
              <a:buNone/>
              <a:defRPr sz="2200" b="1" i="0">
                <a:solidFill>
                  <a:schemeClr val="accent2"/>
                </a:solidFill>
                <a:latin typeface="Acumin Pro SemiCondensed" panose="020B0506020202020204" pitchFamily="34" charset="77"/>
              </a:defRPr>
            </a:lvl1pPr>
            <a:lvl2pPr marL="457200" indent="0" algn="ctr">
              <a:buNone/>
              <a:defRPr sz="19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Subhead </a:t>
            </a:r>
            <a:r>
              <a:rPr lang="en-US" dirty="0" err="1"/>
              <a:t>Acumin</a:t>
            </a:r>
            <a:r>
              <a:rPr lang="en-US" dirty="0"/>
              <a:t> Pro Semi Cond Bold 22 </a:t>
            </a:r>
            <a:r>
              <a:rPr lang="en-US" dirty="0" err="1"/>
              <a:t>pt</a:t>
            </a:r>
            <a:endParaRPr lang="en-US" dirty="0"/>
          </a:p>
        </p:txBody>
      </p:sp>
      <p:sp>
        <p:nvSpPr>
          <p:cNvPr id="19" name="Body Text">
            <a:extLst>
              <a:ext uri="{FF2B5EF4-FFF2-40B4-BE49-F238E27FC236}">
                <a16:creationId xmlns:a16="http://schemas.microsoft.com/office/drawing/2014/main" id="{4B5CCD19-DE21-294C-8B0B-3103725AE082}"/>
              </a:ext>
            </a:extLst>
          </p:cNvPr>
          <p:cNvSpPr>
            <a:spLocks noGrp="1"/>
          </p:cNvSpPr>
          <p:nvPr>
            <p:ph type="body" sz="quarter" idx="14" hasCustomPrompt="1"/>
          </p:nvPr>
        </p:nvSpPr>
        <p:spPr>
          <a:xfrm>
            <a:off x="1943100" y="1917389"/>
            <a:ext cx="4591332" cy="3411537"/>
          </a:xfrm>
        </p:spPr>
        <p:txBody>
          <a:bodyPr lIns="0" tIns="0" rIns="0" bIns="0">
            <a:normAutofit/>
          </a:bodyPr>
          <a:lstStyle>
            <a:lvl1pPr marL="274320" marR="0" indent="-274320" algn="l" defTabSz="457200" rtl="0" eaLnBrk="1" fontAlgn="auto" latinLnBrk="0" hangingPunct="1">
              <a:lnSpc>
                <a:spcPct val="100000"/>
              </a:lnSpc>
              <a:spcBef>
                <a:spcPts val="0"/>
              </a:spcBef>
              <a:spcAft>
                <a:spcPts val="0"/>
              </a:spcAft>
              <a:buClrTx/>
              <a:buSzTx/>
              <a:buFont typeface="Wingdings" charset="2"/>
              <a:buChar char="§"/>
              <a:tabLst/>
              <a:defRPr sz="1800" b="0" i="0" normalizeH="0" baseline="0">
                <a:solidFill>
                  <a:schemeClr val="bg1"/>
                </a:solidFill>
                <a:latin typeface="Acumin Pro" panose="020B0504020202020204" pitchFamily="34" charset="77"/>
              </a:defRPr>
            </a:lvl1pPr>
          </a:lstStyle>
          <a:p>
            <a:pPr lvl="0"/>
            <a:r>
              <a:rPr lang="en-US" dirty="0"/>
              <a:t>Bulleted copy. </a:t>
            </a:r>
            <a:r>
              <a:rPr lang="en-US" dirty="0" err="1"/>
              <a:t>Acumin</a:t>
            </a:r>
            <a:r>
              <a:rPr lang="en-US" dirty="0"/>
              <a:t> Pro Reg 18 pt. Keep it short with bite-size chunks of information.</a:t>
            </a:r>
          </a:p>
          <a:p>
            <a:pPr lvl="0"/>
            <a:endParaRPr lang="en-US" dirty="0"/>
          </a:p>
          <a:p>
            <a:pPr lvl="0"/>
            <a:r>
              <a:rPr lang="en-US" dirty="0"/>
              <a:t>Bulleted copy. </a:t>
            </a:r>
            <a:r>
              <a:rPr lang="en-US" dirty="0" err="1"/>
              <a:t>Acumin</a:t>
            </a:r>
            <a:r>
              <a:rPr lang="en-US" dirty="0"/>
              <a:t> Pro Reg 18 pt. Keep it short with bite-size chunks of information.</a:t>
            </a:r>
          </a:p>
          <a:p>
            <a:pPr lvl="0"/>
            <a:endParaRPr lang="en-US" dirty="0"/>
          </a:p>
          <a:p>
            <a:pPr marL="274320" marR="0" lvl="0" indent="-274320" algn="l" defTabSz="457200" rtl="0" eaLnBrk="1" fontAlgn="auto" latinLnBrk="0" hangingPunct="1">
              <a:lnSpc>
                <a:spcPct val="100000"/>
              </a:lnSpc>
              <a:spcBef>
                <a:spcPts val="0"/>
              </a:spcBef>
              <a:spcAft>
                <a:spcPts val="0"/>
              </a:spcAft>
              <a:buClrTx/>
              <a:buSzTx/>
              <a:buFont typeface="Wingdings" charset="2"/>
              <a:buChar char="§"/>
              <a:tabLst/>
              <a:defRPr/>
            </a:pPr>
            <a:r>
              <a:rPr lang="en-US" dirty="0"/>
              <a:t>Bulleted copy. </a:t>
            </a:r>
            <a:r>
              <a:rPr lang="en-US" dirty="0" err="1"/>
              <a:t>Acumin</a:t>
            </a:r>
            <a:r>
              <a:rPr lang="en-US" dirty="0"/>
              <a:t> Pro Reg 18 pt. Keep it short with bite-size chunks of information.</a:t>
            </a:r>
          </a:p>
          <a:p>
            <a:pPr lvl="0"/>
            <a:endParaRPr lang="en-US" dirty="0"/>
          </a:p>
          <a:p>
            <a:pPr lvl="0"/>
            <a:endParaRPr lang="en-US" dirty="0"/>
          </a:p>
        </p:txBody>
      </p:sp>
      <p:sp>
        <p:nvSpPr>
          <p:cNvPr id="10" name="Picture or Chart" descr="Picture or Chart">
            <a:extLst>
              <a:ext uri="{FF2B5EF4-FFF2-40B4-BE49-F238E27FC236}">
                <a16:creationId xmlns:a16="http://schemas.microsoft.com/office/drawing/2014/main" id="{699BD747-48B6-2547-8F7C-25A44594F612}"/>
              </a:ext>
            </a:extLst>
          </p:cNvPr>
          <p:cNvSpPr>
            <a:spLocks noGrp="1"/>
          </p:cNvSpPr>
          <p:nvPr>
            <p:ph sz="quarter" idx="13" hasCustomPrompt="1"/>
          </p:nvPr>
        </p:nvSpPr>
        <p:spPr>
          <a:xfrm>
            <a:off x="6803762" y="1920876"/>
            <a:ext cx="4837905" cy="2982913"/>
          </a:xfrm>
        </p:spPr>
        <p:txBody>
          <a:bodyPr lIns="0" tIns="0" rIns="0" bIns="0" anchor="ctr" anchorCtr="0"/>
          <a:lstStyle>
            <a:lvl1pPr algn="ctr">
              <a:defRPr b="0" i="0">
                <a:solidFill>
                  <a:schemeClr val="bg1"/>
                </a:solidFill>
                <a:latin typeface="Acumin Pro" panose="020B0504020202020204" pitchFamily="34" charset="77"/>
              </a:defRPr>
            </a:lvl1pPr>
            <a:lvl4pPr marL="685800" indent="0" algn="ctr">
              <a:buNone/>
              <a:defRPr>
                <a:solidFill>
                  <a:schemeClr val="bg1"/>
                </a:solidFill>
              </a:defRPr>
            </a:lvl4pPr>
          </a:lstStyle>
          <a:p>
            <a:pPr lvl="0"/>
            <a:r>
              <a:rPr lang="en-US" dirty="0"/>
              <a:t>Insert picture or chart here</a:t>
            </a:r>
          </a:p>
        </p:txBody>
      </p:sp>
      <p:sp>
        <p:nvSpPr>
          <p:cNvPr id="23" name="Date">
            <a:extLst>
              <a:ext uri="{FF2B5EF4-FFF2-40B4-BE49-F238E27FC236}">
                <a16:creationId xmlns:a16="http://schemas.microsoft.com/office/drawing/2014/main" id="{CF069E70-AF49-2042-836A-1CC5C09B9CCB}"/>
              </a:ext>
            </a:extLst>
          </p:cNvPr>
          <p:cNvSpPr>
            <a:spLocks noGrp="1"/>
          </p:cNvSpPr>
          <p:nvPr>
            <p:ph type="dt" sz="half" idx="2"/>
          </p:nvPr>
        </p:nvSpPr>
        <p:spPr>
          <a:xfrm>
            <a:off x="10049694" y="6202177"/>
            <a:ext cx="1124849" cy="323968"/>
          </a:xfrm>
          <a:prstGeom prst="rect">
            <a:avLst/>
          </a:prstGeom>
        </p:spPr>
        <p:txBody>
          <a:bodyPr vert="horz" lIns="91440" tIns="45720" rIns="91440" bIns="45720" rtlCol="0" anchor="ctr"/>
          <a:lstStyle>
            <a:lvl1pPr algn="r">
              <a:defRPr sz="1000" b="0" i="0">
                <a:solidFill>
                  <a:schemeClr val="bg1">
                    <a:alpha val="70000"/>
                  </a:schemeClr>
                </a:solidFill>
                <a:latin typeface="Acumin Pro" panose="020B0504020202020204" pitchFamily="34" charset="77"/>
              </a:defRPr>
            </a:lvl1pPr>
          </a:lstStyle>
          <a:p>
            <a:fld id="{E0C8DACD-4E35-4E4C-AC75-C3DE50F04E7E}" type="datetime1">
              <a:rPr lang="en-US" smtClean="0"/>
              <a:pPr/>
              <a:t>8/14/2026</a:t>
            </a:fld>
            <a:endParaRPr lang="en-US" dirty="0"/>
          </a:p>
        </p:txBody>
      </p:sp>
      <p:cxnSp>
        <p:nvCxnSpPr>
          <p:cNvPr id="25" name="Line">
            <a:extLst>
              <a:ext uri="{FF2B5EF4-FFF2-40B4-BE49-F238E27FC236}">
                <a16:creationId xmlns:a16="http://schemas.microsoft.com/office/drawing/2014/main" id="{BCC405A1-23C8-8E4E-940E-49CA3B709385}"/>
              </a:ext>
            </a:extLst>
          </p:cNvPr>
          <p:cNvCxnSpPr>
            <a:cxnSpLocks/>
          </p:cNvCxnSpPr>
          <p:nvPr/>
        </p:nvCxnSpPr>
        <p:spPr>
          <a:xfrm>
            <a:off x="11200667" y="6270568"/>
            <a:ext cx="0" cy="16002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4" name="Slide Number">
            <a:extLst>
              <a:ext uri="{FF2B5EF4-FFF2-40B4-BE49-F238E27FC236}">
                <a16:creationId xmlns:a16="http://schemas.microsoft.com/office/drawing/2014/main" id="{50D54855-2B56-7D4D-BC1F-BBB8B58B9663}"/>
              </a:ext>
            </a:extLst>
          </p:cNvPr>
          <p:cNvSpPr>
            <a:spLocks noGrp="1"/>
          </p:cNvSpPr>
          <p:nvPr>
            <p:ph type="sldNum" sz="quarter" idx="4"/>
          </p:nvPr>
        </p:nvSpPr>
        <p:spPr>
          <a:xfrm>
            <a:off x="11213873" y="6181281"/>
            <a:ext cx="487680" cy="365760"/>
          </a:xfrm>
          <a:prstGeom prst="ellipse">
            <a:avLst/>
          </a:prstGeom>
          <a:noFill/>
        </p:spPr>
        <p:txBody>
          <a:bodyPr vert="horz" lIns="18288" tIns="45720" rIns="18288" bIns="45720" rtlCol="0" anchor="ctr">
            <a:noAutofit/>
          </a:bodyPr>
          <a:lstStyle>
            <a:lvl1pPr algn="ctr">
              <a:defRPr sz="1000" b="1" i="0" spc="0" baseline="0">
                <a:solidFill>
                  <a:schemeClr val="bg1"/>
                </a:solidFill>
                <a:latin typeface="Acumin Pro Semibold" panose="020B0504020202020204" pitchFamily="34" charset="77"/>
              </a:defRPr>
            </a:lvl1pPr>
          </a:lstStyle>
          <a:p>
            <a:fld id="{8A7A6979-0714-4377-B894-6BE4C2D6E202}" type="slidenum">
              <a:rPr lang="en-US" smtClean="0"/>
              <a:pPr/>
              <a:t>‹#›</a:t>
            </a:fld>
            <a:endParaRPr lang="en-US" dirty="0"/>
          </a:p>
        </p:txBody>
      </p:sp>
      <p:pic>
        <p:nvPicPr>
          <p:cNvPr id="12" name="Purdue Logo">
            <a:extLst>
              <a:ext uri="{FF2B5EF4-FFF2-40B4-BE49-F238E27FC236}">
                <a16:creationId xmlns:a16="http://schemas.microsoft.com/office/drawing/2014/main" id="{7A4725A0-D647-994A-977C-93D29415CC27}"/>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047888" y="5576552"/>
            <a:ext cx="4234220" cy="534949"/>
          </a:xfrm>
          <a:prstGeom prst="rect">
            <a:avLst/>
          </a:prstGeom>
        </p:spPr>
      </p:pic>
    </p:spTree>
    <p:extLst>
      <p:ext uri="{BB962C8B-B14F-4D97-AF65-F5344CB8AC3E}">
        <p14:creationId xmlns:p14="http://schemas.microsoft.com/office/powerpoint/2010/main" val="1815464052"/>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guide id="3" orient="horz" pos="3960" userDrawn="1">
          <p15:clr>
            <a:srgbClr val="FBAE40"/>
          </p15:clr>
        </p15:guide>
        <p15:guide id="4" pos="5952" userDrawn="1">
          <p15:clr>
            <a:srgbClr val="FBAE40"/>
          </p15:clr>
        </p15:guide>
        <p15:guide id="5" pos="6848" userDrawn="1">
          <p15:clr>
            <a:srgbClr val="FBAE40"/>
          </p15:clr>
        </p15:guide>
        <p15:guide id="6" orient="horz" pos="4080" userDrawn="1">
          <p15:clr>
            <a:srgbClr val="FBAE40"/>
          </p15:clr>
        </p15:guide>
        <p15:guide id="7" pos="648" userDrawn="1">
          <p15:clr>
            <a:srgbClr val="FBAE40"/>
          </p15:clr>
        </p15:guide>
        <p15:guide id="8" pos="1224"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Content Slide - Picture">
    <p:bg>
      <p:bgPr>
        <a:solidFill>
          <a:schemeClr val="accent4"/>
        </a:solidFill>
        <a:effectLst/>
      </p:bgPr>
    </p:bg>
    <p:spTree>
      <p:nvGrpSpPr>
        <p:cNvPr id="1" name=""/>
        <p:cNvGrpSpPr/>
        <p:nvPr/>
      </p:nvGrpSpPr>
      <p:grpSpPr>
        <a:xfrm>
          <a:off x="0" y="0"/>
          <a:ext cx="0" cy="0"/>
          <a:chOff x="0" y="0"/>
          <a:chExt cx="0" cy="0"/>
        </a:xfrm>
      </p:grpSpPr>
      <p:sp>
        <p:nvSpPr>
          <p:cNvPr id="17" name="Picture" descr="Picture Description">
            <a:extLst>
              <a:ext uri="{FF2B5EF4-FFF2-40B4-BE49-F238E27FC236}">
                <a16:creationId xmlns:a16="http://schemas.microsoft.com/office/drawing/2014/main" id="{B6A7C9B5-3617-0144-A4ED-16186741E8C3}"/>
              </a:ext>
            </a:extLst>
          </p:cNvPr>
          <p:cNvSpPr>
            <a:spLocks noGrp="1"/>
          </p:cNvSpPr>
          <p:nvPr>
            <p:ph type="pic" sz="quarter" idx="13"/>
          </p:nvPr>
        </p:nvSpPr>
        <p:spPr>
          <a:xfrm>
            <a:off x="0" y="0"/>
            <a:ext cx="12192000" cy="6858000"/>
          </a:xfrm>
        </p:spPr>
        <p:txBody>
          <a:bodyPr anchor="ctr" anchorCtr="1"/>
          <a:lstStyle>
            <a:lvl1pPr marL="0" indent="0" algn="ctr">
              <a:buFontTx/>
              <a:buNone/>
              <a:defRPr baseline="0">
                <a:solidFill>
                  <a:schemeClr val="bg1"/>
                </a:solidFill>
                <a:latin typeface="Acumin Pro" panose="020B0504020202020204" pitchFamily="34" charset="77"/>
              </a:defRPr>
            </a:lvl1pPr>
          </a:lstStyle>
          <a:p>
            <a:r>
              <a:rPr lang="en-US"/>
              <a:t>Click icon to add picture</a:t>
            </a:r>
            <a:endParaRPr lang="en-US" dirty="0"/>
          </a:p>
        </p:txBody>
      </p:sp>
      <p:sp>
        <p:nvSpPr>
          <p:cNvPr id="14" name="Photo Caption">
            <a:extLst>
              <a:ext uri="{FF2B5EF4-FFF2-40B4-BE49-F238E27FC236}">
                <a16:creationId xmlns:a16="http://schemas.microsoft.com/office/drawing/2014/main" id="{0D6DAF39-EE35-6843-807B-FF770BE21293}"/>
              </a:ext>
            </a:extLst>
          </p:cNvPr>
          <p:cNvSpPr>
            <a:spLocks noGrp="1"/>
          </p:cNvSpPr>
          <p:nvPr>
            <p:ph type="ctrTitle" hasCustomPrompt="1"/>
          </p:nvPr>
        </p:nvSpPr>
        <p:spPr bwMode="blackWhite">
          <a:xfrm>
            <a:off x="1035804" y="304800"/>
            <a:ext cx="3838891" cy="1004121"/>
          </a:xfrm>
          <a:prstGeom prst="rect">
            <a:avLst/>
          </a:prstGeom>
          <a:noFill/>
          <a:ln w="38100">
            <a:noFill/>
          </a:ln>
        </p:spPr>
        <p:txBody>
          <a:bodyPr wrap="square" lIns="0" tIns="0" rIns="0" bIns="0" anchor="t" anchorCtr="0">
            <a:spAutoFit/>
          </a:bodyPr>
          <a:lstStyle>
            <a:lvl1pPr algn="l">
              <a:defRPr sz="1800" b="1" i="0" cap="none" spc="0">
                <a:solidFill>
                  <a:schemeClr val="bg1"/>
                </a:solidFill>
                <a:latin typeface="Acumin Pro" panose="020B0504020202020204" pitchFamily="34" charset="77"/>
              </a:defRPr>
            </a:lvl1pPr>
          </a:lstStyle>
          <a:p>
            <a:r>
              <a:rPr lang="en-US" dirty="0"/>
              <a:t>Brief photo caption. Place in top left or right corner. </a:t>
            </a:r>
            <a:r>
              <a:rPr lang="en-US" dirty="0" err="1"/>
              <a:t>Acumin</a:t>
            </a:r>
            <a:r>
              <a:rPr lang="en-US" dirty="0"/>
              <a:t> Pro Bold 18 pt. Make text black or white for legibility.</a:t>
            </a:r>
          </a:p>
        </p:txBody>
      </p:sp>
      <p:pic>
        <p:nvPicPr>
          <p:cNvPr id="29" name="Gold Triangle">
            <a:extLst>
              <a:ext uri="{FF2B5EF4-FFF2-40B4-BE49-F238E27FC236}">
                <a16:creationId xmlns:a16="http://schemas.microsoft.com/office/drawing/2014/main" id="{6C3B8210-1510-C644-9CE9-0E6E1BA9961F}"/>
              </a:ext>
            </a:extLst>
          </p:cNvPr>
          <p:cNvPicPr>
            <a:picLocks noChangeAspect="1"/>
          </p:cNvPicPr>
          <p:nvPr/>
        </p:nvPicPr>
        <p:blipFill>
          <a:blip r:embed="rId2"/>
          <a:stretch>
            <a:fillRect/>
          </a:stretch>
        </p:blipFill>
        <p:spPr>
          <a:xfrm>
            <a:off x="9821333" y="0"/>
            <a:ext cx="2370667" cy="6858000"/>
          </a:xfrm>
          <a:prstGeom prst="rect">
            <a:avLst/>
          </a:prstGeom>
        </p:spPr>
      </p:pic>
      <p:sp>
        <p:nvSpPr>
          <p:cNvPr id="19" name="Date">
            <a:extLst>
              <a:ext uri="{FF2B5EF4-FFF2-40B4-BE49-F238E27FC236}">
                <a16:creationId xmlns:a16="http://schemas.microsoft.com/office/drawing/2014/main" id="{AAF94E19-ED71-7845-B4E1-5D3EA4F2593F}"/>
              </a:ext>
            </a:extLst>
          </p:cNvPr>
          <p:cNvSpPr>
            <a:spLocks noGrp="1"/>
          </p:cNvSpPr>
          <p:nvPr>
            <p:ph type="dt" sz="half" idx="10"/>
          </p:nvPr>
        </p:nvSpPr>
        <p:spPr>
          <a:xfrm>
            <a:off x="10032276" y="6202177"/>
            <a:ext cx="1142267" cy="323968"/>
          </a:xfrm>
        </p:spPr>
        <p:txBody>
          <a:bodyPr/>
          <a:lstStyle>
            <a:lvl1pPr>
              <a:defRPr>
                <a:solidFill>
                  <a:schemeClr val="accent4">
                    <a:alpha val="70000"/>
                  </a:schemeClr>
                </a:solidFill>
              </a:defRPr>
            </a:lvl1pPr>
          </a:lstStyle>
          <a:p>
            <a:fld id="{049DC8E1-D369-0F48-9062-BB068AFD07CE}" type="datetime1">
              <a:rPr lang="en-US" smtClean="0"/>
              <a:pPr/>
              <a:t>8/14/2026</a:t>
            </a:fld>
            <a:endParaRPr lang="en-US" dirty="0"/>
          </a:p>
        </p:txBody>
      </p:sp>
      <p:cxnSp>
        <p:nvCxnSpPr>
          <p:cNvPr id="22" name="Line 3">
            <a:extLst>
              <a:ext uri="{FF2B5EF4-FFF2-40B4-BE49-F238E27FC236}">
                <a16:creationId xmlns:a16="http://schemas.microsoft.com/office/drawing/2014/main" id="{6E05FCF8-5823-9D4D-B7F3-412E5BDD4E01}"/>
              </a:ext>
            </a:extLst>
          </p:cNvPr>
          <p:cNvCxnSpPr>
            <a:cxnSpLocks/>
          </p:cNvCxnSpPr>
          <p:nvPr/>
        </p:nvCxnSpPr>
        <p:spPr>
          <a:xfrm>
            <a:off x="11200667" y="6270568"/>
            <a:ext cx="0" cy="16002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sp>
        <p:nvSpPr>
          <p:cNvPr id="21" name="Slide Number">
            <a:extLst>
              <a:ext uri="{FF2B5EF4-FFF2-40B4-BE49-F238E27FC236}">
                <a16:creationId xmlns:a16="http://schemas.microsoft.com/office/drawing/2014/main" id="{14A543BD-A296-7346-B649-5BA64898AF2C}"/>
              </a:ext>
            </a:extLst>
          </p:cNvPr>
          <p:cNvSpPr>
            <a:spLocks noGrp="1"/>
          </p:cNvSpPr>
          <p:nvPr>
            <p:ph type="sldNum" sz="quarter" idx="12"/>
          </p:nvPr>
        </p:nvSpPr>
        <p:spPr>
          <a:xfrm>
            <a:off x="11206124" y="6181281"/>
            <a:ext cx="487680" cy="365760"/>
          </a:xfrm>
        </p:spPr>
        <p:txBody>
          <a:bodyPr/>
          <a:lstStyle>
            <a:lvl1pPr>
              <a:defRPr>
                <a:solidFill>
                  <a:schemeClr val="accent4"/>
                </a:solidFill>
              </a:defRPr>
            </a:lvl1pPr>
          </a:lstStyle>
          <a:p>
            <a:fld id="{8A7A6979-0714-4377-B894-6BE4C2D6E202}" type="slidenum">
              <a:rPr lang="en-US" smtClean="0"/>
              <a:pPr/>
              <a:t>‹#›</a:t>
            </a:fld>
            <a:endParaRPr lang="en-US" dirty="0"/>
          </a:p>
        </p:txBody>
      </p:sp>
      <p:pic>
        <p:nvPicPr>
          <p:cNvPr id="9" name="Purdue Logo">
            <a:extLst>
              <a:ext uri="{FF2B5EF4-FFF2-40B4-BE49-F238E27FC236}">
                <a16:creationId xmlns:a16="http://schemas.microsoft.com/office/drawing/2014/main" id="{7A4725A0-D647-994A-977C-93D29415CC27}"/>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047888" y="5576552"/>
            <a:ext cx="4234220" cy="534949"/>
          </a:xfrm>
          <a:prstGeom prst="rect">
            <a:avLst/>
          </a:prstGeom>
        </p:spPr>
      </p:pic>
    </p:spTree>
    <p:extLst>
      <p:ext uri="{BB962C8B-B14F-4D97-AF65-F5344CB8AC3E}">
        <p14:creationId xmlns:p14="http://schemas.microsoft.com/office/powerpoint/2010/main" val="4186258001"/>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guide id="3" orient="horz" pos="3960" userDrawn="1">
          <p15:clr>
            <a:srgbClr val="FBAE40"/>
          </p15:clr>
        </p15:guide>
        <p15:guide id="4" pos="5952" userDrawn="1">
          <p15:clr>
            <a:srgbClr val="FBAE40"/>
          </p15:clr>
        </p15:guide>
        <p15:guide id="5" pos="6848" userDrawn="1">
          <p15:clr>
            <a:srgbClr val="FBAE40"/>
          </p15:clr>
        </p15:guide>
        <p15:guide id="6" orient="horz" pos="4080" userDrawn="1">
          <p15:clr>
            <a:srgbClr val="FBAE40"/>
          </p15:clr>
        </p15:guide>
        <p15:guide id="7" pos="352" userDrawn="1">
          <p15:clr>
            <a:srgbClr val="FBAE40"/>
          </p15:clr>
        </p15:guide>
        <p15:guide id="8" orient="horz" pos="192" userDrawn="1">
          <p15:clr>
            <a:srgbClr val="FBAE40"/>
          </p15:clr>
        </p15:guide>
        <p15:guide id="9" pos="648"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Content Slide - Fact/Highlight">
    <p:bg>
      <p:bgPr>
        <a:solidFill>
          <a:schemeClr val="accent2"/>
        </a:solidFill>
        <a:effectLst/>
      </p:bgPr>
    </p:bg>
    <p:spTree>
      <p:nvGrpSpPr>
        <p:cNvPr id="1" name=""/>
        <p:cNvGrpSpPr/>
        <p:nvPr/>
      </p:nvGrpSpPr>
      <p:grpSpPr>
        <a:xfrm>
          <a:off x="0" y="0"/>
          <a:ext cx="0" cy="0"/>
          <a:chOff x="0" y="0"/>
          <a:chExt cx="0" cy="0"/>
        </a:xfrm>
      </p:grpSpPr>
      <p:sp>
        <p:nvSpPr>
          <p:cNvPr id="6" name="Gold Background">
            <a:extLst>
              <a:ext uri="{FF2B5EF4-FFF2-40B4-BE49-F238E27FC236}">
                <a16:creationId xmlns:a16="http://schemas.microsoft.com/office/drawing/2014/main" id="{5CCAEC11-865D-CB4B-88E8-5AF51FB37FBE}"/>
              </a:ext>
            </a:extLst>
          </p:cNvPr>
          <p:cNvSpPr/>
          <p:nvPr/>
        </p:nvSpPr>
        <p:spPr>
          <a:xfrm>
            <a:off x="1" y="0"/>
            <a:ext cx="12191999" cy="6852212"/>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5" name="Heading">
            <a:extLst>
              <a:ext uri="{FF2B5EF4-FFF2-40B4-BE49-F238E27FC236}">
                <a16:creationId xmlns:a16="http://schemas.microsoft.com/office/drawing/2014/main" id="{4D7D7E43-151C-6148-8D70-1135C4C4B705}"/>
              </a:ext>
            </a:extLst>
          </p:cNvPr>
          <p:cNvSpPr>
            <a:spLocks noGrp="1"/>
          </p:cNvSpPr>
          <p:nvPr>
            <p:ph type="ctrTitle" hasCustomPrompt="1"/>
          </p:nvPr>
        </p:nvSpPr>
        <p:spPr bwMode="blackWhite">
          <a:xfrm>
            <a:off x="2893545" y="1466567"/>
            <a:ext cx="6419331" cy="1210973"/>
          </a:xfrm>
          <a:prstGeom prst="rect">
            <a:avLst/>
          </a:prstGeom>
          <a:noFill/>
          <a:ln w="38100">
            <a:noFill/>
          </a:ln>
        </p:spPr>
        <p:txBody>
          <a:bodyPr wrap="square" lIns="0" tIns="0" rIns="0" bIns="0" anchor="t" anchorCtr="0">
            <a:spAutoFit/>
          </a:bodyPr>
          <a:lstStyle>
            <a:lvl1pPr algn="ctr">
              <a:defRPr sz="8600" b="0" i="0" cap="none" spc="0">
                <a:solidFill>
                  <a:schemeClr val="accent2"/>
                </a:solidFill>
                <a:latin typeface="United Sans Reg Medium" pitchFamily="2" charset="77"/>
              </a:defRPr>
            </a:lvl1pPr>
          </a:lstStyle>
          <a:p>
            <a:r>
              <a:rPr lang="en-US" dirty="0"/>
              <a:t>123</a:t>
            </a:r>
          </a:p>
        </p:txBody>
      </p:sp>
      <p:sp>
        <p:nvSpPr>
          <p:cNvPr id="20" name="Black Bar">
            <a:extLst>
              <a:ext uri="{FF2B5EF4-FFF2-40B4-BE49-F238E27FC236}">
                <a16:creationId xmlns:a16="http://schemas.microsoft.com/office/drawing/2014/main" id="{EACB2F0C-1C3D-CD48-AD13-7B5AD683F7C7}"/>
              </a:ext>
            </a:extLst>
          </p:cNvPr>
          <p:cNvSpPr/>
          <p:nvPr/>
        </p:nvSpPr>
        <p:spPr>
          <a:xfrm>
            <a:off x="2648277" y="2744421"/>
            <a:ext cx="6905456" cy="44099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6" name="Subhead">
            <a:extLst>
              <a:ext uri="{FF2B5EF4-FFF2-40B4-BE49-F238E27FC236}">
                <a16:creationId xmlns:a16="http://schemas.microsoft.com/office/drawing/2014/main" id="{0B79470A-88E7-9241-9D11-9A69D762338C}"/>
              </a:ext>
            </a:extLst>
          </p:cNvPr>
          <p:cNvSpPr>
            <a:spLocks noGrp="1"/>
          </p:cNvSpPr>
          <p:nvPr>
            <p:ph type="subTitle" idx="1" hasCustomPrompt="1"/>
          </p:nvPr>
        </p:nvSpPr>
        <p:spPr>
          <a:xfrm>
            <a:off x="2648276" y="2706475"/>
            <a:ext cx="6895463" cy="553998"/>
          </a:xfrm>
          <a:noFill/>
        </p:spPr>
        <p:txBody>
          <a:bodyPr wrap="square" lIns="0" tIns="0" rIns="0" bIns="0" anchor="t" anchorCtr="0">
            <a:spAutoFit/>
          </a:bodyPr>
          <a:lstStyle>
            <a:lvl1pPr marL="0" indent="0" algn="ctr">
              <a:buNone/>
              <a:defRPr sz="3600" b="1" i="0" spc="300">
                <a:solidFill>
                  <a:schemeClr val="accent4"/>
                </a:solidFill>
                <a:latin typeface="United Sans Cd Md" pitchFamily="50" charset="0"/>
              </a:defRPr>
            </a:lvl1pPr>
            <a:lvl2pPr marL="457200" indent="0" algn="ctr">
              <a:buNone/>
              <a:defRPr sz="19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TOPIC OR TITLE</a:t>
            </a:r>
          </a:p>
        </p:txBody>
      </p:sp>
      <p:sp>
        <p:nvSpPr>
          <p:cNvPr id="23" name="Body Text">
            <a:extLst>
              <a:ext uri="{FF2B5EF4-FFF2-40B4-BE49-F238E27FC236}">
                <a16:creationId xmlns:a16="http://schemas.microsoft.com/office/drawing/2014/main" id="{BD416322-CF1A-F143-B2A9-844B608C50DA}"/>
              </a:ext>
            </a:extLst>
          </p:cNvPr>
          <p:cNvSpPr>
            <a:spLocks noGrp="1"/>
          </p:cNvSpPr>
          <p:nvPr>
            <p:ph type="body" sz="quarter" idx="14" hasCustomPrompt="1"/>
          </p:nvPr>
        </p:nvSpPr>
        <p:spPr>
          <a:xfrm>
            <a:off x="2875268" y="3540352"/>
            <a:ext cx="6678467" cy="1122744"/>
          </a:xfrm>
        </p:spPr>
        <p:txBody>
          <a:bodyPr lIns="0" tIns="0" rIns="0" bIns="0">
            <a:noAutofit/>
          </a:bodyPr>
          <a:lstStyle>
            <a:lvl1pPr marL="0" marR="0" indent="0" algn="l" defTabSz="457200" rtl="0" eaLnBrk="1" fontAlgn="auto" latinLnBrk="0" hangingPunct="1">
              <a:lnSpc>
                <a:spcPct val="100000"/>
              </a:lnSpc>
              <a:spcBef>
                <a:spcPts val="0"/>
              </a:spcBef>
              <a:spcAft>
                <a:spcPts val="0"/>
              </a:spcAft>
              <a:buClrTx/>
              <a:buSzTx/>
              <a:buFontTx/>
              <a:buNone/>
              <a:tabLst/>
              <a:defRPr sz="2400" b="0" i="0" normalizeH="0" baseline="0">
                <a:solidFill>
                  <a:schemeClr val="bg1"/>
                </a:solidFill>
                <a:latin typeface="Acumin Pro Medium" panose="020B0504020202020204" pitchFamily="34" charset="77"/>
              </a:defRPr>
            </a:lvl1pPr>
          </a:lstStyle>
          <a:p>
            <a:pPr lvl="0"/>
            <a:r>
              <a:rPr lang="en-US" dirty="0"/>
              <a:t>Fact or highlight. </a:t>
            </a:r>
            <a:r>
              <a:rPr lang="en-US" dirty="0" err="1"/>
              <a:t>Acumin</a:t>
            </a:r>
            <a:r>
              <a:rPr lang="en-US" dirty="0"/>
              <a:t> Pro Medium 24 pt. Keep it short with bite-size chunks of information.</a:t>
            </a:r>
          </a:p>
        </p:txBody>
      </p:sp>
      <p:pic>
        <p:nvPicPr>
          <p:cNvPr id="24" name="Gold Triangle">
            <a:extLst>
              <a:ext uri="{FF2B5EF4-FFF2-40B4-BE49-F238E27FC236}">
                <a16:creationId xmlns:a16="http://schemas.microsoft.com/office/drawing/2014/main" id="{4DC803D7-BDE8-2740-B36D-EB98236EB729}"/>
              </a:ext>
            </a:extLst>
          </p:cNvPr>
          <p:cNvPicPr>
            <a:picLocks noChangeAspect="1"/>
          </p:cNvPicPr>
          <p:nvPr/>
        </p:nvPicPr>
        <p:blipFill>
          <a:blip r:embed="rId2"/>
          <a:stretch>
            <a:fillRect/>
          </a:stretch>
        </p:blipFill>
        <p:spPr>
          <a:xfrm>
            <a:off x="9821333" y="0"/>
            <a:ext cx="2370667" cy="6858000"/>
          </a:xfrm>
          <a:prstGeom prst="rect">
            <a:avLst/>
          </a:prstGeom>
        </p:spPr>
      </p:pic>
      <p:sp>
        <p:nvSpPr>
          <p:cNvPr id="25" name="Date">
            <a:extLst>
              <a:ext uri="{FF2B5EF4-FFF2-40B4-BE49-F238E27FC236}">
                <a16:creationId xmlns:a16="http://schemas.microsoft.com/office/drawing/2014/main" id="{A7492D50-D618-9F40-B9F2-9B08441829B8}"/>
              </a:ext>
            </a:extLst>
          </p:cNvPr>
          <p:cNvSpPr>
            <a:spLocks noGrp="1"/>
          </p:cNvSpPr>
          <p:nvPr>
            <p:ph type="dt" sz="half" idx="10"/>
          </p:nvPr>
        </p:nvSpPr>
        <p:spPr>
          <a:xfrm>
            <a:off x="10154195" y="6202177"/>
            <a:ext cx="1020348" cy="323968"/>
          </a:xfrm>
        </p:spPr>
        <p:txBody>
          <a:bodyPr/>
          <a:lstStyle>
            <a:lvl1pPr>
              <a:defRPr>
                <a:solidFill>
                  <a:schemeClr val="accent4">
                    <a:alpha val="70000"/>
                  </a:schemeClr>
                </a:solidFill>
              </a:defRPr>
            </a:lvl1pPr>
          </a:lstStyle>
          <a:p>
            <a:fld id="{049DC8E1-D369-0F48-9062-BB068AFD07CE}" type="datetime1">
              <a:rPr lang="en-US" smtClean="0"/>
              <a:pPr/>
              <a:t>8/14/2026</a:t>
            </a:fld>
            <a:endParaRPr lang="en-US" dirty="0"/>
          </a:p>
        </p:txBody>
      </p:sp>
      <p:cxnSp>
        <p:nvCxnSpPr>
          <p:cNvPr id="27" name="Line">
            <a:extLst>
              <a:ext uri="{FF2B5EF4-FFF2-40B4-BE49-F238E27FC236}">
                <a16:creationId xmlns:a16="http://schemas.microsoft.com/office/drawing/2014/main" id="{8F96F97C-D2D6-7949-BDC5-C0B91FB918BD}"/>
              </a:ext>
            </a:extLst>
          </p:cNvPr>
          <p:cNvCxnSpPr>
            <a:cxnSpLocks/>
          </p:cNvCxnSpPr>
          <p:nvPr/>
        </p:nvCxnSpPr>
        <p:spPr>
          <a:xfrm>
            <a:off x="11200667" y="6270568"/>
            <a:ext cx="0" cy="16002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sp>
        <p:nvSpPr>
          <p:cNvPr id="26" name="Slide Number">
            <a:extLst>
              <a:ext uri="{FF2B5EF4-FFF2-40B4-BE49-F238E27FC236}">
                <a16:creationId xmlns:a16="http://schemas.microsoft.com/office/drawing/2014/main" id="{8E13B548-F076-CF46-A887-15D7D4869738}"/>
              </a:ext>
            </a:extLst>
          </p:cNvPr>
          <p:cNvSpPr>
            <a:spLocks noGrp="1"/>
          </p:cNvSpPr>
          <p:nvPr>
            <p:ph type="sldNum" sz="quarter" idx="12"/>
          </p:nvPr>
        </p:nvSpPr>
        <p:spPr>
          <a:xfrm>
            <a:off x="11206124" y="6181281"/>
            <a:ext cx="487680" cy="365760"/>
          </a:xfrm>
        </p:spPr>
        <p:txBody>
          <a:bodyPr/>
          <a:lstStyle>
            <a:lvl1pPr>
              <a:defRPr>
                <a:solidFill>
                  <a:schemeClr val="accent4"/>
                </a:solidFill>
              </a:defRPr>
            </a:lvl1pPr>
          </a:lstStyle>
          <a:p>
            <a:fld id="{8A7A6979-0714-4377-B894-6BE4C2D6E202}" type="slidenum">
              <a:rPr lang="en-US" smtClean="0"/>
              <a:pPr/>
              <a:t>‹#›</a:t>
            </a:fld>
            <a:endParaRPr lang="en-US" dirty="0"/>
          </a:p>
        </p:txBody>
      </p:sp>
      <p:pic>
        <p:nvPicPr>
          <p:cNvPr id="12" name="Purdue Logo">
            <a:extLst>
              <a:ext uri="{FF2B5EF4-FFF2-40B4-BE49-F238E27FC236}">
                <a16:creationId xmlns:a16="http://schemas.microsoft.com/office/drawing/2014/main" id="{7A4725A0-D647-994A-977C-93D29415CC27}"/>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047888" y="5576552"/>
            <a:ext cx="4234220" cy="534949"/>
          </a:xfrm>
          <a:prstGeom prst="rect">
            <a:avLst/>
          </a:prstGeom>
        </p:spPr>
      </p:pic>
    </p:spTree>
    <p:extLst>
      <p:ext uri="{BB962C8B-B14F-4D97-AF65-F5344CB8AC3E}">
        <p14:creationId xmlns:p14="http://schemas.microsoft.com/office/powerpoint/2010/main" val="2707393526"/>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guide id="3" orient="horz" pos="3960" userDrawn="1">
          <p15:clr>
            <a:srgbClr val="FBAE40"/>
          </p15:clr>
        </p15:guide>
        <p15:guide id="4" pos="5952" userDrawn="1">
          <p15:clr>
            <a:srgbClr val="FBAE40"/>
          </p15:clr>
        </p15:guide>
        <p15:guide id="5" pos="6848" userDrawn="1">
          <p15:clr>
            <a:srgbClr val="FBAE40"/>
          </p15:clr>
        </p15:guide>
        <p15:guide id="6" orient="horz" pos="4080" userDrawn="1">
          <p15:clr>
            <a:srgbClr val="FBAE40"/>
          </p15:clr>
        </p15:guide>
        <p15:guide id="7" orient="horz" pos="1008" userDrawn="1">
          <p15:clr>
            <a:srgbClr val="FBAE40"/>
          </p15:clr>
        </p15:guide>
        <p15:guide id="8" orient="horz" pos="1488"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Closing Slide">
    <p:bg>
      <p:bgPr>
        <a:solidFill>
          <a:schemeClr val="accent2"/>
        </a:solidFill>
        <a:effectLst/>
      </p:bgPr>
    </p:bg>
    <p:spTree>
      <p:nvGrpSpPr>
        <p:cNvPr id="1" name=""/>
        <p:cNvGrpSpPr/>
        <p:nvPr/>
      </p:nvGrpSpPr>
      <p:grpSpPr>
        <a:xfrm>
          <a:off x="0" y="0"/>
          <a:ext cx="0" cy="0"/>
          <a:chOff x="0" y="0"/>
          <a:chExt cx="0" cy="0"/>
        </a:xfrm>
      </p:grpSpPr>
      <p:sp>
        <p:nvSpPr>
          <p:cNvPr id="17" name="Gold Background">
            <a:extLst>
              <a:ext uri="{FF2B5EF4-FFF2-40B4-BE49-F238E27FC236}">
                <a16:creationId xmlns:a16="http://schemas.microsoft.com/office/drawing/2014/main" id="{F59025A6-822F-2D44-9F31-61A4A63F5CD3}"/>
              </a:ext>
            </a:extLst>
          </p:cNvPr>
          <p:cNvSpPr/>
          <p:nvPr/>
        </p:nvSpPr>
        <p:spPr>
          <a:xfrm>
            <a:off x="0" y="0"/>
            <a:ext cx="12192000" cy="6858000"/>
          </a:xfrm>
          <a:prstGeom prst="rect">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p:cNvSpPr>
            <a:spLocks noGrp="1"/>
          </p:cNvSpPr>
          <p:nvPr>
            <p:ph type="ctrTitle" hasCustomPrompt="1"/>
          </p:nvPr>
        </p:nvSpPr>
        <p:spPr bwMode="blackWhite">
          <a:xfrm>
            <a:off x="1935351" y="1557666"/>
            <a:ext cx="7334529" cy="854080"/>
          </a:xfrm>
          <a:prstGeom prst="rect">
            <a:avLst/>
          </a:prstGeom>
          <a:noFill/>
          <a:ln w="38100">
            <a:noFill/>
          </a:ln>
        </p:spPr>
        <p:txBody>
          <a:bodyPr wrap="square" lIns="0" tIns="0" rIns="0" bIns="0" anchor="t" anchorCtr="0">
            <a:spAutoFit/>
          </a:bodyPr>
          <a:lstStyle>
            <a:lvl1pPr algn="l">
              <a:defRPr sz="6000" b="1" i="1" spc="0">
                <a:solidFill>
                  <a:schemeClr val="bg1"/>
                </a:solidFill>
                <a:latin typeface="Acumin Pro ExtraCondensed" panose="020B0508020202020204" pitchFamily="34" charset="77"/>
              </a:defRPr>
            </a:lvl1pPr>
          </a:lstStyle>
          <a:p>
            <a:r>
              <a:rPr lang="en-US" dirty="0"/>
              <a:t>Thank You</a:t>
            </a:r>
          </a:p>
        </p:txBody>
      </p:sp>
      <p:sp>
        <p:nvSpPr>
          <p:cNvPr id="16" name="Body Text">
            <a:extLst>
              <a:ext uri="{FF2B5EF4-FFF2-40B4-BE49-F238E27FC236}">
                <a16:creationId xmlns:a16="http://schemas.microsoft.com/office/drawing/2014/main" id="{900775FC-E9E4-FF46-A522-92CC39196093}"/>
              </a:ext>
            </a:extLst>
          </p:cNvPr>
          <p:cNvSpPr>
            <a:spLocks noGrp="1"/>
          </p:cNvSpPr>
          <p:nvPr>
            <p:ph type="body" sz="quarter" idx="14" hasCustomPrompt="1"/>
          </p:nvPr>
        </p:nvSpPr>
        <p:spPr>
          <a:xfrm>
            <a:off x="1959575" y="2578488"/>
            <a:ext cx="6487002" cy="1024867"/>
          </a:xfrm>
        </p:spPr>
        <p:txBody>
          <a:bodyPr lIns="0" tIns="0" rIns="0" bIns="0">
            <a:noAutofit/>
          </a:bodyPr>
          <a:lstStyle>
            <a:lvl1pPr marL="0" marR="0" indent="0" algn="l" defTabSz="457200" rtl="0" eaLnBrk="1" fontAlgn="auto" latinLnBrk="0" hangingPunct="1">
              <a:lnSpc>
                <a:spcPct val="100000"/>
              </a:lnSpc>
              <a:spcBef>
                <a:spcPts val="0"/>
              </a:spcBef>
              <a:spcAft>
                <a:spcPts val="0"/>
              </a:spcAft>
              <a:buClrTx/>
              <a:buSzTx/>
              <a:buFontTx/>
              <a:buNone/>
              <a:tabLst/>
              <a:defRPr sz="1800" b="0" i="0" normalizeH="0" baseline="0">
                <a:solidFill>
                  <a:schemeClr val="bg1"/>
                </a:solidFill>
                <a:latin typeface="Acumin Pro" panose="020B0504020202020204" pitchFamily="34" charset="77"/>
              </a:defRPr>
            </a:lvl1pPr>
          </a:lstStyle>
          <a:p>
            <a:pPr lvl="0"/>
            <a:r>
              <a:rPr lang="en-US" dirty="0"/>
              <a:t>Conclusion, call to action or contact information. </a:t>
            </a:r>
            <a:r>
              <a:rPr lang="en-US" dirty="0" err="1"/>
              <a:t>Acumin</a:t>
            </a:r>
            <a:r>
              <a:rPr lang="en-US" dirty="0"/>
              <a:t> Pro Reg 18 pt. Keep it short with bite-size chunks of information.</a:t>
            </a:r>
          </a:p>
        </p:txBody>
      </p:sp>
      <p:pic>
        <p:nvPicPr>
          <p:cNvPr id="11" name="Black Triangle">
            <a:extLst>
              <a:ext uri="{FF2B5EF4-FFF2-40B4-BE49-F238E27FC236}">
                <a16:creationId xmlns:a16="http://schemas.microsoft.com/office/drawing/2014/main" id="{904FC13A-FC75-1849-92C4-9C25AD10CCBD}"/>
              </a:ext>
            </a:extLst>
          </p:cNvPr>
          <p:cNvPicPr>
            <a:picLocks noChangeAspect="1"/>
          </p:cNvPicPr>
          <p:nvPr userDrawn="1"/>
        </p:nvPicPr>
        <p:blipFill>
          <a:blip r:embed="rId2"/>
          <a:stretch>
            <a:fillRect/>
          </a:stretch>
        </p:blipFill>
        <p:spPr>
          <a:xfrm>
            <a:off x="9956800" y="0"/>
            <a:ext cx="2235200" cy="6858000"/>
          </a:xfrm>
          <a:prstGeom prst="rect">
            <a:avLst/>
          </a:prstGeom>
        </p:spPr>
      </p:pic>
      <p:sp>
        <p:nvSpPr>
          <p:cNvPr id="22" name="Date">
            <a:extLst>
              <a:ext uri="{FF2B5EF4-FFF2-40B4-BE49-F238E27FC236}">
                <a16:creationId xmlns:a16="http://schemas.microsoft.com/office/drawing/2014/main" id="{F8CD2E15-DFA2-0F4C-8839-A9AD4504A2B8}"/>
              </a:ext>
            </a:extLst>
          </p:cNvPr>
          <p:cNvSpPr>
            <a:spLocks noGrp="1"/>
          </p:cNvSpPr>
          <p:nvPr>
            <p:ph type="dt" sz="half" idx="10"/>
          </p:nvPr>
        </p:nvSpPr>
        <p:spPr>
          <a:xfrm>
            <a:off x="10084526" y="6202177"/>
            <a:ext cx="1090017" cy="323968"/>
          </a:xfrm>
        </p:spPr>
        <p:txBody>
          <a:bodyPr/>
          <a:lstStyle>
            <a:lvl1pPr>
              <a:defRPr>
                <a:solidFill>
                  <a:schemeClr val="accent4">
                    <a:alpha val="70000"/>
                  </a:schemeClr>
                </a:solidFill>
              </a:defRPr>
            </a:lvl1pPr>
          </a:lstStyle>
          <a:p>
            <a:fld id="{049DC8E1-D369-0F48-9062-BB068AFD07CE}" type="datetime1">
              <a:rPr lang="en-US" smtClean="0"/>
              <a:pPr/>
              <a:t>8/14/2026</a:t>
            </a:fld>
            <a:endParaRPr lang="en-US" dirty="0"/>
          </a:p>
        </p:txBody>
      </p:sp>
      <p:cxnSp>
        <p:nvCxnSpPr>
          <p:cNvPr id="25" name="Line">
            <a:extLst>
              <a:ext uri="{FF2B5EF4-FFF2-40B4-BE49-F238E27FC236}">
                <a16:creationId xmlns:a16="http://schemas.microsoft.com/office/drawing/2014/main" id="{A45DD0F1-B8FD-0047-817A-E2982F127A6A}"/>
              </a:ext>
            </a:extLst>
          </p:cNvPr>
          <p:cNvCxnSpPr>
            <a:cxnSpLocks/>
          </p:cNvCxnSpPr>
          <p:nvPr/>
        </p:nvCxnSpPr>
        <p:spPr>
          <a:xfrm>
            <a:off x="11200667" y="6270568"/>
            <a:ext cx="0" cy="16002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sp>
        <p:nvSpPr>
          <p:cNvPr id="23" name="Slide Number">
            <a:extLst>
              <a:ext uri="{FF2B5EF4-FFF2-40B4-BE49-F238E27FC236}">
                <a16:creationId xmlns:a16="http://schemas.microsoft.com/office/drawing/2014/main" id="{ACFC5D5C-1C9B-F148-A910-72ADDA93ABF0}"/>
              </a:ext>
            </a:extLst>
          </p:cNvPr>
          <p:cNvSpPr>
            <a:spLocks noGrp="1"/>
          </p:cNvSpPr>
          <p:nvPr>
            <p:ph type="sldNum" sz="quarter" idx="12"/>
          </p:nvPr>
        </p:nvSpPr>
        <p:spPr>
          <a:xfrm>
            <a:off x="11206124" y="6181281"/>
            <a:ext cx="487680" cy="365760"/>
          </a:xfrm>
        </p:spPr>
        <p:txBody>
          <a:bodyPr/>
          <a:lstStyle>
            <a:lvl1pPr>
              <a:defRPr>
                <a:solidFill>
                  <a:schemeClr val="accent4"/>
                </a:solidFill>
              </a:defRPr>
            </a:lvl1pPr>
          </a:lstStyle>
          <a:p>
            <a:fld id="{8A7A6979-0714-4377-B894-6BE4C2D6E202}" type="slidenum">
              <a:rPr lang="en-US" smtClean="0"/>
              <a:pPr/>
              <a:t>‹#›</a:t>
            </a:fld>
            <a:endParaRPr lang="en-US" dirty="0"/>
          </a:p>
        </p:txBody>
      </p:sp>
      <p:pic>
        <p:nvPicPr>
          <p:cNvPr id="10" name="Purdue Logo">
            <a:extLst>
              <a:ext uri="{FF2B5EF4-FFF2-40B4-BE49-F238E27FC236}">
                <a16:creationId xmlns:a16="http://schemas.microsoft.com/office/drawing/2014/main" id="{7A4725A0-D647-994A-977C-93D29415CC27}"/>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047888" y="5576552"/>
            <a:ext cx="4234220" cy="534949"/>
          </a:xfrm>
          <a:prstGeom prst="rect">
            <a:avLst/>
          </a:prstGeom>
        </p:spPr>
      </p:pic>
    </p:spTree>
    <p:extLst>
      <p:ext uri="{BB962C8B-B14F-4D97-AF65-F5344CB8AC3E}">
        <p14:creationId xmlns:p14="http://schemas.microsoft.com/office/powerpoint/2010/main" val="69532377"/>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guide id="3" orient="horz" pos="3960" userDrawn="1">
          <p15:clr>
            <a:srgbClr val="FBAE40"/>
          </p15:clr>
        </p15:guide>
        <p15:guide id="4" pos="5952" userDrawn="1">
          <p15:clr>
            <a:srgbClr val="FBAE40"/>
          </p15:clr>
        </p15:guide>
        <p15:guide id="5" pos="6848" userDrawn="1">
          <p15:clr>
            <a:srgbClr val="FBAE40"/>
          </p15:clr>
        </p15:guide>
        <p15:guide id="6" orient="horz" pos="4080" userDrawn="1">
          <p15:clr>
            <a:srgbClr val="FBAE40"/>
          </p15:clr>
        </p15:guide>
        <p15:guide id="7" pos="928" userDrawn="1">
          <p15:clr>
            <a:srgbClr val="FBAE40"/>
          </p15:clr>
        </p15:guide>
        <p15:guide id="8" pos="1224" userDrawn="1">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4"/>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bwMode="black">
          <a:xfrm>
            <a:off x="2141394" y="964692"/>
            <a:ext cx="7917007" cy="1188720"/>
          </a:xfrm>
          <a:prstGeom prst="rect">
            <a:avLst/>
          </a:prstGeom>
          <a:solidFill>
            <a:srgbClr val="FFFFFF"/>
          </a:solidFill>
          <a:ln w="31750" cap="sq">
            <a:solidFill>
              <a:srgbClr val="404040"/>
            </a:solidFill>
            <a:miter lim="800000"/>
          </a:ln>
        </p:spPr>
        <p:txBody>
          <a:bodyPr vert="horz" lIns="182880" tIns="182880" rIns="182880" bIns="18288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2141394" y="2638046"/>
            <a:ext cx="7917007" cy="310198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154195" y="6202177"/>
            <a:ext cx="1020348" cy="323968"/>
          </a:xfrm>
          <a:prstGeom prst="rect">
            <a:avLst/>
          </a:prstGeom>
        </p:spPr>
        <p:txBody>
          <a:bodyPr vert="horz" lIns="91440" tIns="45720" rIns="91440" bIns="45720" rtlCol="0" anchor="ctr"/>
          <a:lstStyle>
            <a:lvl1pPr algn="r">
              <a:defRPr sz="1000" b="0" i="0">
                <a:solidFill>
                  <a:schemeClr val="bg1">
                    <a:alpha val="70000"/>
                  </a:schemeClr>
                </a:solidFill>
                <a:latin typeface="Acumin Pro" panose="020B0504020202020204" pitchFamily="34" charset="77"/>
              </a:defRPr>
            </a:lvl1pPr>
          </a:lstStyle>
          <a:p>
            <a:fld id="{E0C8DACD-4E35-4E4C-AC75-C3DE50F04E7E}" type="datetime1">
              <a:rPr lang="en-US" smtClean="0"/>
              <a:pPr/>
              <a:t>8/14/2026</a:t>
            </a:fld>
            <a:endParaRPr lang="en-US" dirty="0"/>
          </a:p>
        </p:txBody>
      </p:sp>
      <p:sp>
        <p:nvSpPr>
          <p:cNvPr id="5" name="Footer Placeholder 4"/>
          <p:cNvSpPr>
            <a:spLocks noGrp="1"/>
          </p:cNvSpPr>
          <p:nvPr>
            <p:ph type="ftr" sz="quarter" idx="3"/>
          </p:nvPr>
        </p:nvSpPr>
        <p:spPr>
          <a:xfrm>
            <a:off x="1137845" y="6219163"/>
            <a:ext cx="6075552" cy="320040"/>
          </a:xfrm>
          <a:prstGeom prst="rect">
            <a:avLst/>
          </a:prstGeom>
        </p:spPr>
        <p:txBody>
          <a:bodyPr vert="horz" lIns="91440" tIns="45720" rIns="91440" bIns="45720" rtlCol="0" anchor="ctr"/>
          <a:lstStyle>
            <a:lvl1pPr algn="l">
              <a:defRPr sz="1000">
                <a:solidFill>
                  <a:schemeClr val="tx1">
                    <a:alpha val="70000"/>
                  </a:schemeClr>
                </a:solidFill>
              </a:defRPr>
            </a:lvl1pPr>
          </a:lstStyle>
          <a:p>
            <a:endParaRPr lang="en-US" dirty="0"/>
          </a:p>
        </p:txBody>
      </p:sp>
      <p:sp>
        <p:nvSpPr>
          <p:cNvPr id="6" name="Slide Number Placeholder 5"/>
          <p:cNvSpPr>
            <a:spLocks noGrp="1"/>
          </p:cNvSpPr>
          <p:nvPr>
            <p:ph type="sldNum" sz="quarter" idx="4"/>
          </p:nvPr>
        </p:nvSpPr>
        <p:spPr>
          <a:xfrm>
            <a:off x="11299112" y="6181281"/>
            <a:ext cx="487680" cy="365760"/>
          </a:xfrm>
          <a:prstGeom prst="ellipse">
            <a:avLst/>
          </a:prstGeom>
          <a:noFill/>
        </p:spPr>
        <p:txBody>
          <a:bodyPr vert="horz" lIns="18288" tIns="45720" rIns="18288" bIns="45720" rtlCol="0" anchor="ctr">
            <a:noAutofit/>
          </a:bodyPr>
          <a:lstStyle>
            <a:lvl1pPr algn="ctr">
              <a:defRPr sz="1000" b="1" i="0" spc="0" baseline="0">
                <a:solidFill>
                  <a:schemeClr val="bg1"/>
                </a:solidFill>
                <a:latin typeface="Acumin Pro Semibold" panose="020B0504020202020204" pitchFamily="34" charset="77"/>
              </a:defRPr>
            </a:lvl1pPr>
          </a:lstStyle>
          <a:p>
            <a:fld id="{8A7A6979-0714-4377-B894-6BE4C2D6E202}" type="slidenum">
              <a:rPr lang="en-US" smtClean="0"/>
              <a:pPr/>
              <a:t>‹#›</a:t>
            </a:fld>
            <a:endParaRPr lang="en-US" dirty="0"/>
          </a:p>
        </p:txBody>
      </p:sp>
      <p:cxnSp>
        <p:nvCxnSpPr>
          <p:cNvPr id="16" name="Straight Connector 15">
            <a:extLst>
              <a:ext uri="{FF2B5EF4-FFF2-40B4-BE49-F238E27FC236}">
                <a16:creationId xmlns:a16="http://schemas.microsoft.com/office/drawing/2014/main" id="{8DFF833F-712C-324A-8187-5455C581BDBA}"/>
              </a:ext>
            </a:extLst>
          </p:cNvPr>
          <p:cNvCxnSpPr>
            <a:cxnSpLocks/>
          </p:cNvCxnSpPr>
          <p:nvPr/>
        </p:nvCxnSpPr>
        <p:spPr>
          <a:xfrm>
            <a:off x="11200667" y="6270568"/>
            <a:ext cx="0" cy="16002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95336832"/>
      </p:ext>
    </p:extLst>
  </p:cSld>
  <p:clrMap bg1="lt1" tx1="dk1" bg2="lt2" tx2="dk2" accent1="accent1" accent2="accent2" accent3="accent3" accent4="accent4" accent5="accent5" accent6="accent6" hlink="hlink" folHlink="folHlink"/>
  <p:sldLayoutIdLst>
    <p:sldLayoutId id="2147483725" r:id="rId1"/>
    <p:sldLayoutId id="2147483709" r:id="rId2"/>
    <p:sldLayoutId id="2147483720" r:id="rId3"/>
    <p:sldLayoutId id="2147483721" r:id="rId4"/>
    <p:sldLayoutId id="2147483722" r:id="rId5"/>
    <p:sldLayoutId id="2147483723" r:id="rId6"/>
    <p:sldLayoutId id="2147483724" r:id="rId7"/>
  </p:sldLayoutIdLst>
  <p:hf hdr="0" ftr="0"/>
  <p:txStyles>
    <p:titleStyle>
      <a:lvl1pPr algn="ctr" defTabSz="914400" rtl="0" eaLnBrk="1" latinLnBrk="0" hangingPunct="1">
        <a:lnSpc>
          <a:spcPct val="90000"/>
        </a:lnSpc>
        <a:spcBef>
          <a:spcPct val="0"/>
        </a:spcBef>
        <a:buNone/>
        <a:defRPr sz="2600" kern="1200" cap="all" spc="200" baseline="0">
          <a:solidFill>
            <a:srgbClr val="262626"/>
          </a:solidFill>
          <a:latin typeface="+mj-lt"/>
          <a:ea typeface="+mj-ea"/>
          <a:cs typeface="+mj-cs"/>
        </a:defRPr>
      </a:lvl1pPr>
    </p:titleStyle>
    <p:bodyStyle>
      <a:lvl1pPr marL="228600" indent="-228600" algn="l" defTabSz="914400" rtl="0" eaLnBrk="1" latinLnBrk="0" hangingPunct="1">
        <a:lnSpc>
          <a:spcPct val="100000"/>
        </a:lnSpc>
        <a:spcBef>
          <a:spcPts val="1000"/>
        </a:spcBef>
        <a:buClr>
          <a:schemeClr val="accent2"/>
        </a:buClr>
        <a:buFont typeface="Arial" panose="020B0604020202020204" pitchFamily="34" charset="0"/>
        <a:buChar char="•"/>
        <a:defRPr sz="1800" kern="1200">
          <a:solidFill>
            <a:schemeClr val="tx1">
              <a:lumMod val="85000"/>
              <a:lumOff val="15000"/>
            </a:schemeClr>
          </a:solidFill>
          <a:latin typeface="+mn-lt"/>
          <a:ea typeface="+mn-ea"/>
          <a:cs typeface="+mn-cs"/>
        </a:defRPr>
      </a:lvl1pPr>
      <a:lvl2pPr marL="4572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2pPr>
      <a:lvl3pPr marL="6858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3pPr>
      <a:lvl4pPr marL="9144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4pPr>
      <a:lvl5pPr marL="11430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5pPr>
      <a:lvl6pPr marL="131445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6pPr>
      <a:lvl7pPr marL="14859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7pPr>
      <a:lvl8pPr marL="165735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8pPr>
      <a:lvl9pPr marL="18288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guide id="3" orient="horz" pos="4056" userDrawn="1">
          <p15:clr>
            <a:srgbClr val="F26B43"/>
          </p15:clr>
        </p15:guide>
        <p15:guide id="4" orient="horz" pos="3936"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xml"/><Relationship Id="rId1" Type="http://schemas.openxmlformats.org/officeDocument/2006/relationships/slideLayout" Target="../slideLayouts/slideLayout3.xml"/><Relationship Id="rId4" Type="http://schemas.openxmlformats.org/officeDocument/2006/relationships/hyperlink" Target="https://www.vecteezy.com/vector-art/229578-social-media-icon-set" TargetMode="Externa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943100" y="1626244"/>
            <a:ext cx="7911945" cy="752835"/>
          </a:xfrm>
        </p:spPr>
        <p:txBody>
          <a:bodyPr/>
          <a:lstStyle/>
          <a:p>
            <a:r>
              <a:rPr lang="en-US" dirty="0"/>
              <a:t>Digital Citizenship</a:t>
            </a:r>
          </a:p>
        </p:txBody>
      </p:sp>
      <p:sp>
        <p:nvSpPr>
          <p:cNvPr id="3" name="Subtitle 2"/>
          <p:cNvSpPr>
            <a:spLocks noGrp="1"/>
          </p:cNvSpPr>
          <p:nvPr>
            <p:ph type="subTitle" idx="1"/>
          </p:nvPr>
        </p:nvSpPr>
        <p:spPr/>
        <p:txBody>
          <a:bodyPr/>
          <a:lstStyle/>
          <a:p>
            <a:r>
              <a:rPr lang="en-US" dirty="0"/>
              <a:t>Rachel Haselby 4-H Computer Science Specialist</a:t>
            </a:r>
          </a:p>
        </p:txBody>
      </p:sp>
      <p:sp>
        <p:nvSpPr>
          <p:cNvPr id="4" name="Date Placeholder 3"/>
          <p:cNvSpPr>
            <a:spLocks noGrp="1"/>
          </p:cNvSpPr>
          <p:nvPr>
            <p:ph type="dt" sz="half" idx="10"/>
          </p:nvPr>
        </p:nvSpPr>
        <p:spPr/>
        <p:txBody>
          <a:bodyPr/>
          <a:lstStyle/>
          <a:p>
            <a:fld id="{049DC8E1-D369-0F48-9062-BB068AFD07CE}" type="datetime1">
              <a:rPr lang="en-US" smtClean="0"/>
              <a:pPr/>
              <a:t>8/14/2026</a:t>
            </a:fld>
            <a:endParaRPr lang="en-US" dirty="0"/>
          </a:p>
        </p:txBody>
      </p:sp>
      <p:sp>
        <p:nvSpPr>
          <p:cNvPr id="5" name="Slide Number Placeholder 4"/>
          <p:cNvSpPr>
            <a:spLocks noGrp="1"/>
          </p:cNvSpPr>
          <p:nvPr>
            <p:ph type="sldNum" sz="quarter" idx="12"/>
          </p:nvPr>
        </p:nvSpPr>
        <p:spPr/>
        <p:txBody>
          <a:bodyPr/>
          <a:lstStyle/>
          <a:p>
            <a:fld id="{8A7A6979-0714-4377-B894-6BE4C2D6E202}" type="slidenum">
              <a:rPr lang="en-US" smtClean="0"/>
              <a:pPr/>
              <a:t>1</a:t>
            </a:fld>
            <a:endParaRPr lang="en-US" dirty="0"/>
          </a:p>
        </p:txBody>
      </p:sp>
    </p:spTree>
    <p:extLst>
      <p:ext uri="{BB962C8B-B14F-4D97-AF65-F5344CB8AC3E}">
        <p14:creationId xmlns:p14="http://schemas.microsoft.com/office/powerpoint/2010/main" val="174626443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8BB72A-4C4A-5383-422B-E59A5BD61359}"/>
              </a:ext>
            </a:extLst>
          </p:cNvPr>
          <p:cNvSpPr>
            <a:spLocks noGrp="1"/>
          </p:cNvSpPr>
          <p:nvPr>
            <p:ph type="ctrTitle"/>
          </p:nvPr>
        </p:nvSpPr>
        <p:spPr>
          <a:xfrm>
            <a:off x="1043554" y="442674"/>
            <a:ext cx="9234309" cy="997196"/>
          </a:xfrm>
        </p:spPr>
        <p:txBody>
          <a:bodyPr/>
          <a:lstStyle/>
          <a:p>
            <a:r>
              <a:rPr lang="en-US" dirty="0"/>
              <a:t>Cyberbullying Scenario Cards for Discussion</a:t>
            </a:r>
            <a:br>
              <a:rPr lang="en-US" dirty="0"/>
            </a:br>
            <a:endParaRPr lang="en-US" dirty="0"/>
          </a:p>
        </p:txBody>
      </p:sp>
      <p:sp>
        <p:nvSpPr>
          <p:cNvPr id="3" name="Subtitle 2">
            <a:extLst>
              <a:ext uri="{FF2B5EF4-FFF2-40B4-BE49-F238E27FC236}">
                <a16:creationId xmlns:a16="http://schemas.microsoft.com/office/drawing/2014/main" id="{6D264BCD-AF3E-C61F-1928-2ABFE4444CC2}"/>
              </a:ext>
            </a:extLst>
          </p:cNvPr>
          <p:cNvSpPr>
            <a:spLocks noGrp="1"/>
          </p:cNvSpPr>
          <p:nvPr>
            <p:ph type="subTitle" idx="1"/>
          </p:nvPr>
        </p:nvSpPr>
        <p:spPr>
          <a:xfrm>
            <a:off x="1043553" y="1345167"/>
            <a:ext cx="7321993" cy="338554"/>
          </a:xfrm>
        </p:spPr>
        <p:txBody>
          <a:bodyPr/>
          <a:lstStyle/>
          <a:p>
            <a:r>
              <a:rPr lang="en-US" dirty="0"/>
              <a:t>Scenario Card 1: The Group Chat Pile-On</a:t>
            </a:r>
          </a:p>
        </p:txBody>
      </p:sp>
      <p:sp>
        <p:nvSpPr>
          <p:cNvPr id="4" name="Text Placeholder 3">
            <a:extLst>
              <a:ext uri="{FF2B5EF4-FFF2-40B4-BE49-F238E27FC236}">
                <a16:creationId xmlns:a16="http://schemas.microsoft.com/office/drawing/2014/main" id="{655C910F-27A4-6D1A-2A79-4E5E2577B700}"/>
              </a:ext>
            </a:extLst>
          </p:cNvPr>
          <p:cNvSpPr>
            <a:spLocks noGrp="1"/>
          </p:cNvSpPr>
          <p:nvPr>
            <p:ph type="body" sz="quarter" idx="14"/>
          </p:nvPr>
        </p:nvSpPr>
        <p:spPr/>
        <p:txBody>
          <a:bodyPr/>
          <a:lstStyle/>
          <a:p>
            <a:pPr lvl="0"/>
            <a:r>
              <a:rPr lang="en-US" b="1" dirty="0"/>
              <a:t>Scenario:</a:t>
            </a:r>
            <a:r>
              <a:rPr lang="en-US" dirty="0"/>
              <a:t> A student makes a mistake during a game, performance, or class activity. Later, classmates begin posting jokes and memes about it in a group chat. More people join in, and the student stops responding.</a:t>
            </a:r>
          </a:p>
          <a:p>
            <a:pPr lvl="0"/>
            <a:r>
              <a:rPr lang="en-US" b="1" dirty="0"/>
              <a:t>Discussion questions:</a:t>
            </a:r>
            <a:r>
              <a:rPr lang="en-US" dirty="0"/>
              <a:t> </a:t>
            </a:r>
          </a:p>
          <a:p>
            <a:pPr lvl="1"/>
            <a:r>
              <a:rPr lang="en-US" dirty="0"/>
              <a:t>What makes this more than a joke? </a:t>
            </a:r>
          </a:p>
          <a:p>
            <a:pPr lvl="1"/>
            <a:r>
              <a:rPr lang="en-US" dirty="0"/>
              <a:t>What could a bystander do? </a:t>
            </a:r>
          </a:p>
          <a:p>
            <a:pPr lvl="1"/>
            <a:r>
              <a:rPr lang="en-US" dirty="0"/>
              <a:t>What should the targeted student save or report?</a:t>
            </a:r>
          </a:p>
          <a:p>
            <a:endParaRPr lang="en-US" dirty="0"/>
          </a:p>
        </p:txBody>
      </p:sp>
      <p:sp>
        <p:nvSpPr>
          <p:cNvPr id="5" name="Date Placeholder 4">
            <a:extLst>
              <a:ext uri="{FF2B5EF4-FFF2-40B4-BE49-F238E27FC236}">
                <a16:creationId xmlns:a16="http://schemas.microsoft.com/office/drawing/2014/main" id="{2C845C06-0DB5-49EB-F58A-5EB0DB84FDC4}"/>
              </a:ext>
            </a:extLst>
          </p:cNvPr>
          <p:cNvSpPr>
            <a:spLocks noGrp="1"/>
          </p:cNvSpPr>
          <p:nvPr>
            <p:ph type="dt" sz="half" idx="2"/>
          </p:nvPr>
        </p:nvSpPr>
        <p:spPr/>
        <p:txBody>
          <a:bodyPr/>
          <a:lstStyle/>
          <a:p>
            <a:fld id="{E0C8DACD-4E35-4E4C-AC75-C3DE50F04E7E}" type="datetime1">
              <a:rPr lang="en-US" smtClean="0"/>
              <a:pPr/>
              <a:t>8/14/2026</a:t>
            </a:fld>
            <a:endParaRPr lang="en-US" dirty="0"/>
          </a:p>
        </p:txBody>
      </p:sp>
      <p:sp>
        <p:nvSpPr>
          <p:cNvPr id="6" name="Slide Number Placeholder 5">
            <a:extLst>
              <a:ext uri="{FF2B5EF4-FFF2-40B4-BE49-F238E27FC236}">
                <a16:creationId xmlns:a16="http://schemas.microsoft.com/office/drawing/2014/main" id="{EB4407D9-8D47-BBA7-8A46-6ED9D9AE7E81}"/>
              </a:ext>
            </a:extLst>
          </p:cNvPr>
          <p:cNvSpPr>
            <a:spLocks noGrp="1"/>
          </p:cNvSpPr>
          <p:nvPr>
            <p:ph type="sldNum" sz="quarter" idx="4"/>
          </p:nvPr>
        </p:nvSpPr>
        <p:spPr/>
        <p:txBody>
          <a:bodyPr/>
          <a:lstStyle/>
          <a:p>
            <a:fld id="{8A7A6979-0714-4377-B894-6BE4C2D6E202}" type="slidenum">
              <a:rPr lang="en-US" smtClean="0"/>
              <a:pPr/>
              <a:t>10</a:t>
            </a:fld>
            <a:endParaRPr lang="en-US" dirty="0"/>
          </a:p>
        </p:txBody>
      </p:sp>
    </p:spTree>
    <p:extLst>
      <p:ext uri="{BB962C8B-B14F-4D97-AF65-F5344CB8AC3E}">
        <p14:creationId xmlns:p14="http://schemas.microsoft.com/office/powerpoint/2010/main" val="406813854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8602B5-AEC4-CC5F-E6EA-0D239F846D1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5C9E494-E8D4-4B63-DE17-97BD4BD9EDF7}"/>
              </a:ext>
            </a:extLst>
          </p:cNvPr>
          <p:cNvSpPr>
            <a:spLocks noGrp="1"/>
          </p:cNvSpPr>
          <p:nvPr>
            <p:ph type="ctrTitle"/>
          </p:nvPr>
        </p:nvSpPr>
        <p:spPr>
          <a:xfrm>
            <a:off x="1043554" y="442674"/>
            <a:ext cx="9234309" cy="997196"/>
          </a:xfrm>
        </p:spPr>
        <p:txBody>
          <a:bodyPr/>
          <a:lstStyle/>
          <a:p>
            <a:r>
              <a:rPr lang="en-US" dirty="0"/>
              <a:t>Cyberbullying Scenario Cards for Discussion</a:t>
            </a:r>
            <a:br>
              <a:rPr lang="en-US" dirty="0"/>
            </a:br>
            <a:endParaRPr lang="en-US" dirty="0"/>
          </a:p>
        </p:txBody>
      </p:sp>
      <p:sp>
        <p:nvSpPr>
          <p:cNvPr id="3" name="Subtitle 2">
            <a:extLst>
              <a:ext uri="{FF2B5EF4-FFF2-40B4-BE49-F238E27FC236}">
                <a16:creationId xmlns:a16="http://schemas.microsoft.com/office/drawing/2014/main" id="{610E95F8-3AD9-E95B-736F-45E2073B1F9C}"/>
              </a:ext>
            </a:extLst>
          </p:cNvPr>
          <p:cNvSpPr>
            <a:spLocks noGrp="1"/>
          </p:cNvSpPr>
          <p:nvPr>
            <p:ph type="subTitle" idx="1"/>
          </p:nvPr>
        </p:nvSpPr>
        <p:spPr>
          <a:xfrm>
            <a:off x="1043553" y="1345167"/>
            <a:ext cx="7321993" cy="338554"/>
          </a:xfrm>
        </p:spPr>
        <p:txBody>
          <a:bodyPr/>
          <a:lstStyle/>
          <a:p>
            <a:r>
              <a:rPr lang="en-US" dirty="0"/>
              <a:t>Scenario Card 2: The Photo That Spread</a:t>
            </a:r>
          </a:p>
        </p:txBody>
      </p:sp>
      <p:sp>
        <p:nvSpPr>
          <p:cNvPr id="4" name="Text Placeholder 3">
            <a:extLst>
              <a:ext uri="{FF2B5EF4-FFF2-40B4-BE49-F238E27FC236}">
                <a16:creationId xmlns:a16="http://schemas.microsoft.com/office/drawing/2014/main" id="{4FC77F6F-CF99-3510-F137-F7011F84A36F}"/>
              </a:ext>
            </a:extLst>
          </p:cNvPr>
          <p:cNvSpPr>
            <a:spLocks noGrp="1"/>
          </p:cNvSpPr>
          <p:nvPr>
            <p:ph type="body" sz="quarter" idx="14"/>
          </p:nvPr>
        </p:nvSpPr>
        <p:spPr/>
        <p:txBody>
          <a:bodyPr/>
          <a:lstStyle/>
          <a:p>
            <a:pPr lvl="0"/>
            <a:r>
              <a:rPr lang="en-US" b="1" dirty="0"/>
              <a:t>Scenario:</a:t>
            </a:r>
            <a:r>
              <a:rPr lang="en-US" dirty="0"/>
              <a:t> Someone takes a funny photo of a friend at an event and posts it without asking. Other people take screenshots of it, add comments, and share it in another chat.</a:t>
            </a:r>
          </a:p>
          <a:p>
            <a:pPr lvl="0"/>
            <a:r>
              <a:rPr lang="en-US" b="1" dirty="0"/>
              <a:t>Discussion questions:</a:t>
            </a:r>
            <a:r>
              <a:rPr lang="en-US" dirty="0"/>
              <a:t> </a:t>
            </a:r>
          </a:p>
          <a:p>
            <a:pPr lvl="1"/>
            <a:r>
              <a:rPr lang="en-US" dirty="0"/>
              <a:t>What should have happened before the photo was shared? </a:t>
            </a:r>
          </a:p>
          <a:p>
            <a:pPr lvl="1"/>
            <a:r>
              <a:rPr lang="en-US" dirty="0"/>
              <a:t>What could the friend who posted it do now? </a:t>
            </a:r>
          </a:p>
          <a:p>
            <a:pPr lvl="1"/>
            <a:r>
              <a:rPr lang="en-US" dirty="0"/>
              <a:t>How can families talk about permission and photos?</a:t>
            </a:r>
          </a:p>
          <a:p>
            <a:endParaRPr lang="en-US" dirty="0"/>
          </a:p>
        </p:txBody>
      </p:sp>
      <p:sp>
        <p:nvSpPr>
          <p:cNvPr id="5" name="Date Placeholder 4">
            <a:extLst>
              <a:ext uri="{FF2B5EF4-FFF2-40B4-BE49-F238E27FC236}">
                <a16:creationId xmlns:a16="http://schemas.microsoft.com/office/drawing/2014/main" id="{5DDDEDDA-4B35-10CC-ECEA-D682FCBE1CB4}"/>
              </a:ext>
            </a:extLst>
          </p:cNvPr>
          <p:cNvSpPr>
            <a:spLocks noGrp="1"/>
          </p:cNvSpPr>
          <p:nvPr>
            <p:ph type="dt" sz="half" idx="2"/>
          </p:nvPr>
        </p:nvSpPr>
        <p:spPr/>
        <p:txBody>
          <a:bodyPr/>
          <a:lstStyle/>
          <a:p>
            <a:fld id="{E0C8DACD-4E35-4E4C-AC75-C3DE50F04E7E}" type="datetime1">
              <a:rPr lang="en-US" smtClean="0"/>
              <a:pPr/>
              <a:t>8/14/2026</a:t>
            </a:fld>
            <a:endParaRPr lang="en-US" dirty="0"/>
          </a:p>
        </p:txBody>
      </p:sp>
      <p:sp>
        <p:nvSpPr>
          <p:cNvPr id="6" name="Slide Number Placeholder 5">
            <a:extLst>
              <a:ext uri="{FF2B5EF4-FFF2-40B4-BE49-F238E27FC236}">
                <a16:creationId xmlns:a16="http://schemas.microsoft.com/office/drawing/2014/main" id="{431F149E-4056-0658-6AF7-92449302EEEC}"/>
              </a:ext>
            </a:extLst>
          </p:cNvPr>
          <p:cNvSpPr>
            <a:spLocks noGrp="1"/>
          </p:cNvSpPr>
          <p:nvPr>
            <p:ph type="sldNum" sz="quarter" idx="4"/>
          </p:nvPr>
        </p:nvSpPr>
        <p:spPr/>
        <p:txBody>
          <a:bodyPr/>
          <a:lstStyle/>
          <a:p>
            <a:fld id="{8A7A6979-0714-4377-B894-6BE4C2D6E202}" type="slidenum">
              <a:rPr lang="en-US" smtClean="0"/>
              <a:pPr/>
              <a:t>11</a:t>
            </a:fld>
            <a:endParaRPr lang="en-US" dirty="0"/>
          </a:p>
        </p:txBody>
      </p:sp>
    </p:spTree>
    <p:extLst>
      <p:ext uri="{BB962C8B-B14F-4D97-AF65-F5344CB8AC3E}">
        <p14:creationId xmlns:p14="http://schemas.microsoft.com/office/powerpoint/2010/main" val="55285446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046F77-9DA6-C0B4-9409-517C7EC128C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9F26C48-91C3-5694-92B6-47DB579F9F29}"/>
              </a:ext>
            </a:extLst>
          </p:cNvPr>
          <p:cNvSpPr>
            <a:spLocks noGrp="1"/>
          </p:cNvSpPr>
          <p:nvPr>
            <p:ph type="ctrTitle"/>
          </p:nvPr>
        </p:nvSpPr>
        <p:spPr>
          <a:xfrm>
            <a:off x="1043554" y="442674"/>
            <a:ext cx="9234309" cy="997196"/>
          </a:xfrm>
        </p:spPr>
        <p:txBody>
          <a:bodyPr/>
          <a:lstStyle/>
          <a:p>
            <a:r>
              <a:rPr lang="en-US" dirty="0"/>
              <a:t>Cyberbullying Scenario Cards for Discussion</a:t>
            </a:r>
            <a:br>
              <a:rPr lang="en-US" dirty="0"/>
            </a:br>
            <a:endParaRPr lang="en-US" dirty="0"/>
          </a:p>
        </p:txBody>
      </p:sp>
      <p:sp>
        <p:nvSpPr>
          <p:cNvPr id="3" name="Subtitle 2">
            <a:extLst>
              <a:ext uri="{FF2B5EF4-FFF2-40B4-BE49-F238E27FC236}">
                <a16:creationId xmlns:a16="http://schemas.microsoft.com/office/drawing/2014/main" id="{9879E86E-E5C0-6421-1464-A6B923DD04E4}"/>
              </a:ext>
            </a:extLst>
          </p:cNvPr>
          <p:cNvSpPr>
            <a:spLocks noGrp="1"/>
          </p:cNvSpPr>
          <p:nvPr>
            <p:ph type="subTitle" idx="1"/>
          </p:nvPr>
        </p:nvSpPr>
        <p:spPr>
          <a:xfrm>
            <a:off x="1043553" y="1345167"/>
            <a:ext cx="7321993" cy="338554"/>
          </a:xfrm>
        </p:spPr>
        <p:txBody>
          <a:bodyPr/>
          <a:lstStyle/>
          <a:p>
            <a:r>
              <a:rPr lang="en-US" dirty="0"/>
              <a:t>Scenario Card 3: The Fake Account</a:t>
            </a:r>
          </a:p>
        </p:txBody>
      </p:sp>
      <p:sp>
        <p:nvSpPr>
          <p:cNvPr id="4" name="Text Placeholder 3">
            <a:extLst>
              <a:ext uri="{FF2B5EF4-FFF2-40B4-BE49-F238E27FC236}">
                <a16:creationId xmlns:a16="http://schemas.microsoft.com/office/drawing/2014/main" id="{F5693C54-CFF2-5818-ADEA-2CAB84B3CB59}"/>
              </a:ext>
            </a:extLst>
          </p:cNvPr>
          <p:cNvSpPr>
            <a:spLocks noGrp="1"/>
          </p:cNvSpPr>
          <p:nvPr>
            <p:ph type="body" sz="quarter" idx="14"/>
          </p:nvPr>
        </p:nvSpPr>
        <p:spPr/>
        <p:txBody>
          <a:bodyPr/>
          <a:lstStyle/>
          <a:p>
            <a:pPr lvl="0"/>
            <a:r>
              <a:rPr lang="en-US" b="1" dirty="0"/>
              <a:t>Scenario:</a:t>
            </a:r>
            <a:r>
              <a:rPr lang="en-US" dirty="0"/>
              <a:t> A student discovers an account pretending to be them. The account posts rude comments and sends messages to others.</a:t>
            </a:r>
          </a:p>
          <a:p>
            <a:pPr lvl="0"/>
            <a:r>
              <a:rPr lang="en-US" b="1" dirty="0"/>
              <a:t>Discussion questions:</a:t>
            </a:r>
            <a:r>
              <a:rPr lang="en-US" dirty="0"/>
              <a:t> </a:t>
            </a:r>
          </a:p>
          <a:p>
            <a:pPr lvl="1"/>
            <a:r>
              <a:rPr lang="en-US" dirty="0"/>
              <a:t>Why is impersonation harmful? </a:t>
            </a:r>
          </a:p>
          <a:p>
            <a:pPr lvl="1"/>
            <a:r>
              <a:rPr lang="en-US" dirty="0"/>
              <a:t>What evidence should be saved? </a:t>
            </a:r>
          </a:p>
          <a:p>
            <a:pPr lvl="1"/>
            <a:r>
              <a:rPr lang="en-US" dirty="0"/>
              <a:t>Who should be told?</a:t>
            </a:r>
          </a:p>
          <a:p>
            <a:endParaRPr lang="en-US" dirty="0"/>
          </a:p>
        </p:txBody>
      </p:sp>
      <p:sp>
        <p:nvSpPr>
          <p:cNvPr id="5" name="Date Placeholder 4">
            <a:extLst>
              <a:ext uri="{FF2B5EF4-FFF2-40B4-BE49-F238E27FC236}">
                <a16:creationId xmlns:a16="http://schemas.microsoft.com/office/drawing/2014/main" id="{AB11503B-3458-13D9-035B-E0200B128697}"/>
              </a:ext>
            </a:extLst>
          </p:cNvPr>
          <p:cNvSpPr>
            <a:spLocks noGrp="1"/>
          </p:cNvSpPr>
          <p:nvPr>
            <p:ph type="dt" sz="half" idx="2"/>
          </p:nvPr>
        </p:nvSpPr>
        <p:spPr/>
        <p:txBody>
          <a:bodyPr/>
          <a:lstStyle/>
          <a:p>
            <a:fld id="{E0C8DACD-4E35-4E4C-AC75-C3DE50F04E7E}" type="datetime1">
              <a:rPr lang="en-US" smtClean="0"/>
              <a:pPr/>
              <a:t>8/14/2026</a:t>
            </a:fld>
            <a:endParaRPr lang="en-US" dirty="0"/>
          </a:p>
        </p:txBody>
      </p:sp>
      <p:sp>
        <p:nvSpPr>
          <p:cNvPr id="6" name="Slide Number Placeholder 5">
            <a:extLst>
              <a:ext uri="{FF2B5EF4-FFF2-40B4-BE49-F238E27FC236}">
                <a16:creationId xmlns:a16="http://schemas.microsoft.com/office/drawing/2014/main" id="{05F8B8E6-9AC9-A9AF-DA29-A9AE0AC37356}"/>
              </a:ext>
            </a:extLst>
          </p:cNvPr>
          <p:cNvSpPr>
            <a:spLocks noGrp="1"/>
          </p:cNvSpPr>
          <p:nvPr>
            <p:ph type="sldNum" sz="quarter" idx="4"/>
          </p:nvPr>
        </p:nvSpPr>
        <p:spPr/>
        <p:txBody>
          <a:bodyPr/>
          <a:lstStyle/>
          <a:p>
            <a:fld id="{8A7A6979-0714-4377-B894-6BE4C2D6E202}" type="slidenum">
              <a:rPr lang="en-US" smtClean="0"/>
              <a:pPr/>
              <a:t>12</a:t>
            </a:fld>
            <a:endParaRPr lang="en-US" dirty="0"/>
          </a:p>
        </p:txBody>
      </p:sp>
    </p:spTree>
    <p:extLst>
      <p:ext uri="{BB962C8B-B14F-4D97-AF65-F5344CB8AC3E}">
        <p14:creationId xmlns:p14="http://schemas.microsoft.com/office/powerpoint/2010/main" val="155325005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1890C8-A017-A7D5-96D9-FDB8D320710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3A06727-D11A-E809-2C5D-5116A872903E}"/>
              </a:ext>
            </a:extLst>
          </p:cNvPr>
          <p:cNvSpPr>
            <a:spLocks noGrp="1"/>
          </p:cNvSpPr>
          <p:nvPr>
            <p:ph type="ctrTitle"/>
          </p:nvPr>
        </p:nvSpPr>
        <p:spPr>
          <a:xfrm>
            <a:off x="1043554" y="442674"/>
            <a:ext cx="9234309" cy="997196"/>
          </a:xfrm>
        </p:spPr>
        <p:txBody>
          <a:bodyPr/>
          <a:lstStyle/>
          <a:p>
            <a:r>
              <a:rPr lang="en-US" dirty="0"/>
              <a:t>Cyberbullying Scenario Cards for Discussion</a:t>
            </a:r>
            <a:br>
              <a:rPr lang="en-US" dirty="0"/>
            </a:br>
            <a:endParaRPr lang="en-US" dirty="0"/>
          </a:p>
        </p:txBody>
      </p:sp>
      <p:sp>
        <p:nvSpPr>
          <p:cNvPr id="3" name="Subtitle 2">
            <a:extLst>
              <a:ext uri="{FF2B5EF4-FFF2-40B4-BE49-F238E27FC236}">
                <a16:creationId xmlns:a16="http://schemas.microsoft.com/office/drawing/2014/main" id="{3E168966-3E0D-A1C5-F65F-6ECD5BAD3EE0}"/>
              </a:ext>
            </a:extLst>
          </p:cNvPr>
          <p:cNvSpPr>
            <a:spLocks noGrp="1"/>
          </p:cNvSpPr>
          <p:nvPr>
            <p:ph type="subTitle" idx="1"/>
          </p:nvPr>
        </p:nvSpPr>
        <p:spPr>
          <a:xfrm>
            <a:off x="1043553" y="1345167"/>
            <a:ext cx="7321993" cy="338554"/>
          </a:xfrm>
        </p:spPr>
        <p:txBody>
          <a:bodyPr/>
          <a:lstStyle/>
          <a:p>
            <a:r>
              <a:rPr lang="en-US" dirty="0"/>
              <a:t>Scenario Card 4: The “Just Kidding” Comment</a:t>
            </a:r>
          </a:p>
        </p:txBody>
      </p:sp>
      <p:sp>
        <p:nvSpPr>
          <p:cNvPr id="4" name="Text Placeholder 3">
            <a:extLst>
              <a:ext uri="{FF2B5EF4-FFF2-40B4-BE49-F238E27FC236}">
                <a16:creationId xmlns:a16="http://schemas.microsoft.com/office/drawing/2014/main" id="{1D672419-19B0-85B1-D120-85DABA78ABF5}"/>
              </a:ext>
            </a:extLst>
          </p:cNvPr>
          <p:cNvSpPr>
            <a:spLocks noGrp="1"/>
          </p:cNvSpPr>
          <p:nvPr>
            <p:ph type="body" sz="quarter" idx="14"/>
          </p:nvPr>
        </p:nvSpPr>
        <p:spPr/>
        <p:txBody>
          <a:bodyPr/>
          <a:lstStyle/>
          <a:p>
            <a:pPr lvl="0"/>
            <a:r>
              <a:rPr lang="en-US" b="1" dirty="0"/>
              <a:t>Scenario:</a:t>
            </a:r>
            <a:r>
              <a:rPr lang="en-US" dirty="0"/>
              <a:t> A student posts a video, and several classmates comment with insults followed by “just kidding.” The student laughs it off in public but later tells a friend they feel embarrassed and anxious.</a:t>
            </a:r>
          </a:p>
          <a:p>
            <a:pPr lvl="0"/>
            <a:r>
              <a:rPr lang="en-US" b="1" dirty="0"/>
              <a:t>Discussion questions:</a:t>
            </a:r>
            <a:r>
              <a:rPr lang="en-US" dirty="0"/>
              <a:t> </a:t>
            </a:r>
          </a:p>
          <a:p>
            <a:pPr lvl="1"/>
            <a:r>
              <a:rPr lang="en-US" dirty="0"/>
              <a:t>How can humor still cause harm? </a:t>
            </a:r>
          </a:p>
          <a:p>
            <a:pPr lvl="1"/>
            <a:r>
              <a:rPr lang="en-US" dirty="0"/>
              <a:t>What could a friend say or do? </a:t>
            </a:r>
          </a:p>
          <a:p>
            <a:pPr lvl="1"/>
            <a:r>
              <a:rPr lang="en-US" dirty="0"/>
              <a:t>When should an adult be involved?</a:t>
            </a:r>
          </a:p>
          <a:p>
            <a:endParaRPr lang="en-US" dirty="0"/>
          </a:p>
        </p:txBody>
      </p:sp>
      <p:sp>
        <p:nvSpPr>
          <p:cNvPr id="5" name="Date Placeholder 4">
            <a:extLst>
              <a:ext uri="{FF2B5EF4-FFF2-40B4-BE49-F238E27FC236}">
                <a16:creationId xmlns:a16="http://schemas.microsoft.com/office/drawing/2014/main" id="{83C48D8D-68E5-3C91-C801-A0BBA687A047}"/>
              </a:ext>
            </a:extLst>
          </p:cNvPr>
          <p:cNvSpPr>
            <a:spLocks noGrp="1"/>
          </p:cNvSpPr>
          <p:nvPr>
            <p:ph type="dt" sz="half" idx="2"/>
          </p:nvPr>
        </p:nvSpPr>
        <p:spPr/>
        <p:txBody>
          <a:bodyPr/>
          <a:lstStyle/>
          <a:p>
            <a:fld id="{E0C8DACD-4E35-4E4C-AC75-C3DE50F04E7E}" type="datetime1">
              <a:rPr lang="en-US" smtClean="0"/>
              <a:pPr/>
              <a:t>8/14/2026</a:t>
            </a:fld>
            <a:endParaRPr lang="en-US" dirty="0"/>
          </a:p>
        </p:txBody>
      </p:sp>
      <p:sp>
        <p:nvSpPr>
          <p:cNvPr id="6" name="Slide Number Placeholder 5">
            <a:extLst>
              <a:ext uri="{FF2B5EF4-FFF2-40B4-BE49-F238E27FC236}">
                <a16:creationId xmlns:a16="http://schemas.microsoft.com/office/drawing/2014/main" id="{12E43B20-65CB-0F63-2BA6-DF2C786D42FE}"/>
              </a:ext>
            </a:extLst>
          </p:cNvPr>
          <p:cNvSpPr>
            <a:spLocks noGrp="1"/>
          </p:cNvSpPr>
          <p:nvPr>
            <p:ph type="sldNum" sz="quarter" idx="4"/>
          </p:nvPr>
        </p:nvSpPr>
        <p:spPr/>
        <p:txBody>
          <a:bodyPr/>
          <a:lstStyle/>
          <a:p>
            <a:fld id="{8A7A6979-0714-4377-B894-6BE4C2D6E202}" type="slidenum">
              <a:rPr lang="en-US" smtClean="0"/>
              <a:pPr/>
              <a:t>13</a:t>
            </a:fld>
            <a:endParaRPr lang="en-US" dirty="0"/>
          </a:p>
        </p:txBody>
      </p:sp>
    </p:spTree>
    <p:extLst>
      <p:ext uri="{BB962C8B-B14F-4D97-AF65-F5344CB8AC3E}">
        <p14:creationId xmlns:p14="http://schemas.microsoft.com/office/powerpoint/2010/main" val="58193470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D9F80B-A295-7A9A-F7B3-B9C2A3645A6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63EAE75-5DE6-3B92-8938-5C97FFD204B3}"/>
              </a:ext>
            </a:extLst>
          </p:cNvPr>
          <p:cNvSpPr>
            <a:spLocks noGrp="1"/>
          </p:cNvSpPr>
          <p:nvPr>
            <p:ph type="ctrTitle"/>
          </p:nvPr>
        </p:nvSpPr>
        <p:spPr>
          <a:xfrm>
            <a:off x="1043554" y="442674"/>
            <a:ext cx="9234309" cy="997196"/>
          </a:xfrm>
        </p:spPr>
        <p:txBody>
          <a:bodyPr/>
          <a:lstStyle/>
          <a:p>
            <a:r>
              <a:rPr lang="en-US" dirty="0"/>
              <a:t>Cyberbullying Scenario Cards for Discussion</a:t>
            </a:r>
            <a:br>
              <a:rPr lang="en-US" dirty="0"/>
            </a:br>
            <a:endParaRPr lang="en-US" dirty="0"/>
          </a:p>
        </p:txBody>
      </p:sp>
      <p:sp>
        <p:nvSpPr>
          <p:cNvPr id="3" name="Subtitle 2">
            <a:extLst>
              <a:ext uri="{FF2B5EF4-FFF2-40B4-BE49-F238E27FC236}">
                <a16:creationId xmlns:a16="http://schemas.microsoft.com/office/drawing/2014/main" id="{B539E168-DAF6-7CC7-7B38-21C43B34F6BA}"/>
              </a:ext>
            </a:extLst>
          </p:cNvPr>
          <p:cNvSpPr>
            <a:spLocks noGrp="1"/>
          </p:cNvSpPr>
          <p:nvPr>
            <p:ph type="subTitle" idx="1"/>
          </p:nvPr>
        </p:nvSpPr>
        <p:spPr>
          <a:xfrm>
            <a:off x="1043553" y="1345167"/>
            <a:ext cx="7321993" cy="805349"/>
          </a:xfrm>
        </p:spPr>
        <p:txBody>
          <a:bodyPr/>
          <a:lstStyle/>
          <a:p>
            <a:r>
              <a:rPr lang="en-US" dirty="0"/>
              <a:t>Scenario Card 5: Pressure to Respond</a:t>
            </a:r>
          </a:p>
          <a:p>
            <a:endParaRPr lang="en-US" dirty="0"/>
          </a:p>
        </p:txBody>
      </p:sp>
      <p:sp>
        <p:nvSpPr>
          <p:cNvPr id="4" name="Text Placeholder 3">
            <a:extLst>
              <a:ext uri="{FF2B5EF4-FFF2-40B4-BE49-F238E27FC236}">
                <a16:creationId xmlns:a16="http://schemas.microsoft.com/office/drawing/2014/main" id="{BCB940D6-A314-5913-33B5-1136DA5A3E48}"/>
              </a:ext>
            </a:extLst>
          </p:cNvPr>
          <p:cNvSpPr>
            <a:spLocks noGrp="1"/>
          </p:cNvSpPr>
          <p:nvPr>
            <p:ph type="body" sz="quarter" idx="14"/>
          </p:nvPr>
        </p:nvSpPr>
        <p:spPr/>
        <p:txBody>
          <a:bodyPr/>
          <a:lstStyle/>
          <a:p>
            <a:pPr lvl="0"/>
            <a:r>
              <a:rPr lang="en-US" b="1" dirty="0"/>
              <a:t>Scenario:</a:t>
            </a:r>
            <a:r>
              <a:rPr lang="en-US" dirty="0"/>
              <a:t> A teen receives repeated messages demanding that they answer immediately, share personal information, or explain where they are. The messages become angry when the teen does not respond.</a:t>
            </a:r>
          </a:p>
          <a:p>
            <a:pPr lvl="0"/>
            <a:r>
              <a:rPr lang="en-US" b="1" dirty="0"/>
              <a:t>Discussion questions:</a:t>
            </a:r>
            <a:r>
              <a:rPr lang="en-US" dirty="0"/>
              <a:t> </a:t>
            </a:r>
          </a:p>
          <a:p>
            <a:pPr lvl="1"/>
            <a:r>
              <a:rPr lang="en-US" dirty="0"/>
              <a:t>What are signs of pressure or control? </a:t>
            </a:r>
          </a:p>
          <a:p>
            <a:pPr lvl="1"/>
            <a:r>
              <a:rPr lang="en-US" dirty="0"/>
              <a:t>What settings or boundaries could help? </a:t>
            </a:r>
          </a:p>
          <a:p>
            <a:pPr lvl="1"/>
            <a:r>
              <a:rPr lang="en-US" dirty="0"/>
              <a:t>Who could the teen talk to?</a:t>
            </a:r>
          </a:p>
          <a:p>
            <a:endParaRPr lang="en-US" dirty="0"/>
          </a:p>
        </p:txBody>
      </p:sp>
      <p:sp>
        <p:nvSpPr>
          <p:cNvPr id="5" name="Date Placeholder 4">
            <a:extLst>
              <a:ext uri="{FF2B5EF4-FFF2-40B4-BE49-F238E27FC236}">
                <a16:creationId xmlns:a16="http://schemas.microsoft.com/office/drawing/2014/main" id="{6232A9DF-116E-1458-533D-5A1D4A53607D}"/>
              </a:ext>
            </a:extLst>
          </p:cNvPr>
          <p:cNvSpPr>
            <a:spLocks noGrp="1"/>
          </p:cNvSpPr>
          <p:nvPr>
            <p:ph type="dt" sz="half" idx="2"/>
          </p:nvPr>
        </p:nvSpPr>
        <p:spPr/>
        <p:txBody>
          <a:bodyPr/>
          <a:lstStyle/>
          <a:p>
            <a:fld id="{E0C8DACD-4E35-4E4C-AC75-C3DE50F04E7E}" type="datetime1">
              <a:rPr lang="en-US" smtClean="0"/>
              <a:pPr/>
              <a:t>8/14/2026</a:t>
            </a:fld>
            <a:endParaRPr lang="en-US" dirty="0"/>
          </a:p>
        </p:txBody>
      </p:sp>
      <p:sp>
        <p:nvSpPr>
          <p:cNvPr id="6" name="Slide Number Placeholder 5">
            <a:extLst>
              <a:ext uri="{FF2B5EF4-FFF2-40B4-BE49-F238E27FC236}">
                <a16:creationId xmlns:a16="http://schemas.microsoft.com/office/drawing/2014/main" id="{2D8DDF05-B9A7-5D2A-28CC-ADABC54D6E82}"/>
              </a:ext>
            </a:extLst>
          </p:cNvPr>
          <p:cNvSpPr>
            <a:spLocks noGrp="1"/>
          </p:cNvSpPr>
          <p:nvPr>
            <p:ph type="sldNum" sz="quarter" idx="4"/>
          </p:nvPr>
        </p:nvSpPr>
        <p:spPr/>
        <p:txBody>
          <a:bodyPr/>
          <a:lstStyle/>
          <a:p>
            <a:fld id="{8A7A6979-0714-4377-B894-6BE4C2D6E202}" type="slidenum">
              <a:rPr lang="en-US" smtClean="0"/>
              <a:pPr/>
              <a:t>14</a:t>
            </a:fld>
            <a:endParaRPr lang="en-US" dirty="0"/>
          </a:p>
        </p:txBody>
      </p:sp>
    </p:spTree>
    <p:extLst>
      <p:ext uri="{BB962C8B-B14F-4D97-AF65-F5344CB8AC3E}">
        <p14:creationId xmlns:p14="http://schemas.microsoft.com/office/powerpoint/2010/main" val="12926162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813CE8-FB35-AED8-C785-A90F7509D14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6EA1A7B-0A6E-FB7E-AB6D-51A6BDDD9624}"/>
              </a:ext>
            </a:extLst>
          </p:cNvPr>
          <p:cNvSpPr>
            <a:spLocks noGrp="1"/>
          </p:cNvSpPr>
          <p:nvPr>
            <p:ph type="ctrTitle"/>
          </p:nvPr>
        </p:nvSpPr>
        <p:spPr>
          <a:xfrm>
            <a:off x="1043554" y="442674"/>
            <a:ext cx="9234309" cy="997196"/>
          </a:xfrm>
        </p:spPr>
        <p:txBody>
          <a:bodyPr/>
          <a:lstStyle/>
          <a:p>
            <a:r>
              <a:rPr lang="en-US" dirty="0"/>
              <a:t>Cyberbullying Scenario Cards for Discussion</a:t>
            </a:r>
            <a:br>
              <a:rPr lang="en-US" dirty="0"/>
            </a:br>
            <a:endParaRPr lang="en-US" dirty="0"/>
          </a:p>
        </p:txBody>
      </p:sp>
      <p:sp>
        <p:nvSpPr>
          <p:cNvPr id="3" name="Subtitle 2">
            <a:extLst>
              <a:ext uri="{FF2B5EF4-FFF2-40B4-BE49-F238E27FC236}">
                <a16:creationId xmlns:a16="http://schemas.microsoft.com/office/drawing/2014/main" id="{42965836-166F-FA00-80B3-7620B412EB6B}"/>
              </a:ext>
            </a:extLst>
          </p:cNvPr>
          <p:cNvSpPr>
            <a:spLocks noGrp="1"/>
          </p:cNvSpPr>
          <p:nvPr>
            <p:ph type="subTitle" idx="1"/>
          </p:nvPr>
        </p:nvSpPr>
        <p:spPr>
          <a:xfrm>
            <a:off x="1043553" y="1345167"/>
            <a:ext cx="7321993" cy="805349"/>
          </a:xfrm>
        </p:spPr>
        <p:txBody>
          <a:bodyPr/>
          <a:lstStyle/>
          <a:p>
            <a:r>
              <a:rPr lang="en-US" dirty="0"/>
              <a:t>Scenario Card 6: Bystander Choice</a:t>
            </a:r>
          </a:p>
          <a:p>
            <a:endParaRPr lang="en-US" dirty="0"/>
          </a:p>
        </p:txBody>
      </p:sp>
      <p:sp>
        <p:nvSpPr>
          <p:cNvPr id="4" name="Text Placeholder 3">
            <a:extLst>
              <a:ext uri="{FF2B5EF4-FFF2-40B4-BE49-F238E27FC236}">
                <a16:creationId xmlns:a16="http://schemas.microsoft.com/office/drawing/2014/main" id="{476B5AF0-40E8-BA5B-A8F9-1AB6D37A0A67}"/>
              </a:ext>
            </a:extLst>
          </p:cNvPr>
          <p:cNvSpPr>
            <a:spLocks noGrp="1"/>
          </p:cNvSpPr>
          <p:nvPr>
            <p:ph type="body" sz="quarter" idx="14"/>
          </p:nvPr>
        </p:nvSpPr>
        <p:spPr/>
        <p:txBody>
          <a:bodyPr/>
          <a:lstStyle/>
          <a:p>
            <a:pPr lvl="0"/>
            <a:r>
              <a:rPr lang="en-US" b="1" dirty="0"/>
              <a:t>Scenario:</a:t>
            </a:r>
            <a:r>
              <a:rPr lang="en-US" dirty="0"/>
              <a:t> A student sees a hurtful post about someone else. Many people are liking it. The student does not want to get involved but feels uncomfortable.</a:t>
            </a:r>
          </a:p>
          <a:p>
            <a:pPr lvl="0"/>
            <a:r>
              <a:rPr lang="en-US" b="1" dirty="0"/>
              <a:t>Discussion questions:</a:t>
            </a:r>
            <a:r>
              <a:rPr lang="en-US" dirty="0"/>
              <a:t> </a:t>
            </a:r>
          </a:p>
          <a:p>
            <a:pPr lvl="1"/>
            <a:r>
              <a:rPr lang="en-US" dirty="0"/>
              <a:t>What are safe ways to help without becoming the next target? </a:t>
            </a:r>
          </a:p>
          <a:p>
            <a:pPr lvl="1"/>
            <a:r>
              <a:rPr lang="en-US" dirty="0"/>
              <a:t>What should the student avoid doing? </a:t>
            </a:r>
          </a:p>
          <a:p>
            <a:pPr lvl="1"/>
            <a:r>
              <a:rPr lang="en-US" dirty="0"/>
              <a:t>What adult or platform tools could help?</a:t>
            </a:r>
          </a:p>
          <a:p>
            <a:endParaRPr lang="en-US" dirty="0"/>
          </a:p>
        </p:txBody>
      </p:sp>
      <p:sp>
        <p:nvSpPr>
          <p:cNvPr id="5" name="Date Placeholder 4">
            <a:extLst>
              <a:ext uri="{FF2B5EF4-FFF2-40B4-BE49-F238E27FC236}">
                <a16:creationId xmlns:a16="http://schemas.microsoft.com/office/drawing/2014/main" id="{2E59708F-345B-815B-6B3F-FE81FA0F1A00}"/>
              </a:ext>
            </a:extLst>
          </p:cNvPr>
          <p:cNvSpPr>
            <a:spLocks noGrp="1"/>
          </p:cNvSpPr>
          <p:nvPr>
            <p:ph type="dt" sz="half" idx="2"/>
          </p:nvPr>
        </p:nvSpPr>
        <p:spPr/>
        <p:txBody>
          <a:bodyPr/>
          <a:lstStyle/>
          <a:p>
            <a:fld id="{E0C8DACD-4E35-4E4C-AC75-C3DE50F04E7E}" type="datetime1">
              <a:rPr lang="en-US" smtClean="0"/>
              <a:pPr/>
              <a:t>8/14/2026</a:t>
            </a:fld>
            <a:endParaRPr lang="en-US" dirty="0"/>
          </a:p>
        </p:txBody>
      </p:sp>
      <p:sp>
        <p:nvSpPr>
          <p:cNvPr id="6" name="Slide Number Placeholder 5">
            <a:extLst>
              <a:ext uri="{FF2B5EF4-FFF2-40B4-BE49-F238E27FC236}">
                <a16:creationId xmlns:a16="http://schemas.microsoft.com/office/drawing/2014/main" id="{523A8EFF-70B8-2A0E-3A7F-1D8CA98B8622}"/>
              </a:ext>
            </a:extLst>
          </p:cNvPr>
          <p:cNvSpPr>
            <a:spLocks noGrp="1"/>
          </p:cNvSpPr>
          <p:nvPr>
            <p:ph type="sldNum" sz="quarter" idx="4"/>
          </p:nvPr>
        </p:nvSpPr>
        <p:spPr/>
        <p:txBody>
          <a:bodyPr/>
          <a:lstStyle/>
          <a:p>
            <a:fld id="{8A7A6979-0714-4377-B894-6BE4C2D6E202}" type="slidenum">
              <a:rPr lang="en-US" smtClean="0"/>
              <a:pPr/>
              <a:t>15</a:t>
            </a:fld>
            <a:endParaRPr lang="en-US" dirty="0"/>
          </a:p>
        </p:txBody>
      </p:sp>
    </p:spTree>
    <p:extLst>
      <p:ext uri="{BB962C8B-B14F-4D97-AF65-F5344CB8AC3E}">
        <p14:creationId xmlns:p14="http://schemas.microsoft.com/office/powerpoint/2010/main" val="39235528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48D454-7FAD-33AE-C2E6-99CC75A5F743}"/>
              </a:ext>
            </a:extLst>
          </p:cNvPr>
          <p:cNvSpPr>
            <a:spLocks noGrp="1"/>
          </p:cNvSpPr>
          <p:nvPr>
            <p:ph type="ctrTitle"/>
          </p:nvPr>
        </p:nvSpPr>
        <p:spPr>
          <a:xfrm>
            <a:off x="1043553" y="442674"/>
            <a:ext cx="9234309" cy="512448"/>
          </a:xfrm>
        </p:spPr>
        <p:txBody>
          <a:bodyPr wrap="square" anchor="t">
            <a:normAutofit/>
          </a:bodyPr>
          <a:lstStyle/>
          <a:p>
            <a:r>
              <a:rPr lang="en-US" dirty="0"/>
              <a:t>Screen Time and Balance</a:t>
            </a:r>
          </a:p>
        </p:txBody>
      </p:sp>
      <p:sp>
        <p:nvSpPr>
          <p:cNvPr id="3" name="Subtitle 2">
            <a:extLst>
              <a:ext uri="{FF2B5EF4-FFF2-40B4-BE49-F238E27FC236}">
                <a16:creationId xmlns:a16="http://schemas.microsoft.com/office/drawing/2014/main" id="{71CE4ABD-C2D1-AE39-E3BA-A8A574B4726C}"/>
              </a:ext>
            </a:extLst>
          </p:cNvPr>
          <p:cNvSpPr>
            <a:spLocks noGrp="1"/>
          </p:cNvSpPr>
          <p:nvPr>
            <p:ph type="subTitle" idx="1"/>
          </p:nvPr>
        </p:nvSpPr>
        <p:spPr>
          <a:xfrm>
            <a:off x="1043553" y="1345166"/>
            <a:ext cx="7288495" cy="338554"/>
          </a:xfrm>
        </p:spPr>
        <p:txBody>
          <a:bodyPr wrap="square" anchor="t">
            <a:normAutofit/>
          </a:bodyPr>
          <a:lstStyle/>
          <a:p>
            <a:r>
              <a:rPr lang="en-US" dirty="0"/>
              <a:t>Conversations are Key</a:t>
            </a:r>
          </a:p>
        </p:txBody>
      </p:sp>
      <p:sp>
        <p:nvSpPr>
          <p:cNvPr id="4" name="Text Placeholder 3">
            <a:extLst>
              <a:ext uri="{FF2B5EF4-FFF2-40B4-BE49-F238E27FC236}">
                <a16:creationId xmlns:a16="http://schemas.microsoft.com/office/drawing/2014/main" id="{4FB8FF77-11B6-0BD1-A2D9-6F9B7D9F001F}"/>
              </a:ext>
            </a:extLst>
          </p:cNvPr>
          <p:cNvSpPr>
            <a:spLocks noGrp="1"/>
          </p:cNvSpPr>
          <p:nvPr>
            <p:ph type="body" sz="quarter" idx="14"/>
          </p:nvPr>
        </p:nvSpPr>
        <p:spPr>
          <a:xfrm>
            <a:off x="1943100" y="1917389"/>
            <a:ext cx="4591332" cy="3411537"/>
          </a:xfrm>
        </p:spPr>
        <p:txBody>
          <a:bodyPr>
            <a:normAutofit/>
          </a:bodyPr>
          <a:lstStyle/>
          <a:p>
            <a:pPr lvl="0">
              <a:spcAft>
                <a:spcPts val="600"/>
              </a:spcAft>
            </a:pPr>
            <a:r>
              <a:rPr lang="en-US" dirty="0"/>
              <a:t>Screen time conversations work best when families discuss sleep, school, activities, friendships, responsibilities, and wellbeing.</a:t>
            </a:r>
          </a:p>
          <a:p>
            <a:pPr lvl="0">
              <a:spcAft>
                <a:spcPts val="600"/>
              </a:spcAft>
            </a:pPr>
            <a:r>
              <a:rPr lang="en-US" dirty="0"/>
              <a:t>Instead of asking only “How much time?” </a:t>
            </a:r>
          </a:p>
          <a:p>
            <a:pPr lvl="0">
              <a:spcAft>
                <a:spcPts val="600"/>
              </a:spcAft>
            </a:pPr>
            <a:r>
              <a:rPr lang="en-US" dirty="0"/>
              <a:t> Also ask “What is this time for?” and “How do I feel afterward?”</a:t>
            </a:r>
          </a:p>
        </p:txBody>
      </p:sp>
      <p:pic>
        <p:nvPicPr>
          <p:cNvPr id="9" name="Picture 8">
            <a:extLst>
              <a:ext uri="{FF2B5EF4-FFF2-40B4-BE49-F238E27FC236}">
                <a16:creationId xmlns:a16="http://schemas.microsoft.com/office/drawing/2014/main" id="{859B1714-B048-696F-1C9A-9C7335A7989B}"/>
              </a:ext>
            </a:extLst>
          </p:cNvPr>
          <p:cNvPicPr>
            <a:picLocks noChangeAspect="1"/>
          </p:cNvPicPr>
          <p:nvPr/>
        </p:nvPicPr>
        <p:blipFill>
          <a:blip r:embed="rId3"/>
          <a:srcRect l="4903" r="6705" b="-1"/>
          <a:stretch>
            <a:fillRect/>
          </a:stretch>
        </p:blipFill>
        <p:spPr>
          <a:xfrm>
            <a:off x="6803762" y="1920876"/>
            <a:ext cx="4837905" cy="2982913"/>
          </a:xfrm>
          <a:prstGeom prst="rect">
            <a:avLst/>
          </a:prstGeom>
          <a:noFill/>
        </p:spPr>
      </p:pic>
      <p:sp>
        <p:nvSpPr>
          <p:cNvPr id="5" name="Date Placeholder 4">
            <a:extLst>
              <a:ext uri="{FF2B5EF4-FFF2-40B4-BE49-F238E27FC236}">
                <a16:creationId xmlns:a16="http://schemas.microsoft.com/office/drawing/2014/main" id="{1CE927EA-40E5-53C4-A7D3-9DBF3D063BD5}"/>
              </a:ext>
            </a:extLst>
          </p:cNvPr>
          <p:cNvSpPr>
            <a:spLocks noGrp="1"/>
          </p:cNvSpPr>
          <p:nvPr>
            <p:ph type="dt" sz="half" idx="2"/>
          </p:nvPr>
        </p:nvSpPr>
        <p:spPr>
          <a:xfrm>
            <a:off x="10049694" y="6202177"/>
            <a:ext cx="1124849" cy="323968"/>
          </a:xfrm>
        </p:spPr>
        <p:txBody>
          <a:bodyPr anchor="ctr">
            <a:normAutofit/>
          </a:bodyPr>
          <a:lstStyle/>
          <a:p>
            <a:pPr>
              <a:spcAft>
                <a:spcPts val="600"/>
              </a:spcAft>
            </a:pPr>
            <a:fld id="{E0C8DACD-4E35-4E4C-AC75-C3DE50F04E7E}" type="datetime1">
              <a:rPr lang="en-US" smtClean="0"/>
              <a:pPr>
                <a:spcAft>
                  <a:spcPts val="600"/>
                </a:spcAft>
              </a:pPr>
              <a:t>8/14/2026</a:t>
            </a:fld>
            <a:endParaRPr lang="en-US"/>
          </a:p>
        </p:txBody>
      </p:sp>
      <p:sp>
        <p:nvSpPr>
          <p:cNvPr id="6" name="Slide Number Placeholder 5">
            <a:extLst>
              <a:ext uri="{FF2B5EF4-FFF2-40B4-BE49-F238E27FC236}">
                <a16:creationId xmlns:a16="http://schemas.microsoft.com/office/drawing/2014/main" id="{F2A8C9DA-3813-011F-46F7-87053ED169EF}"/>
              </a:ext>
            </a:extLst>
          </p:cNvPr>
          <p:cNvSpPr>
            <a:spLocks noGrp="1"/>
          </p:cNvSpPr>
          <p:nvPr>
            <p:ph type="sldNum" sz="quarter" idx="4"/>
          </p:nvPr>
        </p:nvSpPr>
        <p:spPr>
          <a:xfrm>
            <a:off x="11213873" y="6181281"/>
            <a:ext cx="487680" cy="365760"/>
          </a:xfrm>
        </p:spPr>
        <p:txBody>
          <a:bodyPr anchor="ctr">
            <a:normAutofit/>
          </a:bodyPr>
          <a:lstStyle/>
          <a:p>
            <a:pPr>
              <a:spcAft>
                <a:spcPts val="600"/>
              </a:spcAft>
            </a:pPr>
            <a:fld id="{8A7A6979-0714-4377-B894-6BE4C2D6E202}" type="slidenum">
              <a:rPr lang="en-US" smtClean="0"/>
              <a:pPr>
                <a:spcAft>
                  <a:spcPts val="600"/>
                </a:spcAft>
              </a:pPr>
              <a:t>16</a:t>
            </a:fld>
            <a:endParaRPr lang="en-US"/>
          </a:p>
        </p:txBody>
      </p:sp>
    </p:spTree>
    <p:extLst>
      <p:ext uri="{BB962C8B-B14F-4D97-AF65-F5344CB8AC3E}">
        <p14:creationId xmlns:p14="http://schemas.microsoft.com/office/powerpoint/2010/main" val="4346387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1000"/>
                                        <p:tgtEl>
                                          <p:spTgt spid="4">
                                            <p:txEl>
                                              <p:pRg st="0" end="0"/>
                                            </p:txEl>
                                          </p:spTgt>
                                        </p:tgtEl>
                                      </p:cBhvr>
                                    </p:animEffect>
                                    <p:anim calcmode="lin" valueType="num">
                                      <p:cBhvr>
                                        <p:cTn id="8" dur="1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4">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4">
                                            <p:txEl>
                                              <p:pRg st="1" end="1"/>
                                            </p:txEl>
                                          </p:spTgt>
                                        </p:tgtEl>
                                        <p:attrNameLst>
                                          <p:attrName>style.visibility</p:attrName>
                                        </p:attrNameLst>
                                      </p:cBhvr>
                                      <p:to>
                                        <p:strVal val="visible"/>
                                      </p:to>
                                    </p:set>
                                    <p:animEffect transition="in" filter="fade">
                                      <p:cBhvr>
                                        <p:cTn id="14" dur="1000"/>
                                        <p:tgtEl>
                                          <p:spTgt spid="4">
                                            <p:txEl>
                                              <p:pRg st="1" end="1"/>
                                            </p:txEl>
                                          </p:spTgt>
                                        </p:tgtEl>
                                      </p:cBhvr>
                                    </p:animEffect>
                                    <p:anim calcmode="lin" valueType="num">
                                      <p:cBhvr>
                                        <p:cTn id="15" dur="1000" fill="hold"/>
                                        <p:tgtEl>
                                          <p:spTgt spid="4">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4">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4">
                                            <p:txEl>
                                              <p:pRg st="2" end="2"/>
                                            </p:txEl>
                                          </p:spTgt>
                                        </p:tgtEl>
                                        <p:attrNameLst>
                                          <p:attrName>style.visibility</p:attrName>
                                        </p:attrNameLst>
                                      </p:cBhvr>
                                      <p:to>
                                        <p:strVal val="visible"/>
                                      </p:to>
                                    </p:set>
                                    <p:animEffect transition="in" filter="fade">
                                      <p:cBhvr>
                                        <p:cTn id="21" dur="1000"/>
                                        <p:tgtEl>
                                          <p:spTgt spid="4">
                                            <p:txEl>
                                              <p:pRg st="2" end="2"/>
                                            </p:txEl>
                                          </p:spTgt>
                                        </p:tgtEl>
                                      </p:cBhvr>
                                    </p:animEffect>
                                    <p:anim calcmode="lin" valueType="num">
                                      <p:cBhvr>
                                        <p:cTn id="22" dur="1000" fill="hold"/>
                                        <p:tgtEl>
                                          <p:spTgt spid="4">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4">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6DC330-6E71-BE13-427A-1433ACB696D5}"/>
              </a:ext>
            </a:extLst>
          </p:cNvPr>
          <p:cNvSpPr>
            <a:spLocks noGrp="1"/>
          </p:cNvSpPr>
          <p:nvPr>
            <p:ph type="ctrTitle"/>
          </p:nvPr>
        </p:nvSpPr>
        <p:spPr/>
        <p:txBody>
          <a:bodyPr/>
          <a:lstStyle/>
          <a:p>
            <a:r>
              <a:rPr lang="en-US" dirty="0"/>
              <a:t>Family Media Agreement</a:t>
            </a:r>
          </a:p>
        </p:txBody>
      </p:sp>
      <p:sp>
        <p:nvSpPr>
          <p:cNvPr id="3" name="Subtitle 2">
            <a:extLst>
              <a:ext uri="{FF2B5EF4-FFF2-40B4-BE49-F238E27FC236}">
                <a16:creationId xmlns:a16="http://schemas.microsoft.com/office/drawing/2014/main" id="{3154AD44-AA6A-85AD-DF12-6E1058789204}"/>
              </a:ext>
            </a:extLst>
          </p:cNvPr>
          <p:cNvSpPr>
            <a:spLocks noGrp="1"/>
          </p:cNvSpPr>
          <p:nvPr>
            <p:ph type="subTitle" idx="1"/>
          </p:nvPr>
        </p:nvSpPr>
        <p:spPr/>
        <p:txBody>
          <a:bodyPr/>
          <a:lstStyle/>
          <a:p>
            <a:r>
              <a:rPr lang="en-US" dirty="0"/>
              <a:t>Work Together</a:t>
            </a:r>
          </a:p>
        </p:txBody>
      </p:sp>
      <p:sp>
        <p:nvSpPr>
          <p:cNvPr id="4" name="Text Placeholder 3">
            <a:extLst>
              <a:ext uri="{FF2B5EF4-FFF2-40B4-BE49-F238E27FC236}">
                <a16:creationId xmlns:a16="http://schemas.microsoft.com/office/drawing/2014/main" id="{D535E63B-0145-71C5-82B1-6151AF54EF06}"/>
              </a:ext>
            </a:extLst>
          </p:cNvPr>
          <p:cNvSpPr>
            <a:spLocks noGrp="1"/>
          </p:cNvSpPr>
          <p:nvPr>
            <p:ph type="body" sz="quarter" idx="14"/>
          </p:nvPr>
        </p:nvSpPr>
        <p:spPr/>
        <p:txBody>
          <a:bodyPr/>
          <a:lstStyle/>
          <a:p>
            <a:pPr lvl="0"/>
            <a:r>
              <a:rPr lang="en-US" b="1" dirty="0"/>
              <a:t>Activity:</a:t>
            </a:r>
            <a:r>
              <a:rPr lang="en-US" dirty="0"/>
              <a:t> Families begin a short agreement together during the session.</a:t>
            </a:r>
          </a:p>
          <a:p>
            <a:pPr lvl="0"/>
            <a:r>
              <a:rPr lang="en-US" b="1" dirty="0"/>
              <a:t>Agreement sections:</a:t>
            </a:r>
            <a:r>
              <a:rPr lang="en-US" dirty="0"/>
              <a:t> Safety, kindness, privacy, photos, screen balance, reporting/blocking, and what happens when someone needs help.</a:t>
            </a:r>
          </a:p>
          <a:p>
            <a:pPr lvl="0"/>
            <a:r>
              <a:rPr lang="en-US" b="1" dirty="0"/>
              <a:t>Suggested sentence starters:</a:t>
            </a:r>
            <a:r>
              <a:rPr lang="en-US" dirty="0"/>
              <a:t> “In our family, we will…” “If I see bullying online, I will…” “If I make a mistake online, I can…” “Before sharing a photo, I will…”</a:t>
            </a:r>
          </a:p>
          <a:p>
            <a:endParaRPr lang="en-US" dirty="0"/>
          </a:p>
        </p:txBody>
      </p:sp>
      <p:sp>
        <p:nvSpPr>
          <p:cNvPr id="5" name="Date Placeholder 4">
            <a:extLst>
              <a:ext uri="{FF2B5EF4-FFF2-40B4-BE49-F238E27FC236}">
                <a16:creationId xmlns:a16="http://schemas.microsoft.com/office/drawing/2014/main" id="{A722F94D-AC55-3504-CC51-3BA8F849F767}"/>
              </a:ext>
            </a:extLst>
          </p:cNvPr>
          <p:cNvSpPr>
            <a:spLocks noGrp="1"/>
          </p:cNvSpPr>
          <p:nvPr>
            <p:ph type="dt" sz="half" idx="2"/>
          </p:nvPr>
        </p:nvSpPr>
        <p:spPr/>
        <p:txBody>
          <a:bodyPr/>
          <a:lstStyle/>
          <a:p>
            <a:fld id="{E0C8DACD-4E35-4E4C-AC75-C3DE50F04E7E}" type="datetime1">
              <a:rPr lang="en-US" smtClean="0"/>
              <a:pPr/>
              <a:t>8/14/2026</a:t>
            </a:fld>
            <a:endParaRPr lang="en-US" dirty="0"/>
          </a:p>
        </p:txBody>
      </p:sp>
      <p:sp>
        <p:nvSpPr>
          <p:cNvPr id="6" name="Slide Number Placeholder 5">
            <a:extLst>
              <a:ext uri="{FF2B5EF4-FFF2-40B4-BE49-F238E27FC236}">
                <a16:creationId xmlns:a16="http://schemas.microsoft.com/office/drawing/2014/main" id="{2FEF0ABB-29CB-D18C-C2C6-8CE051011AAB}"/>
              </a:ext>
            </a:extLst>
          </p:cNvPr>
          <p:cNvSpPr>
            <a:spLocks noGrp="1"/>
          </p:cNvSpPr>
          <p:nvPr>
            <p:ph type="sldNum" sz="quarter" idx="4"/>
          </p:nvPr>
        </p:nvSpPr>
        <p:spPr/>
        <p:txBody>
          <a:bodyPr/>
          <a:lstStyle/>
          <a:p>
            <a:fld id="{8A7A6979-0714-4377-B894-6BE4C2D6E202}" type="slidenum">
              <a:rPr lang="en-US" smtClean="0"/>
              <a:pPr/>
              <a:t>17</a:t>
            </a:fld>
            <a:endParaRPr lang="en-US" dirty="0"/>
          </a:p>
        </p:txBody>
      </p:sp>
    </p:spTree>
    <p:extLst>
      <p:ext uri="{BB962C8B-B14F-4D97-AF65-F5344CB8AC3E}">
        <p14:creationId xmlns:p14="http://schemas.microsoft.com/office/powerpoint/2010/main" val="269399136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1ACEFA-613F-963B-3213-2B2A19B24D59}"/>
              </a:ext>
            </a:extLst>
          </p:cNvPr>
          <p:cNvSpPr>
            <a:spLocks noGrp="1"/>
          </p:cNvSpPr>
          <p:nvPr>
            <p:ph type="ctrTitle"/>
          </p:nvPr>
        </p:nvSpPr>
        <p:spPr>
          <a:xfrm>
            <a:off x="815385" y="214074"/>
            <a:ext cx="9234309" cy="664797"/>
          </a:xfrm>
        </p:spPr>
        <p:txBody>
          <a:bodyPr/>
          <a:lstStyle/>
          <a:p>
            <a:r>
              <a:rPr lang="en-US" sz="4800" dirty="0"/>
              <a:t>Promises</a:t>
            </a:r>
            <a:endParaRPr lang="en-US" dirty="0"/>
          </a:p>
        </p:txBody>
      </p:sp>
      <p:graphicFrame>
        <p:nvGraphicFramePr>
          <p:cNvPr id="9" name="Content Placeholder 8">
            <a:extLst>
              <a:ext uri="{FF2B5EF4-FFF2-40B4-BE49-F238E27FC236}">
                <a16:creationId xmlns:a16="http://schemas.microsoft.com/office/drawing/2014/main" id="{8905D42D-C8AF-7199-7FF3-32E611D4DBB9}"/>
              </a:ext>
            </a:extLst>
          </p:cNvPr>
          <p:cNvGraphicFramePr>
            <a:graphicFrameLocks noGrp="1"/>
          </p:cNvGraphicFramePr>
          <p:nvPr>
            <p:ph sz="quarter" idx="13"/>
            <p:extLst>
              <p:ext uri="{D42A27DB-BD31-4B8C-83A1-F6EECF244321}">
                <p14:modId xmlns:p14="http://schemas.microsoft.com/office/powerpoint/2010/main" val="4195889963"/>
              </p:ext>
            </p:extLst>
          </p:nvPr>
        </p:nvGraphicFramePr>
        <p:xfrm>
          <a:off x="860129" y="1311274"/>
          <a:ext cx="10597584" cy="4267200"/>
        </p:xfrm>
        <a:graphic>
          <a:graphicData uri="http://schemas.openxmlformats.org/drawingml/2006/table">
            <a:tbl>
              <a:tblPr firstRow="1" bandRow="1">
                <a:tableStyleId>{5C22544A-7EE6-4342-B048-85BDC9FD1C3A}</a:tableStyleId>
              </a:tblPr>
              <a:tblGrid>
                <a:gridCol w="5298792">
                  <a:extLst>
                    <a:ext uri="{9D8B030D-6E8A-4147-A177-3AD203B41FA5}">
                      <a16:colId xmlns:a16="http://schemas.microsoft.com/office/drawing/2014/main" val="1778091362"/>
                    </a:ext>
                  </a:extLst>
                </a:gridCol>
                <a:gridCol w="5298792">
                  <a:extLst>
                    <a:ext uri="{9D8B030D-6E8A-4147-A177-3AD203B41FA5}">
                      <a16:colId xmlns:a16="http://schemas.microsoft.com/office/drawing/2014/main" val="3643663441"/>
                    </a:ext>
                  </a:extLst>
                </a:gridCol>
              </a:tblGrid>
              <a:tr h="718392">
                <a:tc>
                  <a:txBody>
                    <a:bodyPr/>
                    <a:lstStyle/>
                    <a:p>
                      <a:pPr marL="114300" marR="228600">
                        <a:spcBef>
                          <a:spcPts val="600"/>
                        </a:spcBef>
                        <a:spcAft>
                          <a:spcPts val="600"/>
                        </a:spcAft>
                        <a:buNone/>
                      </a:pPr>
                      <a:r>
                        <a:rPr lang="en-US" sz="3200" b="1" kern="100" dirty="0">
                          <a:effectLst/>
                          <a:latin typeface="Times" panose="02020603050405020304" pitchFamily="18" charset="0"/>
                          <a:ea typeface="Times" panose="02020603050405020304" pitchFamily="18" charset="0"/>
                          <a:cs typeface="Times New Roman" panose="02020603050405020304" pitchFamily="18" charset="0"/>
                        </a:rPr>
                        <a:t>Youth can promise to…</a:t>
                      </a:r>
                      <a:endParaRPr lang="en-US" sz="3200" kern="100" dirty="0">
                        <a:effectLst/>
                        <a:latin typeface="Times" panose="02020603050405020304" pitchFamily="18" charset="0"/>
                        <a:ea typeface="Times" panose="02020603050405020304" pitchFamily="18" charset="0"/>
                        <a:cs typeface="Times New Roman" panose="02020603050405020304" pitchFamily="18" charset="0"/>
                      </a:endParaRPr>
                    </a:p>
                  </a:txBody>
                  <a:tcPr marL="68580" marR="68580" marT="0" marB="0" anchor="ctr"/>
                </a:tc>
                <a:tc>
                  <a:txBody>
                    <a:bodyPr/>
                    <a:lstStyle/>
                    <a:p>
                      <a:pPr marL="114300" marR="228600">
                        <a:spcBef>
                          <a:spcPts val="600"/>
                        </a:spcBef>
                        <a:spcAft>
                          <a:spcPts val="600"/>
                        </a:spcAft>
                        <a:buNone/>
                      </a:pPr>
                      <a:r>
                        <a:rPr lang="en-US" sz="3200" b="1" kern="100" dirty="0">
                          <a:effectLst/>
                          <a:latin typeface="Times" panose="02020603050405020304" pitchFamily="18" charset="0"/>
                          <a:ea typeface="Times" panose="02020603050405020304" pitchFamily="18" charset="0"/>
                          <a:cs typeface="Times New Roman" panose="02020603050405020304" pitchFamily="18" charset="0"/>
                        </a:rPr>
                        <a:t>Parents/caregivers can promise to…</a:t>
                      </a:r>
                      <a:endParaRPr lang="en-US" sz="3200" kern="100" dirty="0">
                        <a:effectLst/>
                        <a:latin typeface="Times" panose="02020603050405020304" pitchFamily="18" charset="0"/>
                        <a:ea typeface="Times"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2600107537"/>
                  </a:ext>
                </a:extLst>
              </a:tr>
              <a:tr h="718392">
                <a:tc>
                  <a:txBody>
                    <a:bodyPr/>
                    <a:lstStyle/>
                    <a:p>
                      <a:pPr marL="114300" marR="228600">
                        <a:spcBef>
                          <a:spcPts val="600"/>
                        </a:spcBef>
                        <a:spcAft>
                          <a:spcPts val="600"/>
                        </a:spcAft>
                        <a:buNone/>
                      </a:pPr>
                      <a:r>
                        <a:rPr lang="en-US" sz="2400" kern="100" dirty="0">
                          <a:effectLst/>
                          <a:latin typeface="Times" panose="02020603050405020304" pitchFamily="18" charset="0"/>
                          <a:ea typeface="Times" panose="02020603050405020304" pitchFamily="18" charset="0"/>
                          <a:cs typeface="Times New Roman" panose="02020603050405020304" pitchFamily="18" charset="0"/>
                        </a:rPr>
                        <a:t>Pause before posting, forwarding, or replying when emotions are high.</a:t>
                      </a:r>
                    </a:p>
                  </a:txBody>
                  <a:tcPr marL="68580" marR="68580" marT="0" marB="0" anchor="ctr"/>
                </a:tc>
                <a:tc>
                  <a:txBody>
                    <a:bodyPr/>
                    <a:lstStyle/>
                    <a:p>
                      <a:pPr marL="114300" marR="228600">
                        <a:spcBef>
                          <a:spcPts val="600"/>
                        </a:spcBef>
                        <a:spcAft>
                          <a:spcPts val="600"/>
                        </a:spcAft>
                        <a:buNone/>
                      </a:pPr>
                      <a:r>
                        <a:rPr lang="en-US" sz="2400" kern="100">
                          <a:effectLst/>
                          <a:latin typeface="Times" panose="02020603050405020304" pitchFamily="18" charset="0"/>
                          <a:ea typeface="Times" panose="02020603050405020304" pitchFamily="18" charset="0"/>
                          <a:cs typeface="Times New Roman" panose="02020603050405020304" pitchFamily="18" charset="0"/>
                        </a:rPr>
                        <a:t>Listen first and stay calm when a youth asks for help.</a:t>
                      </a:r>
                    </a:p>
                  </a:txBody>
                  <a:tcPr marL="68580" marR="68580" marT="0" marB="0" anchor="ctr"/>
                </a:tc>
                <a:extLst>
                  <a:ext uri="{0D108BD9-81ED-4DB2-BD59-A6C34878D82A}">
                    <a16:rowId xmlns:a16="http://schemas.microsoft.com/office/drawing/2014/main" val="4067592912"/>
                  </a:ext>
                </a:extLst>
              </a:tr>
              <a:tr h="718392">
                <a:tc>
                  <a:txBody>
                    <a:bodyPr/>
                    <a:lstStyle/>
                    <a:p>
                      <a:pPr marL="114300" marR="228600">
                        <a:spcBef>
                          <a:spcPts val="600"/>
                        </a:spcBef>
                        <a:spcAft>
                          <a:spcPts val="600"/>
                        </a:spcAft>
                        <a:buNone/>
                      </a:pPr>
                      <a:r>
                        <a:rPr lang="en-US" sz="2400" kern="100">
                          <a:effectLst/>
                          <a:latin typeface="Times" panose="02020603050405020304" pitchFamily="18" charset="0"/>
                          <a:ea typeface="Times" panose="02020603050405020304" pitchFamily="18" charset="0"/>
                          <a:cs typeface="Times New Roman" panose="02020603050405020304" pitchFamily="18" charset="0"/>
                        </a:rPr>
                        <a:t>Tell a trusted adult if they are targeted, see bullying, or make a mistake online.</a:t>
                      </a:r>
                    </a:p>
                  </a:txBody>
                  <a:tcPr marL="68580" marR="68580" marT="0" marB="0" anchor="ctr"/>
                </a:tc>
                <a:tc>
                  <a:txBody>
                    <a:bodyPr/>
                    <a:lstStyle/>
                    <a:p>
                      <a:pPr marL="114300" marR="228600">
                        <a:spcBef>
                          <a:spcPts val="600"/>
                        </a:spcBef>
                        <a:spcAft>
                          <a:spcPts val="600"/>
                        </a:spcAft>
                        <a:buNone/>
                      </a:pPr>
                      <a:r>
                        <a:rPr lang="en-US" sz="2400" kern="100">
                          <a:effectLst/>
                          <a:latin typeface="Times" panose="02020603050405020304" pitchFamily="18" charset="0"/>
                          <a:ea typeface="Times" panose="02020603050405020304" pitchFamily="18" charset="0"/>
                          <a:cs typeface="Times New Roman" panose="02020603050405020304" pitchFamily="18" charset="0"/>
                        </a:rPr>
                        <a:t>Focus on safety and problem-solving instead of immediate punishment.</a:t>
                      </a:r>
                    </a:p>
                  </a:txBody>
                  <a:tcPr marL="68580" marR="68580" marT="0" marB="0" anchor="ctr"/>
                </a:tc>
                <a:extLst>
                  <a:ext uri="{0D108BD9-81ED-4DB2-BD59-A6C34878D82A}">
                    <a16:rowId xmlns:a16="http://schemas.microsoft.com/office/drawing/2014/main" val="3129856762"/>
                  </a:ext>
                </a:extLst>
              </a:tr>
              <a:tr h="718392">
                <a:tc>
                  <a:txBody>
                    <a:bodyPr/>
                    <a:lstStyle/>
                    <a:p>
                      <a:pPr marL="114300" marR="228600">
                        <a:spcBef>
                          <a:spcPts val="600"/>
                        </a:spcBef>
                        <a:spcAft>
                          <a:spcPts val="600"/>
                        </a:spcAft>
                        <a:buNone/>
                      </a:pPr>
                      <a:r>
                        <a:rPr lang="en-US" sz="2400" kern="100">
                          <a:effectLst/>
                          <a:latin typeface="Times" panose="02020603050405020304" pitchFamily="18" charset="0"/>
                          <a:ea typeface="Times" panose="02020603050405020304" pitchFamily="18" charset="0"/>
                          <a:cs typeface="Times New Roman" panose="02020603050405020304" pitchFamily="18" charset="0"/>
                        </a:rPr>
                        <a:t>Use report, block, mute, and privacy tools when needed.</a:t>
                      </a:r>
                    </a:p>
                  </a:txBody>
                  <a:tcPr marL="68580" marR="68580" marT="0" marB="0" anchor="ctr"/>
                </a:tc>
                <a:tc>
                  <a:txBody>
                    <a:bodyPr/>
                    <a:lstStyle/>
                    <a:p>
                      <a:pPr marL="114300" marR="228600">
                        <a:spcBef>
                          <a:spcPts val="600"/>
                        </a:spcBef>
                        <a:spcAft>
                          <a:spcPts val="600"/>
                        </a:spcAft>
                        <a:buNone/>
                      </a:pPr>
                      <a:r>
                        <a:rPr lang="en-US" sz="2400" kern="100">
                          <a:effectLst/>
                          <a:latin typeface="Times" panose="02020603050405020304" pitchFamily="18" charset="0"/>
                          <a:ea typeface="Times" panose="02020603050405020304" pitchFamily="18" charset="0"/>
                          <a:cs typeface="Times New Roman" panose="02020603050405020304" pitchFamily="18" charset="0"/>
                        </a:rPr>
                        <a:t>Learn about the apps youth use and review settings together.</a:t>
                      </a:r>
                    </a:p>
                  </a:txBody>
                  <a:tcPr marL="68580" marR="68580" marT="0" marB="0" anchor="ctr"/>
                </a:tc>
                <a:extLst>
                  <a:ext uri="{0D108BD9-81ED-4DB2-BD59-A6C34878D82A}">
                    <a16:rowId xmlns:a16="http://schemas.microsoft.com/office/drawing/2014/main" val="1687804243"/>
                  </a:ext>
                </a:extLst>
              </a:tr>
              <a:tr h="718392">
                <a:tc>
                  <a:txBody>
                    <a:bodyPr/>
                    <a:lstStyle/>
                    <a:p>
                      <a:pPr marL="114300" marR="228600">
                        <a:spcBef>
                          <a:spcPts val="600"/>
                        </a:spcBef>
                        <a:spcAft>
                          <a:spcPts val="600"/>
                        </a:spcAft>
                        <a:buNone/>
                      </a:pPr>
                      <a:r>
                        <a:rPr lang="en-US" sz="2400" kern="100">
                          <a:effectLst/>
                          <a:latin typeface="Times" panose="02020603050405020304" pitchFamily="18" charset="0"/>
                          <a:ea typeface="Times" panose="02020603050405020304" pitchFamily="18" charset="0"/>
                          <a:cs typeface="Times New Roman" panose="02020603050405020304" pitchFamily="18" charset="0"/>
                        </a:rPr>
                        <a:t>Ask before sharing photos or screenshots of others.</a:t>
                      </a:r>
                    </a:p>
                  </a:txBody>
                  <a:tcPr marL="68580" marR="68580" marT="0" marB="0" anchor="ctr"/>
                </a:tc>
                <a:tc>
                  <a:txBody>
                    <a:bodyPr/>
                    <a:lstStyle/>
                    <a:p>
                      <a:pPr marL="114300" marR="228600">
                        <a:spcBef>
                          <a:spcPts val="600"/>
                        </a:spcBef>
                        <a:spcAft>
                          <a:spcPts val="600"/>
                        </a:spcAft>
                        <a:buNone/>
                      </a:pPr>
                      <a:r>
                        <a:rPr lang="en-US" sz="2400" kern="100" dirty="0">
                          <a:effectLst/>
                          <a:latin typeface="Times" panose="02020603050405020304" pitchFamily="18" charset="0"/>
                          <a:ea typeface="Times" panose="02020603050405020304" pitchFamily="18" charset="0"/>
                          <a:cs typeface="Times New Roman" panose="02020603050405020304" pitchFamily="18" charset="0"/>
                        </a:rPr>
                        <a:t>Respect that online spaces are socially important while still setting boundaries.</a:t>
                      </a:r>
                    </a:p>
                  </a:txBody>
                  <a:tcPr marL="68580" marR="68580" marT="0" marB="0" anchor="ctr"/>
                </a:tc>
                <a:extLst>
                  <a:ext uri="{0D108BD9-81ED-4DB2-BD59-A6C34878D82A}">
                    <a16:rowId xmlns:a16="http://schemas.microsoft.com/office/drawing/2014/main" val="4014979260"/>
                  </a:ext>
                </a:extLst>
              </a:tr>
            </a:tbl>
          </a:graphicData>
        </a:graphic>
      </p:graphicFrame>
      <p:sp>
        <p:nvSpPr>
          <p:cNvPr id="6" name="Date Placeholder 5">
            <a:extLst>
              <a:ext uri="{FF2B5EF4-FFF2-40B4-BE49-F238E27FC236}">
                <a16:creationId xmlns:a16="http://schemas.microsoft.com/office/drawing/2014/main" id="{C5DB4706-CAA9-1F84-5FED-365D38640F4D}"/>
              </a:ext>
            </a:extLst>
          </p:cNvPr>
          <p:cNvSpPr>
            <a:spLocks noGrp="1"/>
          </p:cNvSpPr>
          <p:nvPr>
            <p:ph type="dt" sz="half" idx="2"/>
          </p:nvPr>
        </p:nvSpPr>
        <p:spPr/>
        <p:txBody>
          <a:bodyPr/>
          <a:lstStyle/>
          <a:p>
            <a:fld id="{E0C8DACD-4E35-4E4C-AC75-C3DE50F04E7E}" type="datetime1">
              <a:rPr lang="en-US" smtClean="0"/>
              <a:pPr/>
              <a:t>8/14/2026</a:t>
            </a:fld>
            <a:endParaRPr lang="en-US" dirty="0"/>
          </a:p>
        </p:txBody>
      </p:sp>
      <p:sp>
        <p:nvSpPr>
          <p:cNvPr id="7" name="Slide Number Placeholder 6">
            <a:extLst>
              <a:ext uri="{FF2B5EF4-FFF2-40B4-BE49-F238E27FC236}">
                <a16:creationId xmlns:a16="http://schemas.microsoft.com/office/drawing/2014/main" id="{8DF0DCED-8324-068E-B597-2F1D69B70476}"/>
              </a:ext>
            </a:extLst>
          </p:cNvPr>
          <p:cNvSpPr>
            <a:spLocks noGrp="1"/>
          </p:cNvSpPr>
          <p:nvPr>
            <p:ph type="sldNum" sz="quarter" idx="4"/>
          </p:nvPr>
        </p:nvSpPr>
        <p:spPr/>
        <p:txBody>
          <a:bodyPr/>
          <a:lstStyle/>
          <a:p>
            <a:fld id="{8A7A6979-0714-4377-B894-6BE4C2D6E202}" type="slidenum">
              <a:rPr lang="en-US" smtClean="0"/>
              <a:pPr/>
              <a:t>18</a:t>
            </a:fld>
            <a:endParaRPr lang="en-US" dirty="0"/>
          </a:p>
        </p:txBody>
      </p:sp>
    </p:spTree>
    <p:extLst>
      <p:ext uri="{BB962C8B-B14F-4D97-AF65-F5344CB8AC3E}">
        <p14:creationId xmlns:p14="http://schemas.microsoft.com/office/powerpoint/2010/main" val="274635793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p:txBody>
          <a:bodyPr/>
          <a:lstStyle/>
          <a:p>
            <a:r>
              <a:rPr lang="en-US" dirty="0"/>
              <a:t>Questions?</a:t>
            </a:r>
          </a:p>
        </p:txBody>
      </p:sp>
      <p:sp>
        <p:nvSpPr>
          <p:cNvPr id="5" name="Date Placeholder 4"/>
          <p:cNvSpPr>
            <a:spLocks noGrp="1"/>
          </p:cNvSpPr>
          <p:nvPr>
            <p:ph type="dt" sz="half" idx="10"/>
          </p:nvPr>
        </p:nvSpPr>
        <p:spPr/>
        <p:txBody>
          <a:bodyPr/>
          <a:lstStyle/>
          <a:p>
            <a:fld id="{049DC8E1-D369-0F48-9062-BB068AFD07CE}" type="datetime1">
              <a:rPr lang="en-US" smtClean="0"/>
              <a:pPr/>
              <a:t>8/14/2026</a:t>
            </a:fld>
            <a:endParaRPr lang="en-US" dirty="0"/>
          </a:p>
        </p:txBody>
      </p:sp>
      <p:sp>
        <p:nvSpPr>
          <p:cNvPr id="6" name="Slide Number Placeholder 5"/>
          <p:cNvSpPr>
            <a:spLocks noGrp="1"/>
          </p:cNvSpPr>
          <p:nvPr>
            <p:ph type="sldNum" sz="quarter" idx="12"/>
          </p:nvPr>
        </p:nvSpPr>
        <p:spPr/>
        <p:txBody>
          <a:bodyPr/>
          <a:lstStyle/>
          <a:p>
            <a:fld id="{8A7A6979-0714-4377-B894-6BE4C2D6E202}" type="slidenum">
              <a:rPr lang="en-US" smtClean="0"/>
              <a:pPr/>
              <a:t>19</a:t>
            </a:fld>
            <a:endParaRPr lang="en-US" dirty="0"/>
          </a:p>
        </p:txBody>
      </p:sp>
    </p:spTree>
    <p:extLst>
      <p:ext uri="{BB962C8B-B14F-4D97-AF65-F5344CB8AC3E}">
        <p14:creationId xmlns:p14="http://schemas.microsoft.com/office/powerpoint/2010/main" val="96199217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0CD3F1-5252-302E-6412-43655637072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9EC661F-B29D-137B-E075-2FDD3FF7D157}"/>
              </a:ext>
            </a:extLst>
          </p:cNvPr>
          <p:cNvSpPr>
            <a:spLocks noGrp="1"/>
          </p:cNvSpPr>
          <p:nvPr>
            <p:ph type="ctrTitle"/>
          </p:nvPr>
        </p:nvSpPr>
        <p:spPr>
          <a:xfrm>
            <a:off x="1043553" y="442674"/>
            <a:ext cx="9234309" cy="512448"/>
          </a:xfrm>
        </p:spPr>
        <p:txBody>
          <a:bodyPr wrap="square" anchor="t">
            <a:normAutofit/>
          </a:bodyPr>
          <a:lstStyle/>
          <a:p>
            <a:r>
              <a:rPr lang="en-US" dirty="0"/>
              <a:t>Who I Am</a:t>
            </a:r>
          </a:p>
        </p:txBody>
      </p:sp>
      <p:sp>
        <p:nvSpPr>
          <p:cNvPr id="1031" name="Subtitle 2">
            <a:extLst>
              <a:ext uri="{FF2B5EF4-FFF2-40B4-BE49-F238E27FC236}">
                <a16:creationId xmlns:a16="http://schemas.microsoft.com/office/drawing/2014/main" id="{02CD22A3-EC1C-945A-815F-A9AB106AE2F0}"/>
              </a:ext>
            </a:extLst>
          </p:cNvPr>
          <p:cNvSpPr>
            <a:spLocks noGrp="1"/>
          </p:cNvSpPr>
          <p:nvPr>
            <p:ph type="subTitle" idx="1"/>
          </p:nvPr>
        </p:nvSpPr>
        <p:spPr>
          <a:xfrm>
            <a:off x="1043553" y="1345166"/>
            <a:ext cx="7288495" cy="338554"/>
          </a:xfrm>
        </p:spPr>
        <p:txBody>
          <a:bodyPr/>
          <a:lstStyle/>
          <a:p>
            <a:r>
              <a:rPr lang="en-US" dirty="0"/>
              <a:t>Rachel Haselby, Computer Science Specialist</a:t>
            </a:r>
          </a:p>
        </p:txBody>
      </p:sp>
      <p:sp>
        <p:nvSpPr>
          <p:cNvPr id="4" name="Text Placeholder 3">
            <a:extLst>
              <a:ext uri="{FF2B5EF4-FFF2-40B4-BE49-F238E27FC236}">
                <a16:creationId xmlns:a16="http://schemas.microsoft.com/office/drawing/2014/main" id="{452B0302-4A93-1F74-0958-4D9F74F5C1EC}"/>
              </a:ext>
            </a:extLst>
          </p:cNvPr>
          <p:cNvSpPr>
            <a:spLocks noGrp="1"/>
          </p:cNvSpPr>
          <p:nvPr>
            <p:ph type="body" sz="quarter" idx="14"/>
          </p:nvPr>
        </p:nvSpPr>
        <p:spPr>
          <a:xfrm>
            <a:off x="1943100" y="1917389"/>
            <a:ext cx="4591332" cy="3411537"/>
          </a:xfrm>
        </p:spPr>
        <p:txBody>
          <a:bodyPr>
            <a:normAutofit/>
          </a:bodyPr>
          <a:lstStyle/>
          <a:p>
            <a:pPr marL="0" indent="0">
              <a:buNone/>
            </a:pPr>
            <a:r>
              <a:rPr lang="en-US" b="1" dirty="0"/>
              <a:t>Very Short Bio</a:t>
            </a:r>
            <a:endParaRPr lang="en-US" dirty="0"/>
          </a:p>
          <a:p>
            <a:r>
              <a:rPr lang="en-US" dirty="0"/>
              <a:t>I’ve been using computers for fun and work since 1981</a:t>
            </a:r>
          </a:p>
          <a:p>
            <a:r>
              <a:rPr lang="en-US" dirty="0"/>
              <a:t>I taught computer science and digital media at the high school level for 9 years</a:t>
            </a:r>
          </a:p>
          <a:p>
            <a:r>
              <a:rPr lang="en-US" dirty="0"/>
              <a:t>I’ve been the CS Specialist for Purdue Extension Youth Development since 2019.  </a:t>
            </a:r>
          </a:p>
          <a:p>
            <a:r>
              <a:rPr lang="en-US" dirty="0"/>
              <a:t>I started investigating AI in early 2023</a:t>
            </a:r>
          </a:p>
          <a:p>
            <a:r>
              <a:rPr lang="en-US" dirty="0"/>
              <a:t>Was invited to join the AI Specialist team for the National 4-H Council in November 2025</a:t>
            </a:r>
          </a:p>
          <a:p>
            <a:pPr lvl="2"/>
            <a:endParaRPr lang="en-US" sz="1800" dirty="0">
              <a:solidFill>
                <a:schemeClr val="bg1"/>
              </a:solidFill>
            </a:endParaRPr>
          </a:p>
        </p:txBody>
      </p:sp>
      <p:pic>
        <p:nvPicPr>
          <p:cNvPr id="1026" name="Picture 2" descr="Apple IIe - Computer - Computing History">
            <a:extLst>
              <a:ext uri="{FF2B5EF4-FFF2-40B4-BE49-F238E27FC236}">
                <a16:creationId xmlns:a16="http://schemas.microsoft.com/office/drawing/2014/main" id="{5E2325A3-237E-95A3-6976-C23029F83A32}"/>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7285758" y="1920876"/>
            <a:ext cx="3873912" cy="2982913"/>
          </a:xfrm>
          <a:prstGeom prst="rect">
            <a:avLst/>
          </a:prstGeom>
          <a:solidFill>
            <a:srgbClr val="FFFFFF"/>
          </a:solidFill>
        </p:spPr>
      </p:pic>
      <p:sp>
        <p:nvSpPr>
          <p:cNvPr id="6" name="Date Placeholder 5">
            <a:extLst>
              <a:ext uri="{FF2B5EF4-FFF2-40B4-BE49-F238E27FC236}">
                <a16:creationId xmlns:a16="http://schemas.microsoft.com/office/drawing/2014/main" id="{A447EB66-5CCD-D352-8143-224954706940}"/>
              </a:ext>
            </a:extLst>
          </p:cNvPr>
          <p:cNvSpPr>
            <a:spLocks noGrp="1"/>
          </p:cNvSpPr>
          <p:nvPr>
            <p:ph type="dt" sz="half" idx="2"/>
          </p:nvPr>
        </p:nvSpPr>
        <p:spPr>
          <a:xfrm>
            <a:off x="10049694" y="6202177"/>
            <a:ext cx="1124849" cy="323968"/>
          </a:xfrm>
        </p:spPr>
        <p:txBody>
          <a:bodyPr anchor="ctr">
            <a:normAutofit/>
          </a:bodyPr>
          <a:lstStyle/>
          <a:p>
            <a:pPr>
              <a:spcAft>
                <a:spcPts val="600"/>
              </a:spcAft>
            </a:pPr>
            <a:fld id="{E0C8DACD-4E35-4E4C-AC75-C3DE50F04E7E}" type="datetime1">
              <a:rPr lang="en-US" smtClean="0"/>
              <a:pPr>
                <a:spcAft>
                  <a:spcPts val="600"/>
                </a:spcAft>
              </a:pPr>
              <a:t>8/14/2026</a:t>
            </a:fld>
            <a:endParaRPr lang="en-US"/>
          </a:p>
        </p:txBody>
      </p:sp>
      <p:sp>
        <p:nvSpPr>
          <p:cNvPr id="7" name="Slide Number Placeholder 6">
            <a:extLst>
              <a:ext uri="{FF2B5EF4-FFF2-40B4-BE49-F238E27FC236}">
                <a16:creationId xmlns:a16="http://schemas.microsoft.com/office/drawing/2014/main" id="{F7CE3155-3A85-D8C1-FDBE-EB1DEFD19C12}"/>
              </a:ext>
            </a:extLst>
          </p:cNvPr>
          <p:cNvSpPr>
            <a:spLocks noGrp="1"/>
          </p:cNvSpPr>
          <p:nvPr>
            <p:ph type="sldNum" sz="quarter" idx="4"/>
          </p:nvPr>
        </p:nvSpPr>
        <p:spPr>
          <a:xfrm>
            <a:off x="11213873" y="6181281"/>
            <a:ext cx="487680" cy="365760"/>
          </a:xfrm>
        </p:spPr>
        <p:txBody>
          <a:bodyPr anchor="ctr">
            <a:normAutofit/>
          </a:bodyPr>
          <a:lstStyle/>
          <a:p>
            <a:pPr>
              <a:spcAft>
                <a:spcPts val="600"/>
              </a:spcAft>
            </a:pPr>
            <a:fld id="{8A7A6979-0714-4377-B894-6BE4C2D6E202}" type="slidenum">
              <a:rPr lang="en-US" smtClean="0"/>
              <a:pPr>
                <a:spcAft>
                  <a:spcPts val="600"/>
                </a:spcAft>
              </a:pPr>
              <a:t>2</a:t>
            </a:fld>
            <a:endParaRPr lang="en-US"/>
          </a:p>
        </p:txBody>
      </p:sp>
    </p:spTree>
    <p:extLst>
      <p:ext uri="{BB962C8B-B14F-4D97-AF65-F5344CB8AC3E}">
        <p14:creationId xmlns:p14="http://schemas.microsoft.com/office/powerpoint/2010/main" val="110942578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en-US"/>
          </a:p>
        </p:txBody>
      </p:sp>
      <p:sp>
        <p:nvSpPr>
          <p:cNvPr id="3" name="Text Placeholder 2"/>
          <p:cNvSpPr>
            <a:spLocks noGrp="1"/>
          </p:cNvSpPr>
          <p:nvPr>
            <p:ph type="body" sz="quarter" idx="14"/>
          </p:nvPr>
        </p:nvSpPr>
        <p:spPr/>
        <p:txBody>
          <a:bodyPr/>
          <a:lstStyle/>
          <a:p>
            <a:r>
              <a:rPr lang="en-US" dirty="0"/>
              <a:t>Rachel Haselby – Computer Science Specialist </a:t>
            </a:r>
          </a:p>
          <a:p>
            <a:r>
              <a:rPr lang="en-US" dirty="0"/>
              <a:t>4-H Youth Development</a:t>
            </a:r>
          </a:p>
          <a:p>
            <a:endParaRPr lang="en-US" dirty="0"/>
          </a:p>
          <a:p>
            <a:r>
              <a:rPr lang="en-US" dirty="0"/>
              <a:t>rhaselby@purdue.edu</a:t>
            </a:r>
          </a:p>
          <a:p>
            <a:endParaRPr lang="en-US" dirty="0"/>
          </a:p>
        </p:txBody>
      </p:sp>
      <p:sp>
        <p:nvSpPr>
          <p:cNvPr id="4" name="Date Placeholder 3"/>
          <p:cNvSpPr>
            <a:spLocks noGrp="1"/>
          </p:cNvSpPr>
          <p:nvPr>
            <p:ph type="dt" sz="half" idx="10"/>
          </p:nvPr>
        </p:nvSpPr>
        <p:spPr/>
        <p:txBody>
          <a:bodyPr/>
          <a:lstStyle/>
          <a:p>
            <a:fld id="{049DC8E1-D369-0F48-9062-BB068AFD07CE}" type="datetime1">
              <a:rPr lang="en-US" smtClean="0"/>
              <a:pPr/>
              <a:t>8/14/2026</a:t>
            </a:fld>
            <a:endParaRPr lang="en-US" dirty="0"/>
          </a:p>
        </p:txBody>
      </p:sp>
      <p:sp>
        <p:nvSpPr>
          <p:cNvPr id="5" name="Slide Number Placeholder 4"/>
          <p:cNvSpPr>
            <a:spLocks noGrp="1"/>
          </p:cNvSpPr>
          <p:nvPr>
            <p:ph type="sldNum" sz="quarter" idx="12"/>
          </p:nvPr>
        </p:nvSpPr>
        <p:spPr/>
        <p:txBody>
          <a:bodyPr/>
          <a:lstStyle/>
          <a:p>
            <a:fld id="{8A7A6979-0714-4377-B894-6BE4C2D6E202}" type="slidenum">
              <a:rPr lang="en-US" smtClean="0"/>
              <a:pPr/>
              <a:t>20</a:t>
            </a:fld>
            <a:endParaRPr lang="en-US" dirty="0"/>
          </a:p>
        </p:txBody>
      </p:sp>
    </p:spTree>
    <p:extLst>
      <p:ext uri="{BB962C8B-B14F-4D97-AF65-F5344CB8AC3E}">
        <p14:creationId xmlns:p14="http://schemas.microsoft.com/office/powerpoint/2010/main" val="370444881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F68057-D77B-817F-6301-2BC8C6138F73}"/>
              </a:ext>
            </a:extLst>
          </p:cNvPr>
          <p:cNvSpPr>
            <a:spLocks noGrp="1"/>
          </p:cNvSpPr>
          <p:nvPr>
            <p:ph type="ctrTitle"/>
          </p:nvPr>
        </p:nvSpPr>
        <p:spPr/>
        <p:txBody>
          <a:bodyPr/>
          <a:lstStyle/>
          <a:p>
            <a:r>
              <a:rPr lang="en-US" dirty="0"/>
              <a:t>Online Safety</a:t>
            </a:r>
          </a:p>
        </p:txBody>
      </p:sp>
      <p:sp>
        <p:nvSpPr>
          <p:cNvPr id="3" name="Subtitle 2">
            <a:extLst>
              <a:ext uri="{FF2B5EF4-FFF2-40B4-BE49-F238E27FC236}">
                <a16:creationId xmlns:a16="http://schemas.microsoft.com/office/drawing/2014/main" id="{34EC6596-EC4A-31DB-9892-0BF45CEFA9A7}"/>
              </a:ext>
            </a:extLst>
          </p:cNvPr>
          <p:cNvSpPr>
            <a:spLocks noGrp="1"/>
          </p:cNvSpPr>
          <p:nvPr>
            <p:ph type="subTitle" idx="1"/>
          </p:nvPr>
        </p:nvSpPr>
        <p:spPr>
          <a:xfrm>
            <a:off x="1043553" y="1345166"/>
            <a:ext cx="7288495" cy="805349"/>
          </a:xfrm>
        </p:spPr>
        <p:txBody>
          <a:bodyPr/>
          <a:lstStyle/>
          <a:p>
            <a:r>
              <a:rPr lang="en-US" dirty="0"/>
              <a:t>Social Media, Cyberbullying, and Family Expectations</a:t>
            </a:r>
          </a:p>
          <a:p>
            <a:endParaRPr lang="en-US" dirty="0"/>
          </a:p>
        </p:txBody>
      </p:sp>
      <p:sp>
        <p:nvSpPr>
          <p:cNvPr id="6" name="Date Placeholder 5">
            <a:extLst>
              <a:ext uri="{FF2B5EF4-FFF2-40B4-BE49-F238E27FC236}">
                <a16:creationId xmlns:a16="http://schemas.microsoft.com/office/drawing/2014/main" id="{774EC824-6255-CEE8-180D-EFDE92AB4CCA}"/>
              </a:ext>
            </a:extLst>
          </p:cNvPr>
          <p:cNvSpPr>
            <a:spLocks noGrp="1"/>
          </p:cNvSpPr>
          <p:nvPr>
            <p:ph type="dt" sz="half" idx="2"/>
          </p:nvPr>
        </p:nvSpPr>
        <p:spPr/>
        <p:txBody>
          <a:bodyPr/>
          <a:lstStyle/>
          <a:p>
            <a:fld id="{E0C8DACD-4E35-4E4C-AC75-C3DE50F04E7E}" type="datetime1">
              <a:rPr lang="en-US" smtClean="0"/>
              <a:pPr/>
              <a:t>8/14/2026</a:t>
            </a:fld>
            <a:endParaRPr lang="en-US" dirty="0"/>
          </a:p>
        </p:txBody>
      </p:sp>
      <p:sp>
        <p:nvSpPr>
          <p:cNvPr id="7" name="Slide Number Placeholder 6">
            <a:extLst>
              <a:ext uri="{FF2B5EF4-FFF2-40B4-BE49-F238E27FC236}">
                <a16:creationId xmlns:a16="http://schemas.microsoft.com/office/drawing/2014/main" id="{B2F4FB7A-D602-1AE5-7B79-7EE65047404B}"/>
              </a:ext>
            </a:extLst>
          </p:cNvPr>
          <p:cNvSpPr>
            <a:spLocks noGrp="1"/>
          </p:cNvSpPr>
          <p:nvPr>
            <p:ph type="sldNum" sz="quarter" idx="4"/>
          </p:nvPr>
        </p:nvSpPr>
        <p:spPr/>
        <p:txBody>
          <a:bodyPr/>
          <a:lstStyle/>
          <a:p>
            <a:fld id="{8A7A6979-0714-4377-B894-6BE4C2D6E202}" type="slidenum">
              <a:rPr lang="en-US" smtClean="0"/>
              <a:pPr/>
              <a:t>3</a:t>
            </a:fld>
            <a:endParaRPr lang="en-US" dirty="0"/>
          </a:p>
        </p:txBody>
      </p:sp>
      <p:sp>
        <p:nvSpPr>
          <p:cNvPr id="9" name="Rectangle: Rounded Corners 8">
            <a:extLst>
              <a:ext uri="{FF2B5EF4-FFF2-40B4-BE49-F238E27FC236}">
                <a16:creationId xmlns:a16="http://schemas.microsoft.com/office/drawing/2014/main" id="{1EA4ED9F-D902-271E-93CA-6D42FF3195B8}"/>
              </a:ext>
            </a:extLst>
          </p:cNvPr>
          <p:cNvSpPr/>
          <p:nvPr/>
        </p:nvSpPr>
        <p:spPr>
          <a:xfrm>
            <a:off x="1467557" y="2540559"/>
            <a:ext cx="4037611" cy="2065586"/>
          </a:xfrm>
          <a:prstGeom prst="roundRect">
            <a:avLst/>
          </a:prstGeom>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r>
              <a:rPr lang="en-US" sz="2800" dirty="0"/>
              <a:t>What makes social media good?</a:t>
            </a:r>
          </a:p>
        </p:txBody>
      </p:sp>
      <p:sp>
        <p:nvSpPr>
          <p:cNvPr id="11" name="Rectangle: Rounded Corners 10">
            <a:extLst>
              <a:ext uri="{FF2B5EF4-FFF2-40B4-BE49-F238E27FC236}">
                <a16:creationId xmlns:a16="http://schemas.microsoft.com/office/drawing/2014/main" id="{AE371765-4A08-BDD5-53EB-7BA2257A4649}"/>
              </a:ext>
            </a:extLst>
          </p:cNvPr>
          <p:cNvSpPr/>
          <p:nvPr/>
        </p:nvSpPr>
        <p:spPr>
          <a:xfrm>
            <a:off x="7020207" y="2540559"/>
            <a:ext cx="4037611" cy="2065586"/>
          </a:xfrm>
          <a:prstGeom prst="roundRect">
            <a:avLst/>
          </a:prstGeom>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r>
              <a:rPr lang="en-US" sz="2800" dirty="0"/>
              <a:t>What makes social media bad?</a:t>
            </a:r>
          </a:p>
        </p:txBody>
      </p:sp>
    </p:spTree>
    <p:extLst>
      <p:ext uri="{BB962C8B-B14F-4D97-AF65-F5344CB8AC3E}">
        <p14:creationId xmlns:p14="http://schemas.microsoft.com/office/powerpoint/2010/main" val="3699344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1"/>
                                        </p:tgtEl>
                                        <p:attrNameLst>
                                          <p:attrName>style.visibility</p:attrName>
                                        </p:attrNameLst>
                                      </p:cBhvr>
                                      <p:to>
                                        <p:strVal val="visible"/>
                                      </p:to>
                                    </p:set>
                                    <p:animEffect transition="in" filter="fade">
                                      <p:cBhvr>
                                        <p:cTn id="14" dur="1000"/>
                                        <p:tgtEl>
                                          <p:spTgt spid="11"/>
                                        </p:tgtEl>
                                      </p:cBhvr>
                                    </p:animEffect>
                                    <p:anim calcmode="lin" valueType="num">
                                      <p:cBhvr>
                                        <p:cTn id="15" dur="1000" fill="hold"/>
                                        <p:tgtEl>
                                          <p:spTgt spid="11"/>
                                        </p:tgtEl>
                                        <p:attrNameLst>
                                          <p:attrName>ppt_x</p:attrName>
                                        </p:attrNameLst>
                                      </p:cBhvr>
                                      <p:tavLst>
                                        <p:tav tm="0">
                                          <p:val>
                                            <p:strVal val="#ppt_x"/>
                                          </p:val>
                                        </p:tav>
                                        <p:tav tm="100000">
                                          <p:val>
                                            <p:strVal val="#ppt_x"/>
                                          </p:val>
                                        </p:tav>
                                      </p:tavLst>
                                    </p:anim>
                                    <p:anim calcmode="lin" valueType="num">
                                      <p:cBhvr>
                                        <p:cTn id="16"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1"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a:t>Why We’re Here</a:t>
            </a:r>
          </a:p>
        </p:txBody>
      </p:sp>
      <p:sp>
        <p:nvSpPr>
          <p:cNvPr id="3" name="Subhead 2"/>
          <p:cNvSpPr>
            <a:spLocks noGrp="1"/>
          </p:cNvSpPr>
          <p:nvPr>
            <p:ph type="subTitle" idx="1"/>
          </p:nvPr>
        </p:nvSpPr>
        <p:spPr/>
        <p:txBody>
          <a:bodyPr/>
          <a:lstStyle/>
          <a:p>
            <a:r>
              <a:rPr lang="en-US"/>
              <a:t>Talking Beats Reacting</a:t>
            </a:r>
          </a:p>
        </p:txBody>
      </p:sp>
      <p:sp>
        <p:nvSpPr>
          <p:cNvPr id="4" name="Body Text 3"/>
          <p:cNvSpPr>
            <a:spLocks noGrp="1"/>
          </p:cNvSpPr>
          <p:nvPr>
            <p:ph type="body" sz="quarter" idx="14"/>
          </p:nvPr>
        </p:nvSpPr>
        <p:spPr>
          <a:xfrm>
            <a:off x="1950849" y="1962540"/>
            <a:ext cx="4782460" cy="3411537"/>
          </a:xfrm>
        </p:spPr>
        <p:txBody>
          <a:bodyPr/>
          <a:lstStyle/>
          <a:p>
            <a:r>
              <a:rPr lang="en-US" dirty="0"/>
              <a:t>Social media is part of modern life. Safety improves when families talk openly, instead of only reacting when something goes wrong.</a:t>
            </a:r>
          </a:p>
          <a:p>
            <a:r>
              <a:rPr lang="en-US" dirty="0"/>
              <a:t>This session is not about blaming or scaring</a:t>
            </a:r>
          </a:p>
          <a:p>
            <a:r>
              <a:rPr lang="en-US" dirty="0"/>
              <a:t>It is about building shared habits: kindness, privacy, respect, and help-seeking.</a:t>
            </a:r>
          </a:p>
        </p:txBody>
      </p:sp>
      <p:sp>
        <p:nvSpPr>
          <p:cNvPr id="5" name="Slide Number Placeholder 4"/>
          <p:cNvSpPr>
            <a:spLocks noGrp="1"/>
          </p:cNvSpPr>
          <p:nvPr>
            <p:ph type="sldNum" sz="quarter" idx="4"/>
          </p:nvPr>
        </p:nvSpPr>
        <p:spPr/>
        <p:txBody>
          <a:bodyPr/>
          <a:lstStyle/>
          <a:p>
            <a:fld id="{8A7A6979-0714-4377-B894-6BE4C2D6E203}" type="slidenum">
              <a:rPr lang="en-US" smtClean="0"/>
              <a:pPr/>
              <a:t>4</a:t>
            </a:fld>
            <a:endParaRPr lang="en-US"/>
          </a:p>
        </p:txBody>
      </p:sp>
      <p:pic>
        <p:nvPicPr>
          <p:cNvPr id="6" name="Picture 5" descr="Social Media Icon Set 229578 Vector Art at Vecteezy">
            <a:extLst>
              <a:ext uri="{FF2B5EF4-FFF2-40B4-BE49-F238E27FC236}">
                <a16:creationId xmlns:a16="http://schemas.microsoft.com/office/drawing/2014/main" id="{8A7330FE-1DA2-F68F-F3B4-5037C28213C7}"/>
              </a:ext>
            </a:extLst>
          </p:cNvPr>
          <p:cNvPicPr>
            <a:picLocks noChangeAspect="1"/>
          </p:cNvPicPr>
          <p:nvPr/>
        </p:nvPicPr>
        <p:blipFill>
          <a:blip r:embed="rId3"/>
          <a:stretch>
            <a:fillRect/>
          </a:stretch>
        </p:blipFill>
        <p:spPr>
          <a:xfrm>
            <a:off x="7178954" y="2032191"/>
            <a:ext cx="4514850" cy="4514850"/>
          </a:xfrm>
          <a:prstGeom prst="rect">
            <a:avLst/>
          </a:prstGeom>
        </p:spPr>
      </p:pic>
      <p:sp>
        <p:nvSpPr>
          <p:cNvPr id="8" name="TextBox 7">
            <a:extLst>
              <a:ext uri="{FF2B5EF4-FFF2-40B4-BE49-F238E27FC236}">
                <a16:creationId xmlns:a16="http://schemas.microsoft.com/office/drawing/2014/main" id="{F39032E2-AB8F-2B7C-CCD5-FA57ADE5136E}"/>
              </a:ext>
            </a:extLst>
          </p:cNvPr>
          <p:cNvSpPr txBox="1"/>
          <p:nvPr/>
        </p:nvSpPr>
        <p:spPr>
          <a:xfrm>
            <a:off x="7178954" y="6524226"/>
            <a:ext cx="1706880" cy="246671"/>
          </a:xfrm>
          <a:prstGeom prst="rect">
            <a:avLst/>
          </a:prstGeom>
          <a:noFill/>
        </p:spPr>
        <p:txBody>
          <a:bodyPr wrap="square">
            <a:spAutoFit/>
          </a:bodyPr>
          <a:lstStyle/>
          <a:p>
            <a:r>
              <a:rPr lang="en-US" sz="1003" b="0" i="0" u="none" strike="noStrike" spc="5" dirty="0">
                <a:solidFill>
                  <a:srgbClr val="CCCCCC"/>
                </a:solidFill>
                <a:effectLst/>
                <a:latin typeface="DuckSansProduct"/>
                <a:hlinkClick r:id="rId4"/>
              </a:rPr>
              <a:t>vecteezy.com</a:t>
            </a:r>
            <a:endParaRPr lang="en-US"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FCA326-2385-3230-D0A9-F349CDC611F6}"/>
              </a:ext>
            </a:extLst>
          </p:cNvPr>
          <p:cNvSpPr>
            <a:spLocks noGrp="1"/>
          </p:cNvSpPr>
          <p:nvPr>
            <p:ph type="ctrTitle"/>
          </p:nvPr>
        </p:nvSpPr>
        <p:spPr/>
        <p:txBody>
          <a:bodyPr/>
          <a:lstStyle/>
          <a:p>
            <a:r>
              <a:rPr lang="en-US" dirty="0"/>
              <a:t>Warm Up!</a:t>
            </a:r>
          </a:p>
        </p:txBody>
      </p:sp>
      <p:sp>
        <p:nvSpPr>
          <p:cNvPr id="3" name="Subtitle 2">
            <a:extLst>
              <a:ext uri="{FF2B5EF4-FFF2-40B4-BE49-F238E27FC236}">
                <a16:creationId xmlns:a16="http://schemas.microsoft.com/office/drawing/2014/main" id="{DBF1F50F-DB58-C30C-81B4-D79F9BA80F5D}"/>
              </a:ext>
            </a:extLst>
          </p:cNvPr>
          <p:cNvSpPr>
            <a:spLocks noGrp="1"/>
          </p:cNvSpPr>
          <p:nvPr>
            <p:ph type="subTitle" idx="1"/>
          </p:nvPr>
        </p:nvSpPr>
        <p:spPr/>
        <p:txBody>
          <a:bodyPr/>
          <a:lstStyle/>
          <a:p>
            <a:r>
              <a:rPr lang="en-US" dirty="0"/>
              <a:t>The Good, the Hard, and the Risky</a:t>
            </a:r>
          </a:p>
        </p:txBody>
      </p:sp>
      <p:sp>
        <p:nvSpPr>
          <p:cNvPr id="4" name="Text Placeholder 3">
            <a:extLst>
              <a:ext uri="{FF2B5EF4-FFF2-40B4-BE49-F238E27FC236}">
                <a16:creationId xmlns:a16="http://schemas.microsoft.com/office/drawing/2014/main" id="{7BD5418A-292C-15FB-1208-067A43353CDE}"/>
              </a:ext>
            </a:extLst>
          </p:cNvPr>
          <p:cNvSpPr>
            <a:spLocks noGrp="1"/>
          </p:cNvSpPr>
          <p:nvPr>
            <p:ph type="body" sz="quarter" idx="14"/>
          </p:nvPr>
        </p:nvSpPr>
        <p:spPr/>
        <p:txBody>
          <a:bodyPr/>
          <a:lstStyle/>
          <a:p>
            <a:r>
              <a:rPr lang="en-US" dirty="0"/>
              <a:t>What makes social media helpful?</a:t>
            </a:r>
          </a:p>
          <a:p>
            <a:r>
              <a:rPr lang="en-US" dirty="0"/>
              <a:t>What makes it stressful?</a:t>
            </a:r>
          </a:p>
          <a:p>
            <a:r>
              <a:rPr lang="en-US" dirty="0"/>
              <a:t>What could make it risky?</a:t>
            </a:r>
          </a:p>
        </p:txBody>
      </p:sp>
      <p:sp>
        <p:nvSpPr>
          <p:cNvPr id="5" name="Date Placeholder 4">
            <a:extLst>
              <a:ext uri="{FF2B5EF4-FFF2-40B4-BE49-F238E27FC236}">
                <a16:creationId xmlns:a16="http://schemas.microsoft.com/office/drawing/2014/main" id="{FBFCB8C8-C8D9-D803-FEC5-BCB806905D86}"/>
              </a:ext>
            </a:extLst>
          </p:cNvPr>
          <p:cNvSpPr>
            <a:spLocks noGrp="1"/>
          </p:cNvSpPr>
          <p:nvPr>
            <p:ph type="dt" sz="half" idx="2"/>
          </p:nvPr>
        </p:nvSpPr>
        <p:spPr/>
        <p:txBody>
          <a:bodyPr/>
          <a:lstStyle/>
          <a:p>
            <a:fld id="{E0C8DACD-4E35-4E4C-AC75-C3DE50F04E7E}" type="datetime1">
              <a:rPr lang="en-US" smtClean="0"/>
              <a:pPr/>
              <a:t>8/14/2026</a:t>
            </a:fld>
            <a:endParaRPr lang="en-US" dirty="0"/>
          </a:p>
        </p:txBody>
      </p:sp>
      <p:sp>
        <p:nvSpPr>
          <p:cNvPr id="6" name="Slide Number Placeholder 5">
            <a:extLst>
              <a:ext uri="{FF2B5EF4-FFF2-40B4-BE49-F238E27FC236}">
                <a16:creationId xmlns:a16="http://schemas.microsoft.com/office/drawing/2014/main" id="{2A65FDB2-E6B8-F49D-2AF4-978377FC7E7E}"/>
              </a:ext>
            </a:extLst>
          </p:cNvPr>
          <p:cNvSpPr>
            <a:spLocks noGrp="1"/>
          </p:cNvSpPr>
          <p:nvPr>
            <p:ph type="sldNum" sz="quarter" idx="4"/>
          </p:nvPr>
        </p:nvSpPr>
        <p:spPr/>
        <p:txBody>
          <a:bodyPr/>
          <a:lstStyle/>
          <a:p>
            <a:fld id="{8A7A6979-0714-4377-B894-6BE4C2D6E202}" type="slidenum">
              <a:rPr lang="en-US" smtClean="0"/>
              <a:pPr/>
              <a:t>5</a:t>
            </a:fld>
            <a:endParaRPr lang="en-US" dirty="0"/>
          </a:p>
        </p:txBody>
      </p:sp>
    </p:spTree>
    <p:extLst>
      <p:ext uri="{BB962C8B-B14F-4D97-AF65-F5344CB8AC3E}">
        <p14:creationId xmlns:p14="http://schemas.microsoft.com/office/powerpoint/2010/main" val="99811488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A24308-77A8-52EB-E443-1EA3D61B5D97}"/>
              </a:ext>
            </a:extLst>
          </p:cNvPr>
          <p:cNvSpPr>
            <a:spLocks noGrp="1"/>
          </p:cNvSpPr>
          <p:nvPr>
            <p:ph type="ctrTitle"/>
          </p:nvPr>
        </p:nvSpPr>
        <p:spPr/>
        <p:txBody>
          <a:bodyPr/>
          <a:lstStyle/>
          <a:p>
            <a:r>
              <a:rPr lang="en-US" dirty="0"/>
              <a:t>Digital Citizenship	</a:t>
            </a:r>
          </a:p>
        </p:txBody>
      </p:sp>
      <p:sp>
        <p:nvSpPr>
          <p:cNvPr id="3" name="Subtitle 2">
            <a:extLst>
              <a:ext uri="{FF2B5EF4-FFF2-40B4-BE49-F238E27FC236}">
                <a16:creationId xmlns:a16="http://schemas.microsoft.com/office/drawing/2014/main" id="{17FED88F-AA9F-E4D8-CD3B-09063AC5DA90}"/>
              </a:ext>
            </a:extLst>
          </p:cNvPr>
          <p:cNvSpPr>
            <a:spLocks noGrp="1"/>
          </p:cNvSpPr>
          <p:nvPr>
            <p:ph type="subTitle" idx="1"/>
          </p:nvPr>
        </p:nvSpPr>
        <p:spPr/>
        <p:txBody>
          <a:bodyPr/>
          <a:lstStyle/>
          <a:p>
            <a:r>
              <a:rPr lang="en-US" dirty="0"/>
              <a:t>What Counts as Cyberbullying</a:t>
            </a:r>
          </a:p>
        </p:txBody>
      </p:sp>
      <p:sp>
        <p:nvSpPr>
          <p:cNvPr id="4" name="Text Placeholder 3">
            <a:extLst>
              <a:ext uri="{FF2B5EF4-FFF2-40B4-BE49-F238E27FC236}">
                <a16:creationId xmlns:a16="http://schemas.microsoft.com/office/drawing/2014/main" id="{ED1A31B8-126A-B034-482A-DBC96488E2A8}"/>
              </a:ext>
            </a:extLst>
          </p:cNvPr>
          <p:cNvSpPr>
            <a:spLocks noGrp="1"/>
          </p:cNvSpPr>
          <p:nvPr>
            <p:ph type="body" sz="quarter" idx="14"/>
          </p:nvPr>
        </p:nvSpPr>
        <p:spPr>
          <a:xfrm>
            <a:off x="1950849" y="1962540"/>
            <a:ext cx="4533078" cy="3411537"/>
          </a:xfrm>
        </p:spPr>
        <p:txBody>
          <a:bodyPr>
            <a:normAutofit/>
          </a:bodyPr>
          <a:lstStyle/>
          <a:p>
            <a:pPr lvl="0"/>
            <a:r>
              <a:rPr lang="en-US" dirty="0"/>
              <a:t>Cyberbullying can include: </a:t>
            </a:r>
          </a:p>
          <a:p>
            <a:pPr lvl="1"/>
            <a:r>
              <a:rPr lang="en-US" dirty="0"/>
              <a:t> Repeated mean messages</a:t>
            </a:r>
          </a:p>
          <a:p>
            <a:pPr lvl="1"/>
            <a:r>
              <a:rPr lang="en-US" dirty="0"/>
              <a:t>Rumors</a:t>
            </a:r>
          </a:p>
          <a:p>
            <a:pPr lvl="1"/>
            <a:r>
              <a:rPr lang="en-US" dirty="0"/>
              <a:t>Exclusion</a:t>
            </a:r>
          </a:p>
          <a:p>
            <a:pPr lvl="1"/>
            <a:r>
              <a:rPr lang="en-US" dirty="0"/>
              <a:t>Impersonation</a:t>
            </a:r>
          </a:p>
          <a:p>
            <a:pPr lvl="1"/>
            <a:r>
              <a:rPr lang="en-US" dirty="0"/>
              <a:t>Sharing embarrassing photos</a:t>
            </a:r>
          </a:p>
          <a:p>
            <a:pPr lvl="1"/>
            <a:r>
              <a:rPr lang="en-US" dirty="0"/>
              <a:t>Screenshots</a:t>
            </a:r>
          </a:p>
          <a:p>
            <a:pPr lvl="1"/>
            <a:r>
              <a:rPr lang="en-US" dirty="0"/>
              <a:t>Threats</a:t>
            </a:r>
          </a:p>
          <a:p>
            <a:pPr lvl="1"/>
            <a:r>
              <a:rPr lang="en-US" dirty="0"/>
              <a:t> Encouraging others to target someone</a:t>
            </a:r>
          </a:p>
          <a:p>
            <a:endParaRPr lang="en-US" dirty="0"/>
          </a:p>
        </p:txBody>
      </p:sp>
      <p:sp>
        <p:nvSpPr>
          <p:cNvPr id="5" name="Date Placeholder 4">
            <a:extLst>
              <a:ext uri="{FF2B5EF4-FFF2-40B4-BE49-F238E27FC236}">
                <a16:creationId xmlns:a16="http://schemas.microsoft.com/office/drawing/2014/main" id="{37CE46EE-CBD0-5B02-61DD-CFE93340B8C6}"/>
              </a:ext>
            </a:extLst>
          </p:cNvPr>
          <p:cNvSpPr>
            <a:spLocks noGrp="1"/>
          </p:cNvSpPr>
          <p:nvPr>
            <p:ph type="dt" sz="half" idx="2"/>
          </p:nvPr>
        </p:nvSpPr>
        <p:spPr/>
        <p:txBody>
          <a:bodyPr/>
          <a:lstStyle/>
          <a:p>
            <a:fld id="{E0C8DACD-4E35-4E4C-AC75-C3DE50F04E7E}" type="datetime1">
              <a:rPr lang="en-US" smtClean="0"/>
              <a:pPr/>
              <a:t>8/14/2026</a:t>
            </a:fld>
            <a:endParaRPr lang="en-US" dirty="0"/>
          </a:p>
        </p:txBody>
      </p:sp>
      <p:sp>
        <p:nvSpPr>
          <p:cNvPr id="6" name="Slide Number Placeholder 5">
            <a:extLst>
              <a:ext uri="{FF2B5EF4-FFF2-40B4-BE49-F238E27FC236}">
                <a16:creationId xmlns:a16="http://schemas.microsoft.com/office/drawing/2014/main" id="{E6271A1E-DEA9-4E3D-B9D4-92CD27446D4F}"/>
              </a:ext>
            </a:extLst>
          </p:cNvPr>
          <p:cNvSpPr>
            <a:spLocks noGrp="1"/>
          </p:cNvSpPr>
          <p:nvPr>
            <p:ph type="sldNum" sz="quarter" idx="4"/>
          </p:nvPr>
        </p:nvSpPr>
        <p:spPr/>
        <p:txBody>
          <a:bodyPr/>
          <a:lstStyle/>
          <a:p>
            <a:fld id="{8A7A6979-0714-4377-B894-6BE4C2D6E202}" type="slidenum">
              <a:rPr lang="en-US" smtClean="0"/>
              <a:pPr/>
              <a:t>6</a:t>
            </a:fld>
            <a:endParaRPr lang="en-US" dirty="0"/>
          </a:p>
        </p:txBody>
      </p:sp>
      <p:sp>
        <p:nvSpPr>
          <p:cNvPr id="8" name="TextBox 7">
            <a:extLst>
              <a:ext uri="{FF2B5EF4-FFF2-40B4-BE49-F238E27FC236}">
                <a16:creationId xmlns:a16="http://schemas.microsoft.com/office/drawing/2014/main" id="{2123B81F-3356-1B9A-5A1B-0B540D2133C8}"/>
              </a:ext>
            </a:extLst>
          </p:cNvPr>
          <p:cNvSpPr txBox="1"/>
          <p:nvPr/>
        </p:nvSpPr>
        <p:spPr>
          <a:xfrm>
            <a:off x="5832763" y="1962540"/>
            <a:ext cx="6096000" cy="3229602"/>
          </a:xfrm>
          <a:prstGeom prst="rect">
            <a:avLst/>
          </a:prstGeom>
          <a:noFill/>
        </p:spPr>
        <p:txBody>
          <a:bodyPr wrap="square">
            <a:spAutoFit/>
          </a:bodyPr>
          <a:lstStyle/>
          <a:p>
            <a:pPr marL="285750" lvl="0" indent="-285750">
              <a:buFont typeface="Arial" panose="020B0604020202020204" pitchFamily="34" charset="0"/>
              <a:buChar char="•"/>
            </a:pPr>
            <a:r>
              <a:rPr lang="en-US" sz="1800" dirty="0"/>
              <a:t>It can happen</a:t>
            </a:r>
          </a:p>
          <a:p>
            <a:pPr marL="742950" lvl="1" indent="-285750">
              <a:lnSpc>
                <a:spcPct val="150000"/>
              </a:lnSpc>
              <a:buFont typeface="Arial" panose="020B0604020202020204" pitchFamily="34" charset="0"/>
              <a:buChar char="•"/>
            </a:pPr>
            <a:r>
              <a:rPr lang="en-US" dirty="0"/>
              <a:t>in texts</a:t>
            </a:r>
          </a:p>
          <a:p>
            <a:pPr marL="742950" lvl="1" indent="-285750">
              <a:lnSpc>
                <a:spcPct val="150000"/>
              </a:lnSpc>
              <a:buFont typeface="Arial" panose="020B0604020202020204" pitchFamily="34" charset="0"/>
              <a:buChar char="•"/>
            </a:pPr>
            <a:r>
              <a:rPr lang="en-US" dirty="0"/>
              <a:t>group chats</a:t>
            </a:r>
          </a:p>
          <a:p>
            <a:pPr marL="742950" lvl="1" indent="-285750">
              <a:lnSpc>
                <a:spcPct val="150000"/>
              </a:lnSpc>
              <a:buFont typeface="Arial" panose="020B0604020202020204" pitchFamily="34" charset="0"/>
              <a:buChar char="•"/>
            </a:pPr>
            <a:r>
              <a:rPr lang="en-US" dirty="0"/>
              <a:t>Games</a:t>
            </a:r>
          </a:p>
          <a:p>
            <a:pPr marL="742950" lvl="1" indent="-285750">
              <a:lnSpc>
                <a:spcPct val="150000"/>
              </a:lnSpc>
              <a:buFont typeface="Arial" panose="020B0604020202020204" pitchFamily="34" charset="0"/>
              <a:buChar char="•"/>
            </a:pPr>
            <a:r>
              <a:rPr lang="en-US" dirty="0"/>
              <a:t>social media comments</a:t>
            </a:r>
          </a:p>
          <a:p>
            <a:pPr marL="742950" lvl="1" indent="-285750">
              <a:lnSpc>
                <a:spcPct val="150000"/>
              </a:lnSpc>
              <a:buFont typeface="Arial" panose="020B0604020202020204" pitchFamily="34" charset="0"/>
              <a:buChar char="•"/>
            </a:pPr>
            <a:r>
              <a:rPr lang="en-US" dirty="0"/>
              <a:t>direct messages</a:t>
            </a:r>
          </a:p>
          <a:p>
            <a:pPr marL="742950" lvl="1" indent="-285750">
              <a:lnSpc>
                <a:spcPct val="150000"/>
              </a:lnSpc>
              <a:buFont typeface="Arial" panose="020B0604020202020204" pitchFamily="34" charset="0"/>
              <a:buChar char="•"/>
            </a:pPr>
            <a:r>
              <a:rPr lang="en-US" dirty="0"/>
              <a:t>shared photos</a:t>
            </a:r>
          </a:p>
          <a:p>
            <a:pPr marL="742950" lvl="1" indent="-285750">
              <a:lnSpc>
                <a:spcPct val="150000"/>
              </a:lnSpc>
              <a:buFont typeface="Arial" panose="020B0604020202020204" pitchFamily="34" charset="0"/>
              <a:buChar char="•"/>
            </a:pPr>
            <a:r>
              <a:rPr lang="en-US" dirty="0"/>
              <a:t>school-related online spaces</a:t>
            </a:r>
          </a:p>
        </p:txBody>
      </p:sp>
    </p:spTree>
    <p:extLst>
      <p:ext uri="{BB962C8B-B14F-4D97-AF65-F5344CB8AC3E}">
        <p14:creationId xmlns:p14="http://schemas.microsoft.com/office/powerpoint/2010/main" val="3161113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animEffect transition="in" filter="fade">
                                      <p:cBhvr>
                                        <p:cTn id="7" dur="1000"/>
                                        <p:tgtEl>
                                          <p:spTgt spid="4">
                                            <p:txEl>
                                              <p:pRg st="1" end="1"/>
                                            </p:txEl>
                                          </p:spTgt>
                                        </p:tgtEl>
                                      </p:cBhvr>
                                    </p:animEffect>
                                    <p:anim calcmode="lin" valueType="num">
                                      <p:cBhvr>
                                        <p:cTn id="8" dur="1000" fill="hold"/>
                                        <p:tgtEl>
                                          <p:spTgt spid="4">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4">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4">
                                            <p:txEl>
                                              <p:pRg st="2" end="2"/>
                                            </p:txEl>
                                          </p:spTgt>
                                        </p:tgtEl>
                                        <p:attrNameLst>
                                          <p:attrName>style.visibility</p:attrName>
                                        </p:attrNameLst>
                                      </p:cBhvr>
                                      <p:to>
                                        <p:strVal val="visible"/>
                                      </p:to>
                                    </p:set>
                                    <p:animEffect transition="in" filter="fade">
                                      <p:cBhvr>
                                        <p:cTn id="14" dur="1000"/>
                                        <p:tgtEl>
                                          <p:spTgt spid="4">
                                            <p:txEl>
                                              <p:pRg st="2" end="2"/>
                                            </p:txEl>
                                          </p:spTgt>
                                        </p:tgtEl>
                                      </p:cBhvr>
                                    </p:animEffect>
                                    <p:anim calcmode="lin" valueType="num">
                                      <p:cBhvr>
                                        <p:cTn id="15" dur="1000" fill="hold"/>
                                        <p:tgtEl>
                                          <p:spTgt spid="4">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4">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4">
                                            <p:txEl>
                                              <p:pRg st="3" end="3"/>
                                            </p:txEl>
                                          </p:spTgt>
                                        </p:tgtEl>
                                        <p:attrNameLst>
                                          <p:attrName>style.visibility</p:attrName>
                                        </p:attrNameLst>
                                      </p:cBhvr>
                                      <p:to>
                                        <p:strVal val="visible"/>
                                      </p:to>
                                    </p:set>
                                    <p:animEffect transition="in" filter="fade">
                                      <p:cBhvr>
                                        <p:cTn id="21" dur="1000"/>
                                        <p:tgtEl>
                                          <p:spTgt spid="4">
                                            <p:txEl>
                                              <p:pRg st="3" end="3"/>
                                            </p:txEl>
                                          </p:spTgt>
                                        </p:tgtEl>
                                      </p:cBhvr>
                                    </p:animEffect>
                                    <p:anim calcmode="lin" valueType="num">
                                      <p:cBhvr>
                                        <p:cTn id="22" dur="1000" fill="hold"/>
                                        <p:tgtEl>
                                          <p:spTgt spid="4">
                                            <p:txEl>
                                              <p:pRg st="3" end="3"/>
                                            </p:txEl>
                                          </p:spTgt>
                                        </p:tgtEl>
                                        <p:attrNameLst>
                                          <p:attrName>ppt_x</p:attrName>
                                        </p:attrNameLst>
                                      </p:cBhvr>
                                      <p:tavLst>
                                        <p:tav tm="0">
                                          <p:val>
                                            <p:strVal val="#ppt_x"/>
                                          </p:val>
                                        </p:tav>
                                        <p:tav tm="100000">
                                          <p:val>
                                            <p:strVal val="#ppt_x"/>
                                          </p:val>
                                        </p:tav>
                                      </p:tavLst>
                                    </p:anim>
                                    <p:anim calcmode="lin" valueType="num">
                                      <p:cBhvr>
                                        <p:cTn id="23" dur="1000" fill="hold"/>
                                        <p:tgtEl>
                                          <p:spTgt spid="4">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4">
                                            <p:txEl>
                                              <p:pRg st="4" end="4"/>
                                            </p:txEl>
                                          </p:spTgt>
                                        </p:tgtEl>
                                        <p:attrNameLst>
                                          <p:attrName>style.visibility</p:attrName>
                                        </p:attrNameLst>
                                      </p:cBhvr>
                                      <p:to>
                                        <p:strVal val="visible"/>
                                      </p:to>
                                    </p:set>
                                    <p:animEffect transition="in" filter="fade">
                                      <p:cBhvr>
                                        <p:cTn id="28" dur="1000"/>
                                        <p:tgtEl>
                                          <p:spTgt spid="4">
                                            <p:txEl>
                                              <p:pRg st="4" end="4"/>
                                            </p:txEl>
                                          </p:spTgt>
                                        </p:tgtEl>
                                      </p:cBhvr>
                                    </p:animEffect>
                                    <p:anim calcmode="lin" valueType="num">
                                      <p:cBhvr>
                                        <p:cTn id="29" dur="1000" fill="hold"/>
                                        <p:tgtEl>
                                          <p:spTgt spid="4">
                                            <p:txEl>
                                              <p:pRg st="4" end="4"/>
                                            </p:txEl>
                                          </p:spTgt>
                                        </p:tgtEl>
                                        <p:attrNameLst>
                                          <p:attrName>ppt_x</p:attrName>
                                        </p:attrNameLst>
                                      </p:cBhvr>
                                      <p:tavLst>
                                        <p:tav tm="0">
                                          <p:val>
                                            <p:strVal val="#ppt_x"/>
                                          </p:val>
                                        </p:tav>
                                        <p:tav tm="100000">
                                          <p:val>
                                            <p:strVal val="#ppt_x"/>
                                          </p:val>
                                        </p:tav>
                                      </p:tavLst>
                                    </p:anim>
                                    <p:anim calcmode="lin" valueType="num">
                                      <p:cBhvr>
                                        <p:cTn id="30" dur="1000" fill="hold"/>
                                        <p:tgtEl>
                                          <p:spTgt spid="4">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4">
                                            <p:txEl>
                                              <p:pRg st="5" end="5"/>
                                            </p:txEl>
                                          </p:spTgt>
                                        </p:tgtEl>
                                        <p:attrNameLst>
                                          <p:attrName>style.visibility</p:attrName>
                                        </p:attrNameLst>
                                      </p:cBhvr>
                                      <p:to>
                                        <p:strVal val="visible"/>
                                      </p:to>
                                    </p:set>
                                    <p:animEffect transition="in" filter="fade">
                                      <p:cBhvr>
                                        <p:cTn id="35" dur="1000"/>
                                        <p:tgtEl>
                                          <p:spTgt spid="4">
                                            <p:txEl>
                                              <p:pRg st="5" end="5"/>
                                            </p:txEl>
                                          </p:spTgt>
                                        </p:tgtEl>
                                      </p:cBhvr>
                                    </p:animEffect>
                                    <p:anim calcmode="lin" valueType="num">
                                      <p:cBhvr>
                                        <p:cTn id="36" dur="1000" fill="hold"/>
                                        <p:tgtEl>
                                          <p:spTgt spid="4">
                                            <p:txEl>
                                              <p:pRg st="5" end="5"/>
                                            </p:txEl>
                                          </p:spTgt>
                                        </p:tgtEl>
                                        <p:attrNameLst>
                                          <p:attrName>ppt_x</p:attrName>
                                        </p:attrNameLst>
                                      </p:cBhvr>
                                      <p:tavLst>
                                        <p:tav tm="0">
                                          <p:val>
                                            <p:strVal val="#ppt_x"/>
                                          </p:val>
                                        </p:tav>
                                        <p:tav tm="100000">
                                          <p:val>
                                            <p:strVal val="#ppt_x"/>
                                          </p:val>
                                        </p:tav>
                                      </p:tavLst>
                                    </p:anim>
                                    <p:anim calcmode="lin" valueType="num">
                                      <p:cBhvr>
                                        <p:cTn id="37" dur="1000" fill="hold"/>
                                        <p:tgtEl>
                                          <p:spTgt spid="4">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nodeType="clickEffect">
                                  <p:stCondLst>
                                    <p:cond delay="0"/>
                                  </p:stCondLst>
                                  <p:childTnLst>
                                    <p:set>
                                      <p:cBhvr>
                                        <p:cTn id="41" dur="1" fill="hold">
                                          <p:stCondLst>
                                            <p:cond delay="0"/>
                                          </p:stCondLst>
                                        </p:cTn>
                                        <p:tgtEl>
                                          <p:spTgt spid="4">
                                            <p:txEl>
                                              <p:pRg st="6" end="6"/>
                                            </p:txEl>
                                          </p:spTgt>
                                        </p:tgtEl>
                                        <p:attrNameLst>
                                          <p:attrName>style.visibility</p:attrName>
                                        </p:attrNameLst>
                                      </p:cBhvr>
                                      <p:to>
                                        <p:strVal val="visible"/>
                                      </p:to>
                                    </p:set>
                                    <p:animEffect transition="in" filter="fade">
                                      <p:cBhvr>
                                        <p:cTn id="42" dur="1000"/>
                                        <p:tgtEl>
                                          <p:spTgt spid="4">
                                            <p:txEl>
                                              <p:pRg st="6" end="6"/>
                                            </p:txEl>
                                          </p:spTgt>
                                        </p:tgtEl>
                                      </p:cBhvr>
                                    </p:animEffect>
                                    <p:anim calcmode="lin" valueType="num">
                                      <p:cBhvr>
                                        <p:cTn id="43" dur="1000" fill="hold"/>
                                        <p:tgtEl>
                                          <p:spTgt spid="4">
                                            <p:txEl>
                                              <p:pRg st="6" end="6"/>
                                            </p:txEl>
                                          </p:spTgt>
                                        </p:tgtEl>
                                        <p:attrNameLst>
                                          <p:attrName>ppt_x</p:attrName>
                                        </p:attrNameLst>
                                      </p:cBhvr>
                                      <p:tavLst>
                                        <p:tav tm="0">
                                          <p:val>
                                            <p:strVal val="#ppt_x"/>
                                          </p:val>
                                        </p:tav>
                                        <p:tav tm="100000">
                                          <p:val>
                                            <p:strVal val="#ppt_x"/>
                                          </p:val>
                                        </p:tav>
                                      </p:tavLst>
                                    </p:anim>
                                    <p:anim calcmode="lin" valueType="num">
                                      <p:cBhvr>
                                        <p:cTn id="44" dur="1000" fill="hold"/>
                                        <p:tgtEl>
                                          <p:spTgt spid="4">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nodeType="clickEffect">
                                  <p:stCondLst>
                                    <p:cond delay="0"/>
                                  </p:stCondLst>
                                  <p:childTnLst>
                                    <p:set>
                                      <p:cBhvr>
                                        <p:cTn id="48" dur="1" fill="hold">
                                          <p:stCondLst>
                                            <p:cond delay="0"/>
                                          </p:stCondLst>
                                        </p:cTn>
                                        <p:tgtEl>
                                          <p:spTgt spid="4">
                                            <p:txEl>
                                              <p:pRg st="7" end="7"/>
                                            </p:txEl>
                                          </p:spTgt>
                                        </p:tgtEl>
                                        <p:attrNameLst>
                                          <p:attrName>style.visibility</p:attrName>
                                        </p:attrNameLst>
                                      </p:cBhvr>
                                      <p:to>
                                        <p:strVal val="visible"/>
                                      </p:to>
                                    </p:set>
                                    <p:animEffect transition="in" filter="fade">
                                      <p:cBhvr>
                                        <p:cTn id="49" dur="1000"/>
                                        <p:tgtEl>
                                          <p:spTgt spid="4">
                                            <p:txEl>
                                              <p:pRg st="7" end="7"/>
                                            </p:txEl>
                                          </p:spTgt>
                                        </p:tgtEl>
                                      </p:cBhvr>
                                    </p:animEffect>
                                    <p:anim calcmode="lin" valueType="num">
                                      <p:cBhvr>
                                        <p:cTn id="50" dur="1000" fill="hold"/>
                                        <p:tgtEl>
                                          <p:spTgt spid="4">
                                            <p:txEl>
                                              <p:pRg st="7" end="7"/>
                                            </p:txEl>
                                          </p:spTgt>
                                        </p:tgtEl>
                                        <p:attrNameLst>
                                          <p:attrName>ppt_x</p:attrName>
                                        </p:attrNameLst>
                                      </p:cBhvr>
                                      <p:tavLst>
                                        <p:tav tm="0">
                                          <p:val>
                                            <p:strVal val="#ppt_x"/>
                                          </p:val>
                                        </p:tav>
                                        <p:tav tm="100000">
                                          <p:val>
                                            <p:strVal val="#ppt_x"/>
                                          </p:val>
                                        </p:tav>
                                      </p:tavLst>
                                    </p:anim>
                                    <p:anim calcmode="lin" valueType="num">
                                      <p:cBhvr>
                                        <p:cTn id="51" dur="1000" fill="hold"/>
                                        <p:tgtEl>
                                          <p:spTgt spid="4">
                                            <p:txEl>
                                              <p:pRg st="7" end="7"/>
                                            </p:txEl>
                                          </p:spTgt>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42" presetClass="entr" presetSubtype="0" fill="hold" nodeType="clickEffect">
                                  <p:stCondLst>
                                    <p:cond delay="0"/>
                                  </p:stCondLst>
                                  <p:childTnLst>
                                    <p:set>
                                      <p:cBhvr>
                                        <p:cTn id="55" dur="1" fill="hold">
                                          <p:stCondLst>
                                            <p:cond delay="0"/>
                                          </p:stCondLst>
                                        </p:cTn>
                                        <p:tgtEl>
                                          <p:spTgt spid="4">
                                            <p:txEl>
                                              <p:pRg st="8" end="8"/>
                                            </p:txEl>
                                          </p:spTgt>
                                        </p:tgtEl>
                                        <p:attrNameLst>
                                          <p:attrName>style.visibility</p:attrName>
                                        </p:attrNameLst>
                                      </p:cBhvr>
                                      <p:to>
                                        <p:strVal val="visible"/>
                                      </p:to>
                                    </p:set>
                                    <p:animEffect transition="in" filter="fade">
                                      <p:cBhvr>
                                        <p:cTn id="56" dur="1000"/>
                                        <p:tgtEl>
                                          <p:spTgt spid="4">
                                            <p:txEl>
                                              <p:pRg st="8" end="8"/>
                                            </p:txEl>
                                          </p:spTgt>
                                        </p:tgtEl>
                                      </p:cBhvr>
                                    </p:animEffect>
                                    <p:anim calcmode="lin" valueType="num">
                                      <p:cBhvr>
                                        <p:cTn id="57" dur="1000" fill="hold"/>
                                        <p:tgtEl>
                                          <p:spTgt spid="4">
                                            <p:txEl>
                                              <p:pRg st="8" end="8"/>
                                            </p:txEl>
                                          </p:spTgt>
                                        </p:tgtEl>
                                        <p:attrNameLst>
                                          <p:attrName>ppt_x</p:attrName>
                                        </p:attrNameLst>
                                      </p:cBhvr>
                                      <p:tavLst>
                                        <p:tav tm="0">
                                          <p:val>
                                            <p:strVal val="#ppt_x"/>
                                          </p:val>
                                        </p:tav>
                                        <p:tav tm="100000">
                                          <p:val>
                                            <p:strVal val="#ppt_x"/>
                                          </p:val>
                                        </p:tav>
                                      </p:tavLst>
                                    </p:anim>
                                    <p:anim calcmode="lin" valueType="num">
                                      <p:cBhvr>
                                        <p:cTn id="58" dur="1000" fill="hold"/>
                                        <p:tgtEl>
                                          <p:spTgt spid="4">
                                            <p:txEl>
                                              <p:pRg st="8" end="8"/>
                                            </p:txEl>
                                          </p:spTgt>
                                        </p:tgtEl>
                                        <p:attrNameLst>
                                          <p:attrName>ppt_y</p:attrName>
                                        </p:attrNameLst>
                                      </p:cBhvr>
                                      <p:tavLst>
                                        <p:tav tm="0">
                                          <p:val>
                                            <p:strVal val="#ppt_y+.1"/>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42" presetClass="entr" presetSubtype="0" fill="hold" grpId="0" nodeType="clickEffect">
                                  <p:stCondLst>
                                    <p:cond delay="0"/>
                                  </p:stCondLst>
                                  <p:childTnLst>
                                    <p:set>
                                      <p:cBhvr>
                                        <p:cTn id="62" dur="1" fill="hold">
                                          <p:stCondLst>
                                            <p:cond delay="0"/>
                                          </p:stCondLst>
                                        </p:cTn>
                                        <p:tgtEl>
                                          <p:spTgt spid="8">
                                            <p:txEl>
                                              <p:pRg st="0" end="0"/>
                                            </p:txEl>
                                          </p:spTgt>
                                        </p:tgtEl>
                                        <p:attrNameLst>
                                          <p:attrName>style.visibility</p:attrName>
                                        </p:attrNameLst>
                                      </p:cBhvr>
                                      <p:to>
                                        <p:strVal val="visible"/>
                                      </p:to>
                                    </p:set>
                                    <p:animEffect transition="in" filter="fade">
                                      <p:cBhvr>
                                        <p:cTn id="63" dur="1000"/>
                                        <p:tgtEl>
                                          <p:spTgt spid="8">
                                            <p:txEl>
                                              <p:pRg st="0" end="0"/>
                                            </p:txEl>
                                          </p:spTgt>
                                        </p:tgtEl>
                                      </p:cBhvr>
                                    </p:animEffect>
                                    <p:anim calcmode="lin" valueType="num">
                                      <p:cBhvr>
                                        <p:cTn id="64" dur="1000" fill="hold"/>
                                        <p:tgtEl>
                                          <p:spTgt spid="8">
                                            <p:txEl>
                                              <p:pRg st="0" end="0"/>
                                            </p:txEl>
                                          </p:spTgt>
                                        </p:tgtEl>
                                        <p:attrNameLst>
                                          <p:attrName>ppt_x</p:attrName>
                                        </p:attrNameLst>
                                      </p:cBhvr>
                                      <p:tavLst>
                                        <p:tav tm="0">
                                          <p:val>
                                            <p:strVal val="#ppt_x"/>
                                          </p:val>
                                        </p:tav>
                                        <p:tav tm="100000">
                                          <p:val>
                                            <p:strVal val="#ppt_x"/>
                                          </p:val>
                                        </p:tav>
                                      </p:tavLst>
                                    </p:anim>
                                    <p:anim calcmode="lin" valueType="num">
                                      <p:cBhvr>
                                        <p:cTn id="65" dur="1000" fill="hold"/>
                                        <p:tgtEl>
                                          <p:spTgt spid="8">
                                            <p:txEl>
                                              <p:pRg st="0" end="0"/>
                                            </p:txEl>
                                          </p:spTgt>
                                        </p:tgtEl>
                                        <p:attrNameLst>
                                          <p:attrName>ppt_y</p:attrName>
                                        </p:attrNameLst>
                                      </p:cBhvr>
                                      <p:tavLst>
                                        <p:tav tm="0">
                                          <p:val>
                                            <p:strVal val="#ppt_y+.1"/>
                                          </p:val>
                                        </p:tav>
                                        <p:tav tm="100000">
                                          <p:val>
                                            <p:strVal val="#ppt_y"/>
                                          </p:val>
                                        </p:tav>
                                      </p:tavLst>
                                    </p:anim>
                                  </p:childTnLst>
                                </p:cTn>
                              </p:par>
                              <p:par>
                                <p:cTn id="66" presetID="42" presetClass="entr" presetSubtype="0" fill="hold" grpId="0" nodeType="withEffect">
                                  <p:stCondLst>
                                    <p:cond delay="0"/>
                                  </p:stCondLst>
                                  <p:childTnLst>
                                    <p:set>
                                      <p:cBhvr>
                                        <p:cTn id="67" dur="1" fill="hold">
                                          <p:stCondLst>
                                            <p:cond delay="0"/>
                                          </p:stCondLst>
                                        </p:cTn>
                                        <p:tgtEl>
                                          <p:spTgt spid="8">
                                            <p:txEl>
                                              <p:pRg st="1" end="1"/>
                                            </p:txEl>
                                          </p:spTgt>
                                        </p:tgtEl>
                                        <p:attrNameLst>
                                          <p:attrName>style.visibility</p:attrName>
                                        </p:attrNameLst>
                                      </p:cBhvr>
                                      <p:to>
                                        <p:strVal val="visible"/>
                                      </p:to>
                                    </p:set>
                                    <p:animEffect transition="in" filter="fade">
                                      <p:cBhvr>
                                        <p:cTn id="68" dur="1000"/>
                                        <p:tgtEl>
                                          <p:spTgt spid="8">
                                            <p:txEl>
                                              <p:pRg st="1" end="1"/>
                                            </p:txEl>
                                          </p:spTgt>
                                        </p:tgtEl>
                                      </p:cBhvr>
                                    </p:animEffect>
                                    <p:anim calcmode="lin" valueType="num">
                                      <p:cBhvr>
                                        <p:cTn id="69" dur="1000" fill="hold"/>
                                        <p:tgtEl>
                                          <p:spTgt spid="8">
                                            <p:txEl>
                                              <p:pRg st="1" end="1"/>
                                            </p:txEl>
                                          </p:spTgt>
                                        </p:tgtEl>
                                        <p:attrNameLst>
                                          <p:attrName>ppt_x</p:attrName>
                                        </p:attrNameLst>
                                      </p:cBhvr>
                                      <p:tavLst>
                                        <p:tav tm="0">
                                          <p:val>
                                            <p:strVal val="#ppt_x"/>
                                          </p:val>
                                        </p:tav>
                                        <p:tav tm="100000">
                                          <p:val>
                                            <p:strVal val="#ppt_x"/>
                                          </p:val>
                                        </p:tav>
                                      </p:tavLst>
                                    </p:anim>
                                    <p:anim calcmode="lin" valueType="num">
                                      <p:cBhvr>
                                        <p:cTn id="70" dur="1000" fill="hold"/>
                                        <p:tgtEl>
                                          <p:spTgt spid="8">
                                            <p:txEl>
                                              <p:pRg st="1" end="1"/>
                                            </p:txEl>
                                          </p:spTgt>
                                        </p:tgtEl>
                                        <p:attrNameLst>
                                          <p:attrName>ppt_y</p:attrName>
                                        </p:attrNameLst>
                                      </p:cBhvr>
                                      <p:tavLst>
                                        <p:tav tm="0">
                                          <p:val>
                                            <p:strVal val="#ppt_y+.1"/>
                                          </p:val>
                                        </p:tav>
                                        <p:tav tm="100000">
                                          <p:val>
                                            <p:strVal val="#ppt_y"/>
                                          </p:val>
                                        </p:tav>
                                      </p:tavLst>
                                    </p:anim>
                                  </p:childTnLst>
                                </p:cTn>
                              </p:par>
                              <p:par>
                                <p:cTn id="71" presetID="42" presetClass="entr" presetSubtype="0" fill="hold" grpId="0" nodeType="withEffect">
                                  <p:stCondLst>
                                    <p:cond delay="0"/>
                                  </p:stCondLst>
                                  <p:childTnLst>
                                    <p:set>
                                      <p:cBhvr>
                                        <p:cTn id="72" dur="1" fill="hold">
                                          <p:stCondLst>
                                            <p:cond delay="0"/>
                                          </p:stCondLst>
                                        </p:cTn>
                                        <p:tgtEl>
                                          <p:spTgt spid="8">
                                            <p:txEl>
                                              <p:pRg st="2" end="2"/>
                                            </p:txEl>
                                          </p:spTgt>
                                        </p:tgtEl>
                                        <p:attrNameLst>
                                          <p:attrName>style.visibility</p:attrName>
                                        </p:attrNameLst>
                                      </p:cBhvr>
                                      <p:to>
                                        <p:strVal val="visible"/>
                                      </p:to>
                                    </p:set>
                                    <p:animEffect transition="in" filter="fade">
                                      <p:cBhvr>
                                        <p:cTn id="73" dur="1000"/>
                                        <p:tgtEl>
                                          <p:spTgt spid="8">
                                            <p:txEl>
                                              <p:pRg st="2" end="2"/>
                                            </p:txEl>
                                          </p:spTgt>
                                        </p:tgtEl>
                                      </p:cBhvr>
                                    </p:animEffect>
                                    <p:anim calcmode="lin" valueType="num">
                                      <p:cBhvr>
                                        <p:cTn id="74" dur="1000" fill="hold"/>
                                        <p:tgtEl>
                                          <p:spTgt spid="8">
                                            <p:txEl>
                                              <p:pRg st="2" end="2"/>
                                            </p:txEl>
                                          </p:spTgt>
                                        </p:tgtEl>
                                        <p:attrNameLst>
                                          <p:attrName>ppt_x</p:attrName>
                                        </p:attrNameLst>
                                      </p:cBhvr>
                                      <p:tavLst>
                                        <p:tav tm="0">
                                          <p:val>
                                            <p:strVal val="#ppt_x"/>
                                          </p:val>
                                        </p:tav>
                                        <p:tav tm="100000">
                                          <p:val>
                                            <p:strVal val="#ppt_x"/>
                                          </p:val>
                                        </p:tav>
                                      </p:tavLst>
                                    </p:anim>
                                    <p:anim calcmode="lin" valueType="num">
                                      <p:cBhvr>
                                        <p:cTn id="75" dur="1000" fill="hold"/>
                                        <p:tgtEl>
                                          <p:spTgt spid="8">
                                            <p:txEl>
                                              <p:pRg st="2" end="2"/>
                                            </p:txEl>
                                          </p:spTgt>
                                        </p:tgtEl>
                                        <p:attrNameLst>
                                          <p:attrName>ppt_y</p:attrName>
                                        </p:attrNameLst>
                                      </p:cBhvr>
                                      <p:tavLst>
                                        <p:tav tm="0">
                                          <p:val>
                                            <p:strVal val="#ppt_y+.1"/>
                                          </p:val>
                                        </p:tav>
                                        <p:tav tm="100000">
                                          <p:val>
                                            <p:strVal val="#ppt_y"/>
                                          </p:val>
                                        </p:tav>
                                      </p:tavLst>
                                    </p:anim>
                                  </p:childTnLst>
                                </p:cTn>
                              </p:par>
                              <p:par>
                                <p:cTn id="76" presetID="42" presetClass="entr" presetSubtype="0" fill="hold" grpId="0" nodeType="withEffect">
                                  <p:stCondLst>
                                    <p:cond delay="0"/>
                                  </p:stCondLst>
                                  <p:childTnLst>
                                    <p:set>
                                      <p:cBhvr>
                                        <p:cTn id="77" dur="1" fill="hold">
                                          <p:stCondLst>
                                            <p:cond delay="0"/>
                                          </p:stCondLst>
                                        </p:cTn>
                                        <p:tgtEl>
                                          <p:spTgt spid="8">
                                            <p:txEl>
                                              <p:pRg st="3" end="3"/>
                                            </p:txEl>
                                          </p:spTgt>
                                        </p:tgtEl>
                                        <p:attrNameLst>
                                          <p:attrName>style.visibility</p:attrName>
                                        </p:attrNameLst>
                                      </p:cBhvr>
                                      <p:to>
                                        <p:strVal val="visible"/>
                                      </p:to>
                                    </p:set>
                                    <p:animEffect transition="in" filter="fade">
                                      <p:cBhvr>
                                        <p:cTn id="78" dur="1000"/>
                                        <p:tgtEl>
                                          <p:spTgt spid="8">
                                            <p:txEl>
                                              <p:pRg st="3" end="3"/>
                                            </p:txEl>
                                          </p:spTgt>
                                        </p:tgtEl>
                                      </p:cBhvr>
                                    </p:animEffect>
                                    <p:anim calcmode="lin" valueType="num">
                                      <p:cBhvr>
                                        <p:cTn id="79" dur="1000" fill="hold"/>
                                        <p:tgtEl>
                                          <p:spTgt spid="8">
                                            <p:txEl>
                                              <p:pRg st="3" end="3"/>
                                            </p:txEl>
                                          </p:spTgt>
                                        </p:tgtEl>
                                        <p:attrNameLst>
                                          <p:attrName>ppt_x</p:attrName>
                                        </p:attrNameLst>
                                      </p:cBhvr>
                                      <p:tavLst>
                                        <p:tav tm="0">
                                          <p:val>
                                            <p:strVal val="#ppt_x"/>
                                          </p:val>
                                        </p:tav>
                                        <p:tav tm="100000">
                                          <p:val>
                                            <p:strVal val="#ppt_x"/>
                                          </p:val>
                                        </p:tav>
                                      </p:tavLst>
                                    </p:anim>
                                    <p:anim calcmode="lin" valueType="num">
                                      <p:cBhvr>
                                        <p:cTn id="80" dur="1000" fill="hold"/>
                                        <p:tgtEl>
                                          <p:spTgt spid="8">
                                            <p:txEl>
                                              <p:pRg st="3" end="3"/>
                                            </p:txEl>
                                          </p:spTgt>
                                        </p:tgtEl>
                                        <p:attrNameLst>
                                          <p:attrName>ppt_y</p:attrName>
                                        </p:attrNameLst>
                                      </p:cBhvr>
                                      <p:tavLst>
                                        <p:tav tm="0">
                                          <p:val>
                                            <p:strVal val="#ppt_y+.1"/>
                                          </p:val>
                                        </p:tav>
                                        <p:tav tm="100000">
                                          <p:val>
                                            <p:strVal val="#ppt_y"/>
                                          </p:val>
                                        </p:tav>
                                      </p:tavLst>
                                    </p:anim>
                                  </p:childTnLst>
                                </p:cTn>
                              </p:par>
                              <p:par>
                                <p:cTn id="81" presetID="42" presetClass="entr" presetSubtype="0" fill="hold" grpId="0" nodeType="withEffect">
                                  <p:stCondLst>
                                    <p:cond delay="0"/>
                                  </p:stCondLst>
                                  <p:childTnLst>
                                    <p:set>
                                      <p:cBhvr>
                                        <p:cTn id="82" dur="1" fill="hold">
                                          <p:stCondLst>
                                            <p:cond delay="0"/>
                                          </p:stCondLst>
                                        </p:cTn>
                                        <p:tgtEl>
                                          <p:spTgt spid="8">
                                            <p:txEl>
                                              <p:pRg st="4" end="4"/>
                                            </p:txEl>
                                          </p:spTgt>
                                        </p:tgtEl>
                                        <p:attrNameLst>
                                          <p:attrName>style.visibility</p:attrName>
                                        </p:attrNameLst>
                                      </p:cBhvr>
                                      <p:to>
                                        <p:strVal val="visible"/>
                                      </p:to>
                                    </p:set>
                                    <p:animEffect transition="in" filter="fade">
                                      <p:cBhvr>
                                        <p:cTn id="83" dur="1000"/>
                                        <p:tgtEl>
                                          <p:spTgt spid="8">
                                            <p:txEl>
                                              <p:pRg st="4" end="4"/>
                                            </p:txEl>
                                          </p:spTgt>
                                        </p:tgtEl>
                                      </p:cBhvr>
                                    </p:animEffect>
                                    <p:anim calcmode="lin" valueType="num">
                                      <p:cBhvr>
                                        <p:cTn id="84" dur="1000" fill="hold"/>
                                        <p:tgtEl>
                                          <p:spTgt spid="8">
                                            <p:txEl>
                                              <p:pRg st="4" end="4"/>
                                            </p:txEl>
                                          </p:spTgt>
                                        </p:tgtEl>
                                        <p:attrNameLst>
                                          <p:attrName>ppt_x</p:attrName>
                                        </p:attrNameLst>
                                      </p:cBhvr>
                                      <p:tavLst>
                                        <p:tav tm="0">
                                          <p:val>
                                            <p:strVal val="#ppt_x"/>
                                          </p:val>
                                        </p:tav>
                                        <p:tav tm="100000">
                                          <p:val>
                                            <p:strVal val="#ppt_x"/>
                                          </p:val>
                                        </p:tav>
                                      </p:tavLst>
                                    </p:anim>
                                    <p:anim calcmode="lin" valueType="num">
                                      <p:cBhvr>
                                        <p:cTn id="85" dur="1000" fill="hold"/>
                                        <p:tgtEl>
                                          <p:spTgt spid="8">
                                            <p:txEl>
                                              <p:pRg st="4" end="4"/>
                                            </p:txEl>
                                          </p:spTgt>
                                        </p:tgtEl>
                                        <p:attrNameLst>
                                          <p:attrName>ppt_y</p:attrName>
                                        </p:attrNameLst>
                                      </p:cBhvr>
                                      <p:tavLst>
                                        <p:tav tm="0">
                                          <p:val>
                                            <p:strVal val="#ppt_y+.1"/>
                                          </p:val>
                                        </p:tav>
                                        <p:tav tm="100000">
                                          <p:val>
                                            <p:strVal val="#ppt_y"/>
                                          </p:val>
                                        </p:tav>
                                      </p:tavLst>
                                    </p:anim>
                                  </p:childTnLst>
                                </p:cTn>
                              </p:par>
                              <p:par>
                                <p:cTn id="86" presetID="42" presetClass="entr" presetSubtype="0" fill="hold" grpId="0" nodeType="withEffect">
                                  <p:stCondLst>
                                    <p:cond delay="0"/>
                                  </p:stCondLst>
                                  <p:childTnLst>
                                    <p:set>
                                      <p:cBhvr>
                                        <p:cTn id="87" dur="1" fill="hold">
                                          <p:stCondLst>
                                            <p:cond delay="0"/>
                                          </p:stCondLst>
                                        </p:cTn>
                                        <p:tgtEl>
                                          <p:spTgt spid="8">
                                            <p:txEl>
                                              <p:pRg st="5" end="5"/>
                                            </p:txEl>
                                          </p:spTgt>
                                        </p:tgtEl>
                                        <p:attrNameLst>
                                          <p:attrName>style.visibility</p:attrName>
                                        </p:attrNameLst>
                                      </p:cBhvr>
                                      <p:to>
                                        <p:strVal val="visible"/>
                                      </p:to>
                                    </p:set>
                                    <p:animEffect transition="in" filter="fade">
                                      <p:cBhvr>
                                        <p:cTn id="88" dur="1000"/>
                                        <p:tgtEl>
                                          <p:spTgt spid="8">
                                            <p:txEl>
                                              <p:pRg st="5" end="5"/>
                                            </p:txEl>
                                          </p:spTgt>
                                        </p:tgtEl>
                                      </p:cBhvr>
                                    </p:animEffect>
                                    <p:anim calcmode="lin" valueType="num">
                                      <p:cBhvr>
                                        <p:cTn id="89" dur="1000" fill="hold"/>
                                        <p:tgtEl>
                                          <p:spTgt spid="8">
                                            <p:txEl>
                                              <p:pRg st="5" end="5"/>
                                            </p:txEl>
                                          </p:spTgt>
                                        </p:tgtEl>
                                        <p:attrNameLst>
                                          <p:attrName>ppt_x</p:attrName>
                                        </p:attrNameLst>
                                      </p:cBhvr>
                                      <p:tavLst>
                                        <p:tav tm="0">
                                          <p:val>
                                            <p:strVal val="#ppt_x"/>
                                          </p:val>
                                        </p:tav>
                                        <p:tav tm="100000">
                                          <p:val>
                                            <p:strVal val="#ppt_x"/>
                                          </p:val>
                                        </p:tav>
                                      </p:tavLst>
                                    </p:anim>
                                    <p:anim calcmode="lin" valueType="num">
                                      <p:cBhvr>
                                        <p:cTn id="90" dur="1000" fill="hold"/>
                                        <p:tgtEl>
                                          <p:spTgt spid="8">
                                            <p:txEl>
                                              <p:pRg st="5" end="5"/>
                                            </p:txEl>
                                          </p:spTgt>
                                        </p:tgtEl>
                                        <p:attrNameLst>
                                          <p:attrName>ppt_y</p:attrName>
                                        </p:attrNameLst>
                                      </p:cBhvr>
                                      <p:tavLst>
                                        <p:tav tm="0">
                                          <p:val>
                                            <p:strVal val="#ppt_y+.1"/>
                                          </p:val>
                                        </p:tav>
                                        <p:tav tm="100000">
                                          <p:val>
                                            <p:strVal val="#ppt_y"/>
                                          </p:val>
                                        </p:tav>
                                      </p:tavLst>
                                    </p:anim>
                                  </p:childTnLst>
                                </p:cTn>
                              </p:par>
                              <p:par>
                                <p:cTn id="91" presetID="42" presetClass="entr" presetSubtype="0" fill="hold" grpId="0" nodeType="withEffect">
                                  <p:stCondLst>
                                    <p:cond delay="0"/>
                                  </p:stCondLst>
                                  <p:childTnLst>
                                    <p:set>
                                      <p:cBhvr>
                                        <p:cTn id="92" dur="1" fill="hold">
                                          <p:stCondLst>
                                            <p:cond delay="0"/>
                                          </p:stCondLst>
                                        </p:cTn>
                                        <p:tgtEl>
                                          <p:spTgt spid="8">
                                            <p:txEl>
                                              <p:pRg st="6" end="6"/>
                                            </p:txEl>
                                          </p:spTgt>
                                        </p:tgtEl>
                                        <p:attrNameLst>
                                          <p:attrName>style.visibility</p:attrName>
                                        </p:attrNameLst>
                                      </p:cBhvr>
                                      <p:to>
                                        <p:strVal val="visible"/>
                                      </p:to>
                                    </p:set>
                                    <p:animEffect transition="in" filter="fade">
                                      <p:cBhvr>
                                        <p:cTn id="93" dur="1000"/>
                                        <p:tgtEl>
                                          <p:spTgt spid="8">
                                            <p:txEl>
                                              <p:pRg st="6" end="6"/>
                                            </p:txEl>
                                          </p:spTgt>
                                        </p:tgtEl>
                                      </p:cBhvr>
                                    </p:animEffect>
                                    <p:anim calcmode="lin" valueType="num">
                                      <p:cBhvr>
                                        <p:cTn id="94" dur="1000" fill="hold"/>
                                        <p:tgtEl>
                                          <p:spTgt spid="8">
                                            <p:txEl>
                                              <p:pRg st="6" end="6"/>
                                            </p:txEl>
                                          </p:spTgt>
                                        </p:tgtEl>
                                        <p:attrNameLst>
                                          <p:attrName>ppt_x</p:attrName>
                                        </p:attrNameLst>
                                      </p:cBhvr>
                                      <p:tavLst>
                                        <p:tav tm="0">
                                          <p:val>
                                            <p:strVal val="#ppt_x"/>
                                          </p:val>
                                        </p:tav>
                                        <p:tav tm="100000">
                                          <p:val>
                                            <p:strVal val="#ppt_x"/>
                                          </p:val>
                                        </p:tav>
                                      </p:tavLst>
                                    </p:anim>
                                    <p:anim calcmode="lin" valueType="num">
                                      <p:cBhvr>
                                        <p:cTn id="95" dur="1000" fill="hold"/>
                                        <p:tgtEl>
                                          <p:spTgt spid="8">
                                            <p:txEl>
                                              <p:pRg st="6" end="6"/>
                                            </p:txEl>
                                          </p:spTgt>
                                        </p:tgtEl>
                                        <p:attrNameLst>
                                          <p:attrName>ppt_y</p:attrName>
                                        </p:attrNameLst>
                                      </p:cBhvr>
                                      <p:tavLst>
                                        <p:tav tm="0">
                                          <p:val>
                                            <p:strVal val="#ppt_y+.1"/>
                                          </p:val>
                                        </p:tav>
                                        <p:tav tm="100000">
                                          <p:val>
                                            <p:strVal val="#ppt_y"/>
                                          </p:val>
                                        </p:tav>
                                      </p:tavLst>
                                    </p:anim>
                                  </p:childTnLst>
                                </p:cTn>
                              </p:par>
                              <p:par>
                                <p:cTn id="96" presetID="42" presetClass="entr" presetSubtype="0" fill="hold" grpId="0" nodeType="withEffect">
                                  <p:stCondLst>
                                    <p:cond delay="0"/>
                                  </p:stCondLst>
                                  <p:childTnLst>
                                    <p:set>
                                      <p:cBhvr>
                                        <p:cTn id="97" dur="1" fill="hold">
                                          <p:stCondLst>
                                            <p:cond delay="0"/>
                                          </p:stCondLst>
                                        </p:cTn>
                                        <p:tgtEl>
                                          <p:spTgt spid="8">
                                            <p:txEl>
                                              <p:pRg st="7" end="7"/>
                                            </p:txEl>
                                          </p:spTgt>
                                        </p:tgtEl>
                                        <p:attrNameLst>
                                          <p:attrName>style.visibility</p:attrName>
                                        </p:attrNameLst>
                                      </p:cBhvr>
                                      <p:to>
                                        <p:strVal val="visible"/>
                                      </p:to>
                                    </p:set>
                                    <p:animEffect transition="in" filter="fade">
                                      <p:cBhvr>
                                        <p:cTn id="98" dur="1000"/>
                                        <p:tgtEl>
                                          <p:spTgt spid="8">
                                            <p:txEl>
                                              <p:pRg st="7" end="7"/>
                                            </p:txEl>
                                          </p:spTgt>
                                        </p:tgtEl>
                                      </p:cBhvr>
                                    </p:animEffect>
                                    <p:anim calcmode="lin" valueType="num">
                                      <p:cBhvr>
                                        <p:cTn id="99" dur="1000" fill="hold"/>
                                        <p:tgtEl>
                                          <p:spTgt spid="8">
                                            <p:txEl>
                                              <p:pRg st="7" end="7"/>
                                            </p:txEl>
                                          </p:spTgt>
                                        </p:tgtEl>
                                        <p:attrNameLst>
                                          <p:attrName>ppt_x</p:attrName>
                                        </p:attrNameLst>
                                      </p:cBhvr>
                                      <p:tavLst>
                                        <p:tav tm="0">
                                          <p:val>
                                            <p:strVal val="#ppt_x"/>
                                          </p:val>
                                        </p:tav>
                                        <p:tav tm="100000">
                                          <p:val>
                                            <p:strVal val="#ppt_x"/>
                                          </p:val>
                                        </p:tav>
                                      </p:tavLst>
                                    </p:anim>
                                    <p:anim calcmode="lin" valueType="num">
                                      <p:cBhvr>
                                        <p:cTn id="100" dur="1000" fill="hold"/>
                                        <p:tgtEl>
                                          <p:spTgt spid="8">
                                            <p:txEl>
                                              <p:pRg st="7" end="7"/>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uild="allAtOnce"/>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C30285-2D2B-CF38-6D20-C9FFD309B64B}"/>
              </a:ext>
            </a:extLst>
          </p:cNvPr>
          <p:cNvSpPr>
            <a:spLocks noGrp="1"/>
          </p:cNvSpPr>
          <p:nvPr>
            <p:ph type="ctrTitle"/>
          </p:nvPr>
        </p:nvSpPr>
        <p:spPr/>
        <p:txBody>
          <a:bodyPr/>
          <a:lstStyle/>
          <a:p>
            <a:r>
              <a:rPr lang="en-US" dirty="0"/>
              <a:t>Let’s Practice</a:t>
            </a:r>
          </a:p>
        </p:txBody>
      </p:sp>
      <p:sp>
        <p:nvSpPr>
          <p:cNvPr id="3" name="Subtitle 2">
            <a:extLst>
              <a:ext uri="{FF2B5EF4-FFF2-40B4-BE49-F238E27FC236}">
                <a16:creationId xmlns:a16="http://schemas.microsoft.com/office/drawing/2014/main" id="{0269ED8C-C76F-49A5-B8BB-ECB4904995C5}"/>
              </a:ext>
            </a:extLst>
          </p:cNvPr>
          <p:cNvSpPr>
            <a:spLocks noGrp="1"/>
          </p:cNvSpPr>
          <p:nvPr>
            <p:ph type="subTitle" idx="1"/>
          </p:nvPr>
        </p:nvSpPr>
        <p:spPr>
          <a:xfrm>
            <a:off x="1043553" y="1345167"/>
            <a:ext cx="7321993" cy="338554"/>
          </a:xfrm>
        </p:spPr>
        <p:txBody>
          <a:bodyPr/>
          <a:lstStyle/>
          <a:p>
            <a:r>
              <a:rPr lang="en-US" dirty="0"/>
              <a:t>Pause, Save, Tell, Report</a:t>
            </a:r>
          </a:p>
        </p:txBody>
      </p:sp>
      <p:sp>
        <p:nvSpPr>
          <p:cNvPr id="4" name="Text Placeholder 3">
            <a:extLst>
              <a:ext uri="{FF2B5EF4-FFF2-40B4-BE49-F238E27FC236}">
                <a16:creationId xmlns:a16="http://schemas.microsoft.com/office/drawing/2014/main" id="{CB117158-E301-7C14-51C7-5D77DADFC562}"/>
              </a:ext>
            </a:extLst>
          </p:cNvPr>
          <p:cNvSpPr>
            <a:spLocks noGrp="1"/>
          </p:cNvSpPr>
          <p:nvPr>
            <p:ph type="body" sz="quarter" idx="14"/>
          </p:nvPr>
        </p:nvSpPr>
        <p:spPr/>
        <p:txBody>
          <a:bodyPr/>
          <a:lstStyle/>
          <a:p>
            <a:r>
              <a:rPr lang="en-US" b="1" dirty="0"/>
              <a:t>Scenario:</a:t>
            </a:r>
            <a:r>
              <a:rPr lang="en-US" dirty="0"/>
              <a:t> A student finds out that an embarrassing photo of them has been reposted in a group chat with laughing comments.</a:t>
            </a:r>
          </a:p>
          <a:p>
            <a:endParaRPr lang="en-US" dirty="0"/>
          </a:p>
          <a:p>
            <a:r>
              <a:rPr lang="en-US" dirty="0"/>
              <a:t>What should happen? What should this person do first? What should they do next?  </a:t>
            </a:r>
          </a:p>
          <a:p>
            <a:endParaRPr lang="en-US" dirty="0"/>
          </a:p>
          <a:p>
            <a:endParaRPr lang="en-US" dirty="0"/>
          </a:p>
        </p:txBody>
      </p:sp>
      <p:sp>
        <p:nvSpPr>
          <p:cNvPr id="5" name="Date Placeholder 4">
            <a:extLst>
              <a:ext uri="{FF2B5EF4-FFF2-40B4-BE49-F238E27FC236}">
                <a16:creationId xmlns:a16="http://schemas.microsoft.com/office/drawing/2014/main" id="{2CD2A9C0-E558-9FB1-DE4C-C3C3F2CE8DE0}"/>
              </a:ext>
            </a:extLst>
          </p:cNvPr>
          <p:cNvSpPr>
            <a:spLocks noGrp="1"/>
          </p:cNvSpPr>
          <p:nvPr>
            <p:ph type="dt" sz="half" idx="2"/>
          </p:nvPr>
        </p:nvSpPr>
        <p:spPr/>
        <p:txBody>
          <a:bodyPr/>
          <a:lstStyle/>
          <a:p>
            <a:fld id="{E0C8DACD-4E35-4E4C-AC75-C3DE50F04E7E}" type="datetime1">
              <a:rPr lang="en-US" smtClean="0"/>
              <a:pPr/>
              <a:t>8/14/2026</a:t>
            </a:fld>
            <a:endParaRPr lang="en-US" dirty="0"/>
          </a:p>
        </p:txBody>
      </p:sp>
      <p:sp>
        <p:nvSpPr>
          <p:cNvPr id="6" name="Slide Number Placeholder 5">
            <a:extLst>
              <a:ext uri="{FF2B5EF4-FFF2-40B4-BE49-F238E27FC236}">
                <a16:creationId xmlns:a16="http://schemas.microsoft.com/office/drawing/2014/main" id="{37FB24AA-0ED6-E9B6-CF00-7726AEC67C1C}"/>
              </a:ext>
            </a:extLst>
          </p:cNvPr>
          <p:cNvSpPr>
            <a:spLocks noGrp="1"/>
          </p:cNvSpPr>
          <p:nvPr>
            <p:ph type="sldNum" sz="quarter" idx="4"/>
          </p:nvPr>
        </p:nvSpPr>
        <p:spPr/>
        <p:txBody>
          <a:bodyPr/>
          <a:lstStyle/>
          <a:p>
            <a:fld id="{8A7A6979-0714-4377-B894-6BE4C2D6E202}" type="slidenum">
              <a:rPr lang="en-US" smtClean="0"/>
              <a:pPr/>
              <a:t>7</a:t>
            </a:fld>
            <a:endParaRPr lang="en-US" dirty="0"/>
          </a:p>
        </p:txBody>
      </p:sp>
    </p:spTree>
    <p:extLst>
      <p:ext uri="{BB962C8B-B14F-4D97-AF65-F5344CB8AC3E}">
        <p14:creationId xmlns:p14="http://schemas.microsoft.com/office/powerpoint/2010/main" val="48588698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F96DD0-6122-A9C5-201F-E220F3BC183A}"/>
              </a:ext>
            </a:extLst>
          </p:cNvPr>
          <p:cNvSpPr>
            <a:spLocks noGrp="1"/>
          </p:cNvSpPr>
          <p:nvPr>
            <p:ph type="ctrTitle"/>
          </p:nvPr>
        </p:nvSpPr>
        <p:spPr/>
        <p:txBody>
          <a:bodyPr/>
          <a:lstStyle/>
          <a:p>
            <a:r>
              <a:rPr lang="en-US" dirty="0"/>
              <a:t>Safety Tools</a:t>
            </a:r>
          </a:p>
        </p:txBody>
      </p:sp>
      <p:sp>
        <p:nvSpPr>
          <p:cNvPr id="3" name="Subtitle 2">
            <a:extLst>
              <a:ext uri="{FF2B5EF4-FFF2-40B4-BE49-F238E27FC236}">
                <a16:creationId xmlns:a16="http://schemas.microsoft.com/office/drawing/2014/main" id="{FE72AD0C-37D8-B998-2A20-659C521D656D}"/>
              </a:ext>
            </a:extLst>
          </p:cNvPr>
          <p:cNvSpPr>
            <a:spLocks noGrp="1"/>
          </p:cNvSpPr>
          <p:nvPr>
            <p:ph type="subTitle" idx="1"/>
          </p:nvPr>
        </p:nvSpPr>
        <p:spPr/>
        <p:txBody>
          <a:bodyPr/>
          <a:lstStyle/>
          <a:p>
            <a:r>
              <a:rPr lang="en-US" dirty="0"/>
              <a:t>Reporting and Blocking</a:t>
            </a:r>
          </a:p>
        </p:txBody>
      </p:sp>
      <p:sp>
        <p:nvSpPr>
          <p:cNvPr id="4" name="Text Placeholder 3">
            <a:extLst>
              <a:ext uri="{FF2B5EF4-FFF2-40B4-BE49-F238E27FC236}">
                <a16:creationId xmlns:a16="http://schemas.microsoft.com/office/drawing/2014/main" id="{8E65D1CD-4D77-F56D-4506-B8B651D24D2D}"/>
              </a:ext>
            </a:extLst>
          </p:cNvPr>
          <p:cNvSpPr>
            <a:spLocks noGrp="1"/>
          </p:cNvSpPr>
          <p:nvPr>
            <p:ph type="body" sz="quarter" idx="14"/>
          </p:nvPr>
        </p:nvSpPr>
        <p:spPr/>
        <p:txBody>
          <a:bodyPr/>
          <a:lstStyle/>
          <a:p>
            <a:pPr lvl="0"/>
            <a:r>
              <a:rPr lang="en-US" dirty="0"/>
              <a:t>Reporting is not “tattling”; it is using the tools provided when content or behavior crosses a line.</a:t>
            </a:r>
          </a:p>
          <a:p>
            <a:pPr lvl="0"/>
            <a:r>
              <a:rPr lang="en-US" dirty="0"/>
              <a:t>Blocking can protect someone’s attention, well-being, and safety.</a:t>
            </a:r>
          </a:p>
          <a:p>
            <a:pPr lvl="0"/>
            <a:r>
              <a:rPr lang="en-US" dirty="0"/>
              <a:t>Families should review together where report, block, mute, privacy, and message request settings are located in the apps youth actually use.</a:t>
            </a:r>
          </a:p>
          <a:p>
            <a:endParaRPr lang="en-US" dirty="0"/>
          </a:p>
        </p:txBody>
      </p:sp>
      <p:sp>
        <p:nvSpPr>
          <p:cNvPr id="5" name="Date Placeholder 4">
            <a:extLst>
              <a:ext uri="{FF2B5EF4-FFF2-40B4-BE49-F238E27FC236}">
                <a16:creationId xmlns:a16="http://schemas.microsoft.com/office/drawing/2014/main" id="{811D3A07-7181-6277-B566-E1F112F04E19}"/>
              </a:ext>
            </a:extLst>
          </p:cNvPr>
          <p:cNvSpPr>
            <a:spLocks noGrp="1"/>
          </p:cNvSpPr>
          <p:nvPr>
            <p:ph type="dt" sz="half" idx="2"/>
          </p:nvPr>
        </p:nvSpPr>
        <p:spPr/>
        <p:txBody>
          <a:bodyPr/>
          <a:lstStyle/>
          <a:p>
            <a:fld id="{E0C8DACD-4E35-4E4C-AC75-C3DE50F04E7E}" type="datetime1">
              <a:rPr lang="en-US" smtClean="0"/>
              <a:pPr/>
              <a:t>8/14/2026</a:t>
            </a:fld>
            <a:endParaRPr lang="en-US" dirty="0"/>
          </a:p>
        </p:txBody>
      </p:sp>
      <p:sp>
        <p:nvSpPr>
          <p:cNvPr id="6" name="Slide Number Placeholder 5">
            <a:extLst>
              <a:ext uri="{FF2B5EF4-FFF2-40B4-BE49-F238E27FC236}">
                <a16:creationId xmlns:a16="http://schemas.microsoft.com/office/drawing/2014/main" id="{8F0C3822-8469-CB1F-A36D-C61A735076BC}"/>
              </a:ext>
            </a:extLst>
          </p:cNvPr>
          <p:cNvSpPr>
            <a:spLocks noGrp="1"/>
          </p:cNvSpPr>
          <p:nvPr>
            <p:ph type="sldNum" sz="quarter" idx="4"/>
          </p:nvPr>
        </p:nvSpPr>
        <p:spPr/>
        <p:txBody>
          <a:bodyPr/>
          <a:lstStyle/>
          <a:p>
            <a:fld id="{8A7A6979-0714-4377-B894-6BE4C2D6E202}" type="slidenum">
              <a:rPr lang="en-US" smtClean="0"/>
              <a:pPr/>
              <a:t>8</a:t>
            </a:fld>
            <a:endParaRPr lang="en-US" dirty="0"/>
          </a:p>
        </p:txBody>
      </p:sp>
    </p:spTree>
    <p:extLst>
      <p:ext uri="{BB962C8B-B14F-4D97-AF65-F5344CB8AC3E}">
        <p14:creationId xmlns:p14="http://schemas.microsoft.com/office/powerpoint/2010/main" val="318752797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FD45C6-4537-F242-140D-523145CE2618}"/>
              </a:ext>
            </a:extLst>
          </p:cNvPr>
          <p:cNvSpPr>
            <a:spLocks noGrp="1"/>
          </p:cNvSpPr>
          <p:nvPr>
            <p:ph type="ctrTitle"/>
          </p:nvPr>
        </p:nvSpPr>
        <p:spPr/>
        <p:txBody>
          <a:bodyPr/>
          <a:lstStyle/>
          <a:p>
            <a:r>
              <a:rPr lang="en-US" dirty="0"/>
              <a:t>Before You Share</a:t>
            </a:r>
          </a:p>
        </p:txBody>
      </p:sp>
      <p:sp>
        <p:nvSpPr>
          <p:cNvPr id="3" name="Subtitle 2">
            <a:extLst>
              <a:ext uri="{FF2B5EF4-FFF2-40B4-BE49-F238E27FC236}">
                <a16:creationId xmlns:a16="http://schemas.microsoft.com/office/drawing/2014/main" id="{3E639E46-74FC-97CC-2A44-2A3F812D48A5}"/>
              </a:ext>
            </a:extLst>
          </p:cNvPr>
          <p:cNvSpPr>
            <a:spLocks noGrp="1"/>
          </p:cNvSpPr>
          <p:nvPr>
            <p:ph type="subTitle" idx="1"/>
          </p:nvPr>
        </p:nvSpPr>
        <p:spPr/>
        <p:txBody>
          <a:bodyPr/>
          <a:lstStyle/>
          <a:p>
            <a:endParaRPr lang="en-US"/>
          </a:p>
        </p:txBody>
      </p:sp>
      <p:sp>
        <p:nvSpPr>
          <p:cNvPr id="4" name="Text Placeholder 3">
            <a:extLst>
              <a:ext uri="{FF2B5EF4-FFF2-40B4-BE49-F238E27FC236}">
                <a16:creationId xmlns:a16="http://schemas.microsoft.com/office/drawing/2014/main" id="{74E4A8C7-E8D5-2563-6674-D55A787CAFB6}"/>
              </a:ext>
            </a:extLst>
          </p:cNvPr>
          <p:cNvSpPr>
            <a:spLocks noGrp="1"/>
          </p:cNvSpPr>
          <p:nvPr>
            <p:ph type="body" sz="quarter" idx="14"/>
          </p:nvPr>
        </p:nvSpPr>
        <p:spPr/>
        <p:txBody>
          <a:bodyPr/>
          <a:lstStyle/>
          <a:p>
            <a:pPr lvl="0"/>
            <a:r>
              <a:rPr lang="en-US" dirty="0"/>
              <a:t>Ask: Do I have permission from everyone in the photo?</a:t>
            </a:r>
          </a:p>
          <a:p>
            <a:pPr lvl="0"/>
            <a:r>
              <a:rPr lang="en-US" dirty="0"/>
              <a:t>Ask: Could this embarrass, hurt, or expose someone now or later?</a:t>
            </a:r>
          </a:p>
          <a:p>
            <a:pPr lvl="0"/>
            <a:r>
              <a:rPr lang="en-US" dirty="0"/>
              <a:t>Ask: Could this reveal a location, school, routine, or private detail?</a:t>
            </a:r>
          </a:p>
          <a:p>
            <a:r>
              <a:rPr lang="en-US" dirty="0"/>
              <a:t>Ask: Would I be comfortable if this was screenshotted, forwarded, or seen by a teacher, coach, employer, or family member?</a:t>
            </a:r>
          </a:p>
          <a:p>
            <a:pPr lvl="0"/>
            <a:endParaRPr lang="en-US" dirty="0"/>
          </a:p>
          <a:p>
            <a:endParaRPr lang="en-US" dirty="0"/>
          </a:p>
        </p:txBody>
      </p:sp>
      <p:sp>
        <p:nvSpPr>
          <p:cNvPr id="5" name="Date Placeholder 4">
            <a:extLst>
              <a:ext uri="{FF2B5EF4-FFF2-40B4-BE49-F238E27FC236}">
                <a16:creationId xmlns:a16="http://schemas.microsoft.com/office/drawing/2014/main" id="{29F6E520-DF54-5C93-562A-DE66A635E7C4}"/>
              </a:ext>
            </a:extLst>
          </p:cNvPr>
          <p:cNvSpPr>
            <a:spLocks noGrp="1"/>
          </p:cNvSpPr>
          <p:nvPr>
            <p:ph type="dt" sz="half" idx="2"/>
          </p:nvPr>
        </p:nvSpPr>
        <p:spPr/>
        <p:txBody>
          <a:bodyPr/>
          <a:lstStyle/>
          <a:p>
            <a:fld id="{E0C8DACD-4E35-4E4C-AC75-C3DE50F04E7E}" type="datetime1">
              <a:rPr lang="en-US" smtClean="0"/>
              <a:pPr/>
              <a:t>8/14/2026</a:t>
            </a:fld>
            <a:endParaRPr lang="en-US" dirty="0"/>
          </a:p>
        </p:txBody>
      </p:sp>
      <p:sp>
        <p:nvSpPr>
          <p:cNvPr id="6" name="Slide Number Placeholder 5">
            <a:extLst>
              <a:ext uri="{FF2B5EF4-FFF2-40B4-BE49-F238E27FC236}">
                <a16:creationId xmlns:a16="http://schemas.microsoft.com/office/drawing/2014/main" id="{F0741907-CD4E-4919-DD68-118B7E345A7B}"/>
              </a:ext>
            </a:extLst>
          </p:cNvPr>
          <p:cNvSpPr>
            <a:spLocks noGrp="1"/>
          </p:cNvSpPr>
          <p:nvPr>
            <p:ph type="sldNum" sz="quarter" idx="4"/>
          </p:nvPr>
        </p:nvSpPr>
        <p:spPr/>
        <p:txBody>
          <a:bodyPr/>
          <a:lstStyle/>
          <a:p>
            <a:fld id="{8A7A6979-0714-4377-B894-6BE4C2D6E202}" type="slidenum">
              <a:rPr lang="en-US" smtClean="0"/>
              <a:pPr/>
              <a:t>9</a:t>
            </a:fld>
            <a:endParaRPr lang="en-US" dirty="0"/>
          </a:p>
        </p:txBody>
      </p:sp>
    </p:spTree>
    <p:extLst>
      <p:ext uri="{BB962C8B-B14F-4D97-AF65-F5344CB8AC3E}">
        <p14:creationId xmlns:p14="http://schemas.microsoft.com/office/powerpoint/2010/main" val="17853801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1000"/>
                                        <p:tgtEl>
                                          <p:spTgt spid="4">
                                            <p:txEl>
                                              <p:pRg st="0" end="0"/>
                                            </p:txEl>
                                          </p:spTgt>
                                        </p:tgtEl>
                                      </p:cBhvr>
                                    </p:animEffect>
                                    <p:anim calcmode="lin" valueType="num">
                                      <p:cBhvr>
                                        <p:cTn id="8" dur="1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4">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4">
                                            <p:txEl>
                                              <p:pRg st="1" end="1"/>
                                            </p:txEl>
                                          </p:spTgt>
                                        </p:tgtEl>
                                        <p:attrNameLst>
                                          <p:attrName>style.visibility</p:attrName>
                                        </p:attrNameLst>
                                      </p:cBhvr>
                                      <p:to>
                                        <p:strVal val="visible"/>
                                      </p:to>
                                    </p:set>
                                    <p:animEffect transition="in" filter="fade">
                                      <p:cBhvr>
                                        <p:cTn id="14" dur="1000"/>
                                        <p:tgtEl>
                                          <p:spTgt spid="4">
                                            <p:txEl>
                                              <p:pRg st="1" end="1"/>
                                            </p:txEl>
                                          </p:spTgt>
                                        </p:tgtEl>
                                      </p:cBhvr>
                                    </p:animEffect>
                                    <p:anim calcmode="lin" valueType="num">
                                      <p:cBhvr>
                                        <p:cTn id="15" dur="1000" fill="hold"/>
                                        <p:tgtEl>
                                          <p:spTgt spid="4">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4">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4">
                                            <p:txEl>
                                              <p:pRg st="2" end="2"/>
                                            </p:txEl>
                                          </p:spTgt>
                                        </p:tgtEl>
                                        <p:attrNameLst>
                                          <p:attrName>style.visibility</p:attrName>
                                        </p:attrNameLst>
                                      </p:cBhvr>
                                      <p:to>
                                        <p:strVal val="visible"/>
                                      </p:to>
                                    </p:set>
                                    <p:animEffect transition="in" filter="fade">
                                      <p:cBhvr>
                                        <p:cTn id="21" dur="1000"/>
                                        <p:tgtEl>
                                          <p:spTgt spid="4">
                                            <p:txEl>
                                              <p:pRg st="2" end="2"/>
                                            </p:txEl>
                                          </p:spTgt>
                                        </p:tgtEl>
                                      </p:cBhvr>
                                    </p:animEffect>
                                    <p:anim calcmode="lin" valueType="num">
                                      <p:cBhvr>
                                        <p:cTn id="22" dur="1000" fill="hold"/>
                                        <p:tgtEl>
                                          <p:spTgt spid="4">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4">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4">
                                            <p:txEl>
                                              <p:pRg st="3" end="3"/>
                                            </p:txEl>
                                          </p:spTgt>
                                        </p:tgtEl>
                                        <p:attrNameLst>
                                          <p:attrName>style.visibility</p:attrName>
                                        </p:attrNameLst>
                                      </p:cBhvr>
                                      <p:to>
                                        <p:strVal val="visible"/>
                                      </p:to>
                                    </p:set>
                                    <p:animEffect transition="in" filter="fade">
                                      <p:cBhvr>
                                        <p:cTn id="28" dur="1000"/>
                                        <p:tgtEl>
                                          <p:spTgt spid="4">
                                            <p:txEl>
                                              <p:pRg st="3" end="3"/>
                                            </p:txEl>
                                          </p:spTgt>
                                        </p:tgtEl>
                                      </p:cBhvr>
                                    </p:animEffect>
                                    <p:anim calcmode="lin" valueType="num">
                                      <p:cBhvr>
                                        <p:cTn id="29" dur="1000" fill="hold"/>
                                        <p:tgtEl>
                                          <p:spTgt spid="4">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4">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theme/theme1.xml><?xml version="1.0" encoding="utf-8"?>
<a:theme xmlns:a="http://schemas.openxmlformats.org/drawingml/2006/main" name="Purdue1">
  <a:themeElements>
    <a:clrScheme name="PurdueColors">
      <a:dk1>
        <a:srgbClr val="000000"/>
      </a:dk1>
      <a:lt1>
        <a:srgbClr val="000000"/>
      </a:lt1>
      <a:dk2>
        <a:srgbClr val="C4BFC0"/>
      </a:dk2>
      <a:lt2>
        <a:srgbClr val="C9B991"/>
      </a:lt2>
      <a:accent1>
        <a:srgbClr val="8E6F3E"/>
      </a:accent1>
      <a:accent2>
        <a:srgbClr val="555960"/>
      </a:accent2>
      <a:accent3>
        <a:srgbClr val="C9B991"/>
      </a:accent3>
      <a:accent4>
        <a:srgbClr val="FFFFFF"/>
      </a:accent4>
      <a:accent5>
        <a:srgbClr val="000000"/>
      </a:accent5>
      <a:accent6>
        <a:srgbClr val="555960"/>
      </a:accent6>
      <a:hlink>
        <a:srgbClr val="000000"/>
      </a:hlink>
      <a:folHlink>
        <a:srgbClr val="555960"/>
      </a:folHlink>
    </a:clrScheme>
    <a:fontScheme name="PurdueBrand">
      <a:majorFont>
        <a:latin typeface="Acumin Pro ExtraCondensed Smbd"/>
        <a:ea typeface=""/>
        <a:cs typeface=""/>
      </a:majorFont>
      <a:minorFont>
        <a:latin typeface="Acumin Pro"/>
        <a:ea typeface=""/>
        <a:cs typeface=""/>
      </a:minorFont>
    </a:fontScheme>
    <a:fmtScheme name="Parcel">
      <a:fillStyleLst>
        <a:solidFill>
          <a:schemeClr val="phClr"/>
        </a:solidFill>
        <a:gradFill rotWithShape="1">
          <a:gsLst>
            <a:gs pos="0">
              <a:schemeClr val="phClr">
                <a:tint val="80000"/>
                <a:satMod val="107000"/>
                <a:lumMod val="103000"/>
              </a:schemeClr>
            </a:gs>
            <a:gs pos="100000">
              <a:schemeClr val="phClr">
                <a:tint val="82000"/>
                <a:satMod val="109000"/>
                <a:lumMod val="103000"/>
              </a:schemeClr>
            </a:gs>
          </a:gsLst>
          <a:lin ang="5400000" scaled="0"/>
        </a:gradFill>
        <a:gradFill rotWithShape="1">
          <a:gsLst>
            <a:gs pos="0">
              <a:schemeClr val="phClr">
                <a:tint val="97000"/>
                <a:satMod val="100000"/>
                <a:lumMod val="102000"/>
              </a:schemeClr>
            </a:gs>
            <a:gs pos="50000">
              <a:schemeClr val="phClr">
                <a:shade val="100000"/>
                <a:satMod val="103000"/>
                <a:lumMod val="100000"/>
              </a:schemeClr>
            </a:gs>
            <a:gs pos="100000">
              <a:schemeClr val="phClr">
                <a:shade val="93000"/>
                <a:satMod val="110000"/>
                <a:lumMod val="9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31750" cap="flat" cmpd="sng" algn="ctr">
          <a:solidFill>
            <a:schemeClr val="phClr"/>
          </a:solidFill>
          <a:prstDash val="solid"/>
        </a:ln>
      </a:lnStyleLst>
      <a:effectStyleLst>
        <a:effectStyle>
          <a:effectLst/>
        </a:effectStyle>
        <a:effectStyle>
          <a:effectLst/>
        </a:effectStyle>
        <a:effectStyle>
          <a:effectLst>
            <a:outerShdw blurRad="55880" dist="15240" dir="5400000" algn="ctr" rotWithShape="0">
              <a:srgbClr val="000000">
                <a:alpha val="45000"/>
              </a:srgbClr>
            </a:outerShdw>
          </a:effectLst>
          <a:scene3d>
            <a:camera prst="orthographicFront">
              <a:rot lat="0" lon="0" rev="0"/>
            </a:camera>
            <a:lightRig rig="brightRoom" dir="tl"/>
          </a:scene3d>
          <a:sp3d prstMaterial="dkEdge">
            <a:bevelT w="0" h="0"/>
          </a:sp3d>
        </a:effectStyle>
      </a:effectStyleLst>
      <a:bgFillStyleLst>
        <a:solidFill>
          <a:schemeClr val="phClr"/>
        </a:solidFill>
        <a:solidFill>
          <a:schemeClr val="phClr">
            <a:tint val="95000"/>
            <a:satMod val="170000"/>
          </a:schemeClr>
        </a:solidFill>
        <a:gradFill rotWithShape="1">
          <a:gsLst>
            <a:gs pos="0">
              <a:schemeClr val="phClr">
                <a:tint val="97000"/>
                <a:shade val="100000"/>
                <a:satMod val="185000"/>
                <a:lumMod val="120000"/>
              </a:schemeClr>
            </a:gs>
            <a:gs pos="100000">
              <a:schemeClr val="phClr">
                <a:tint val="96000"/>
                <a:shade val="95000"/>
                <a:satMod val="215000"/>
                <a:lumMod val="80000"/>
              </a:schemeClr>
            </a:gs>
          </a:gsLst>
          <a:path path="circle">
            <a:fillToRect l="50000" t="55000" r="125000" b="100000"/>
          </a:path>
        </a:gradFill>
      </a:bgFillStyleLst>
    </a:fmtScheme>
  </a:themeElements>
  <a:objectDefaults/>
  <a:extraClrSchemeLst/>
  <a:extLst>
    <a:ext uri="{05A4C25C-085E-4340-85A3-A5531E510DB2}">
      <thm15:themeFamily xmlns:thm15="http://schemas.microsoft.com/office/thememl/2012/main" name="4-H_PPTemplate (2).potx" id="{F58ECDDA-AD39-4C78-93F1-C83D3494934D}" vid="{0576635C-6FBC-4F0E-8A36-1118FF6056DC}"/>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F1FD9DA592E27B488922C85F8D96C7C8" ma:contentTypeVersion="9" ma:contentTypeDescription="Create a new document." ma:contentTypeScope="" ma:versionID="8ada2f076f8b1b95f6fc7ee18ec9a247">
  <xsd:schema xmlns:xsd="http://www.w3.org/2001/XMLSchema" xmlns:xs="http://www.w3.org/2001/XMLSchema" xmlns:p="http://schemas.microsoft.com/office/2006/metadata/properties" xmlns:ns3="4beaebd5-794e-4e27-8030-564ccc885bf0" targetNamespace="http://schemas.microsoft.com/office/2006/metadata/properties" ma:root="true" ma:fieldsID="1c4cd93e34c46970cedcf4bd7331bd86" ns3:_="">
    <xsd:import namespace="4beaebd5-794e-4e27-8030-564ccc885bf0"/>
    <xsd:element name="properties">
      <xsd:complexType>
        <xsd:sequence>
          <xsd:element name="documentManagement">
            <xsd:complexType>
              <xsd:all>
                <xsd:element ref="ns3:MediaServiceMetadata" minOccurs="0"/>
                <xsd:element ref="ns3:MediaServiceFastMetadata" minOccurs="0"/>
                <xsd:element ref="ns3:MediaServiceDateTaken" minOccurs="0"/>
                <xsd:element ref="ns3:MediaServiceAutoTags" minOccurs="0"/>
                <xsd:element ref="ns3:MediaServiceGenerationTime" minOccurs="0"/>
                <xsd:element ref="ns3:MediaServiceEventHashCode" minOccurs="0"/>
                <xsd:element ref="ns3:MediaServiceOCR" minOccurs="0"/>
                <xsd:element ref="ns3:MediaServiceAutoKeyPoints" minOccurs="0"/>
                <xsd:element ref="ns3: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beaebd5-794e-4e27-8030-564ccc885bf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AutoKeyPoints" ma:index="15" nillable="true" ma:displayName="MediaServiceAutoKeyPoints" ma:hidden="true" ma:internalName="MediaServiceAutoKeyPoints" ma:readOnly="true">
      <xsd:simpleType>
        <xsd:restriction base="dms:Note"/>
      </xsd:simpleType>
    </xsd:element>
    <xsd:element name="MediaServiceKeyPoints" ma:index="16" nillable="true" ma:displayName="KeyPoints" ma:internalName="MediaServiceKeyPoint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E97F8025-6391-4A47-BC99-D8DA78C39897}">
  <ds:schemaRefs>
    <ds:schemaRef ds:uri="http://schemas.microsoft.com/sharepoint/v3/contenttype/forms"/>
  </ds:schemaRefs>
</ds:datastoreItem>
</file>

<file path=customXml/itemProps2.xml><?xml version="1.0" encoding="utf-8"?>
<ds:datastoreItem xmlns:ds="http://schemas.openxmlformats.org/officeDocument/2006/customXml" ds:itemID="{75CD6B40-D948-4748-B9D2-143A6273963F}">
  <ds:schemaRefs>
    <ds:schemaRef ds:uri="4beaebd5-794e-4e27-8030-564ccc885bf0"/>
    <ds:schemaRef ds:uri="http://purl.org/dc/terms/"/>
    <ds:schemaRef ds:uri="http://schemas.openxmlformats.org/package/2006/metadata/core-properties"/>
    <ds:schemaRef ds:uri="http://schemas.microsoft.com/office/2006/documentManagement/types"/>
    <ds:schemaRef ds:uri="http://schemas.microsoft.com/office/infopath/2007/PartnerControls"/>
    <ds:schemaRef ds:uri="http://purl.org/dc/elements/1.1/"/>
    <ds:schemaRef ds:uri="http://schemas.microsoft.com/office/2006/metadata/properties"/>
    <ds:schemaRef ds:uri="http://www.w3.org/XML/1998/namespace"/>
    <ds:schemaRef ds:uri="http://purl.org/dc/dcmitype/"/>
  </ds:schemaRefs>
</ds:datastoreItem>
</file>

<file path=customXml/itemProps3.xml><?xml version="1.0" encoding="utf-8"?>
<ds:datastoreItem xmlns:ds="http://schemas.openxmlformats.org/officeDocument/2006/customXml" ds:itemID="{2F5BCBD5-6A1A-47FC-9FA0-C1FEF4EB6D3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4beaebd5-794e-4e27-8030-564ccc885bf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4-H_PPTemplate (2)</Template>
  <TotalTime>4463</TotalTime>
  <Words>1677</Words>
  <Application>Microsoft Office PowerPoint</Application>
  <PresentationFormat>Widescreen</PresentationFormat>
  <Paragraphs>201</Paragraphs>
  <Slides>20</Slides>
  <Notes>13</Notes>
  <HiddenSlides>0</HiddenSlides>
  <MMClips>0</MMClips>
  <ScaleCrop>false</ScaleCrop>
  <HeadingPairs>
    <vt:vector size="6" baseType="variant">
      <vt:variant>
        <vt:lpstr>Fonts Used</vt:lpstr>
      </vt:variant>
      <vt:variant>
        <vt:i4>13</vt:i4>
      </vt:variant>
      <vt:variant>
        <vt:lpstr>Theme</vt:lpstr>
      </vt:variant>
      <vt:variant>
        <vt:i4>1</vt:i4>
      </vt:variant>
      <vt:variant>
        <vt:lpstr>Slide Titles</vt:lpstr>
      </vt:variant>
      <vt:variant>
        <vt:i4>20</vt:i4>
      </vt:variant>
    </vt:vector>
  </HeadingPairs>
  <TitlesOfParts>
    <vt:vector size="34" baseType="lpstr">
      <vt:lpstr>Acumin Pro ExtraCondensed</vt:lpstr>
      <vt:lpstr>Acumin Pro Medium</vt:lpstr>
      <vt:lpstr>Acumin Pro ExtraCondensed Smbd</vt:lpstr>
      <vt:lpstr>Times</vt:lpstr>
      <vt:lpstr>Acumin Pro</vt:lpstr>
      <vt:lpstr>Wingdings</vt:lpstr>
      <vt:lpstr>Arial</vt:lpstr>
      <vt:lpstr>United Sans Cd Md</vt:lpstr>
      <vt:lpstr>DuckSansProduct</vt:lpstr>
      <vt:lpstr>Acumin Pro SemiCondensed</vt:lpstr>
      <vt:lpstr>Acumin Pro Semibold</vt:lpstr>
      <vt:lpstr>United Sans Reg Medium</vt:lpstr>
      <vt:lpstr>Calibri</vt:lpstr>
      <vt:lpstr>Purdue1</vt:lpstr>
      <vt:lpstr>Digital Citizenship</vt:lpstr>
      <vt:lpstr>Who I Am</vt:lpstr>
      <vt:lpstr>Online Safety</vt:lpstr>
      <vt:lpstr>Why We’re Here</vt:lpstr>
      <vt:lpstr>Warm Up!</vt:lpstr>
      <vt:lpstr>Digital Citizenship </vt:lpstr>
      <vt:lpstr>Let’s Practice</vt:lpstr>
      <vt:lpstr>Safety Tools</vt:lpstr>
      <vt:lpstr>Before You Share</vt:lpstr>
      <vt:lpstr>Cyberbullying Scenario Cards for Discussion </vt:lpstr>
      <vt:lpstr>Cyberbullying Scenario Cards for Discussion </vt:lpstr>
      <vt:lpstr>Cyberbullying Scenario Cards for Discussion </vt:lpstr>
      <vt:lpstr>Cyberbullying Scenario Cards for Discussion </vt:lpstr>
      <vt:lpstr>Cyberbullying Scenario Cards for Discussion </vt:lpstr>
      <vt:lpstr>Cyberbullying Scenario Cards for Discussion </vt:lpstr>
      <vt:lpstr>Screen Time and Balance</vt:lpstr>
      <vt:lpstr>Family Media Agreement</vt:lpstr>
      <vt:lpstr>Promises</vt:lpstr>
      <vt:lpstr>PowerPoint Presentation</vt:lpstr>
      <vt:lpstr>PowerPoint Presentation</vt:lpstr>
    </vt:vector>
  </TitlesOfParts>
  <Company>Purdue University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Rachel Haselby</dc:creator>
  <cp:lastModifiedBy>Rachel Haselby</cp:lastModifiedBy>
  <cp:revision>1</cp:revision>
  <dcterms:created xsi:type="dcterms:W3CDTF">2026-08-13T22:22:38Z</dcterms:created>
  <dcterms:modified xsi:type="dcterms:W3CDTF">2026-08-17T13:40:36Z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0x010100F1FD9DA592E27B488922C85F8D96C7C8</vt:lpwstr>
  </property>
</Properties>
</file>