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4"/>
  </p:sldMasterIdLst>
  <p:notesMasterIdLst>
    <p:notesMasterId r:id="rId14"/>
  </p:notesMasterIdLst>
  <p:sldIdLst>
    <p:sldId id="267" r:id="rId5"/>
    <p:sldId id="293" r:id="rId6"/>
    <p:sldId id="299" r:id="rId7"/>
    <p:sldId id="300" r:id="rId8"/>
    <p:sldId id="301" r:id="rId9"/>
    <p:sldId id="308" r:id="rId10"/>
    <p:sldId id="306" r:id="rId11"/>
    <p:sldId id="307" r:id="rId12"/>
    <p:sldId id="27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Franklin Gothic Book" panose="020B0503020102020204" pitchFamily="34" charset="0"/>
      <p:regular r:id="rId19"/>
      <p:italic r:id="rId20"/>
    </p:embeddedFont>
    <p:embeddedFont>
      <p:font typeface="Franklin Gothic Medium" panose="020B0603020102020204" pitchFamily="34" charset="0"/>
      <p:regular r:id="rId21"/>
      <p:italic r:id="rId22"/>
    </p:embeddedFont>
    <p:embeddedFont>
      <p:font typeface="Franklin Gothic Medium Cond" panose="020B0606030402020204" pitchFamily="34" charset="0"/>
      <p:regular r:id="rId23"/>
    </p:embeddedFont>
    <p:embeddedFont>
      <p:font typeface="Tw Cen MT" panose="020B0602020104020603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486"/>
    <p:restoredTop sz="94714"/>
  </p:normalViewPr>
  <p:slideViewPr>
    <p:cSldViewPr snapToGrid="0">
      <p:cViewPr>
        <p:scale>
          <a:sx n="42" d="100"/>
          <a:sy n="42" d="100"/>
        </p:scale>
        <p:origin x="708" y="270"/>
      </p:cViewPr>
      <p:guideLst>
        <p:guide orient="horz" pos="1080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7466030" y="-9439"/>
            <a:ext cx="168504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42" y="2077278"/>
            <a:ext cx="7144105" cy="534037"/>
          </a:xfrm>
        </p:spPr>
        <p:txBody>
          <a:bodyPr>
            <a:noAutofit/>
          </a:bodyPr>
          <a:lstStyle>
            <a:lvl1pPr>
              <a:defRPr sz="4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2" y="2629339"/>
            <a:ext cx="7144105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42" y="3093720"/>
            <a:ext cx="714410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27953B1A-8D89-FC00-CDA8-BD7D70E0F3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7443" y="5853639"/>
            <a:ext cx="2164600" cy="38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735" y="3652273"/>
            <a:ext cx="4102307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4" y="1543324"/>
            <a:ext cx="4102309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706959" y="1543324"/>
            <a:ext cx="4094045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98697" y="3652272"/>
            <a:ext cx="4102307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7221A35A-2648-6F9F-10F9-603BA71E45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C7409-E40C-4388-20C1-E2C34AAC7D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736" y="3652273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5" y="1543324"/>
            <a:ext cx="2650859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252731" y="1543325"/>
            <a:ext cx="2645520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44470" y="3652273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154204" y="1532308"/>
            <a:ext cx="2645520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45943" y="3641256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E3AAB972-9CEB-27DE-119B-74B391E60A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507CF-EFC3-A085-E4B9-A7FB07BF764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2" y="457200"/>
            <a:ext cx="3236117" cy="96409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2" y="1570384"/>
            <a:ext cx="3236117" cy="429860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3904" y="457200"/>
            <a:ext cx="4997195" cy="54117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urdue Logo" descr="Purdue Logo">
            <a:extLst>
              <a:ext uri="{FF2B5EF4-FFF2-40B4-BE49-F238E27FC236}">
                <a16:creationId xmlns:a16="http://schemas.microsoft.com/office/drawing/2014/main" id="{32772CED-5DF0-B9F2-A78A-4E9A3894D7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D15040-CB6D-5233-AA93-DD76CFE00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5" y="1543323"/>
            <a:ext cx="4094045" cy="43177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715222" y="1543323"/>
            <a:ext cx="4094045" cy="43177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44243070-2D61-965C-9E18-B3D7C6ECFB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1F588-A349-D254-17C4-4E24C922C1D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1065" y="1543324"/>
            <a:ext cx="4397009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1820" y="1543322"/>
            <a:ext cx="3847445" cy="430757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614933" y="3795305"/>
            <a:ext cx="2133141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1065" y="3795304"/>
            <a:ext cx="2133141" cy="205559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6" name="Purdue Logo" descr="Purdue Logo">
            <a:extLst>
              <a:ext uri="{FF2B5EF4-FFF2-40B4-BE49-F238E27FC236}">
                <a16:creationId xmlns:a16="http://schemas.microsoft.com/office/drawing/2014/main" id="{E6C8536C-D431-05E3-65BF-25F437B391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08EA8-7459-5120-CB09-F686BB6747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571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42900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243828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161085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227499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161085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310242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326571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3227499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144756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3211170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6144756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02895CD1-985A-0246-0A03-652625D8B9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7EDCCCDC-B335-96CB-3A28-8C862E3B1B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4BBBE76-BB04-F5A1-7113-49430D9ADB0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6" y="1542763"/>
            <a:ext cx="1958261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508047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677415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846782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382716" y="3651151"/>
            <a:ext cx="1958261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3556027" y="3651151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5725394" y="3651151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D14C6799-E59E-5D63-419A-734A1E4ECD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4C82E-83EC-CA0F-5313-8A450D39597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1490" y="1643074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891490" y="3884038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737" y="1643074"/>
            <a:ext cx="4308874" cy="430757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4891490" y="3395950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91295" y="3395950"/>
            <a:ext cx="3909707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4891392" y="5636914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891295" y="5636914"/>
            <a:ext cx="3909610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FF1F47B4-C1F8-3104-7C95-F3C41016CD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FF3C0-B493-DBA3-7C75-1B8A2685FBD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1490" y="1643074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965414" y="3884038"/>
            <a:ext cx="1835685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891490" y="3879120"/>
            <a:ext cx="1896687" cy="205559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737" y="1643074"/>
            <a:ext cx="4308874" cy="430757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4891490" y="3395950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8867" y="3395950"/>
            <a:ext cx="3872135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4884613" y="5631998"/>
            <a:ext cx="1884248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921990" y="5631998"/>
            <a:ext cx="1866186" cy="30271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6965414" y="5641704"/>
            <a:ext cx="1823956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002791" y="5641704"/>
            <a:ext cx="1806473" cy="30271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urdue Logo" descr="Purdue Logo">
            <a:extLst>
              <a:ext uri="{FF2B5EF4-FFF2-40B4-BE49-F238E27FC236}">
                <a16:creationId xmlns:a16="http://schemas.microsoft.com/office/drawing/2014/main" id="{71541E48-83C5-5EB5-97B8-98DFEB175E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A2C2AD-E170-6DFA-7E9F-837CA6A5C69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5953857" y="1315895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3315718" y="1315896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677578" y="1315897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29" y="1436469"/>
            <a:ext cx="2489597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600" b="0" i="0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458" y="4045824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5963" y="1436469"/>
            <a:ext cx="2489597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600" b="0" i="0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4791" y="4045824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4102" y="1433919"/>
            <a:ext cx="2489597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600" b="0" i="0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2931" y="4043274"/>
            <a:ext cx="2213372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urdue Logo" descr="Purdue Logo">
            <a:extLst>
              <a:ext uri="{FF2B5EF4-FFF2-40B4-BE49-F238E27FC236}">
                <a16:creationId xmlns:a16="http://schemas.microsoft.com/office/drawing/2014/main" id="{74FBA10C-BD6B-D663-8BC1-53DB3DAB31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856F49F-59AA-23FB-4600-EC4D944973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6458" y="2040673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CA6E053-97C0-F5A8-A5C6-62806699EADE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3464791" y="2040672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823F7D4-DD74-2A27-4C24-052C4575CCDF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6102931" y="2040671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493C21-4EE2-0FC6-BB33-B8E9F941653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42" y="2017643"/>
            <a:ext cx="7183861" cy="583733"/>
          </a:xfrm>
        </p:spPr>
        <p:txBody>
          <a:bodyPr>
            <a:noAutofit/>
          </a:bodyPr>
          <a:lstStyle>
            <a:lvl1pPr>
              <a:defRPr sz="4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2" y="2617147"/>
            <a:ext cx="7183861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42" y="3079275"/>
            <a:ext cx="7183861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991E72C7-48BD-C239-7F19-37B446DE42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7443" y="5843190"/>
            <a:ext cx="2164600" cy="38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5953662" y="1315893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3315523" y="1315894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677384" y="1315895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435" y="1436467"/>
            <a:ext cx="2489597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600" b="0" i="0" baseline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5769" y="1436467"/>
            <a:ext cx="2489597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600" b="0" i="0" baseline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</a:lstStyle>
          <a:p>
            <a:pPr marL="0" marR="0" lvl="0" indent="0" algn="ctr" defTabSz="685800" rtl="0" eaLnBrk="1" fontAlgn="t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3908" y="1433917"/>
            <a:ext cx="2489597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600" b="0" i="0" baseline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6264" y="2040671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3453661" y="2065259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body copy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264" y="4045822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4597" y="4045822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2736" y="4043272"/>
            <a:ext cx="2213372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6097061" y="2071425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body copy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urdue Logo" descr="Purdue Logo">
            <a:extLst>
              <a:ext uri="{FF2B5EF4-FFF2-40B4-BE49-F238E27FC236}">
                <a16:creationId xmlns:a16="http://schemas.microsoft.com/office/drawing/2014/main" id="{16840224-B911-9DB4-12A7-EBDE3D4472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A6FF5-B380-71E0-5A80-02C66128B9F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756438" y="1660596"/>
            <a:ext cx="1438515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758505" y="2160555"/>
            <a:ext cx="1436449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2284078" y="1660596"/>
            <a:ext cx="1438515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2286144" y="2160555"/>
            <a:ext cx="1436449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3811718" y="1660596"/>
            <a:ext cx="1438515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3813784" y="2160555"/>
            <a:ext cx="1436449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5339357" y="1660596"/>
            <a:ext cx="1438515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5341424" y="2160555"/>
            <a:ext cx="1436449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6866999" y="1660596"/>
            <a:ext cx="1438515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6869065" y="2160555"/>
            <a:ext cx="1436449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38" y="1783909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000" b="0" i="0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8407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000" b="0" i="0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1171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000" b="0" i="0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33935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000" b="0" i="0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67000" y="1770870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000" b="0" i="0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487" y="2312717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2381484" y="2299864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3909124" y="2298292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5436764" y="2298292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6964405" y="2312717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4A97DDBF-179C-94C6-3E37-D16A4C82E6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294F2-EC68-2D76-0903-15025DDF8C7C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7789" y="-9524"/>
            <a:ext cx="4936211" cy="6882938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1" y="-9440"/>
            <a:ext cx="5463152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504" y="891153"/>
            <a:ext cx="2949178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504" y="2491353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8B21D0-9B37-861A-95D4-6F42A4AE2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7789" y="-9524"/>
            <a:ext cx="4936211" cy="6867524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1" y="0"/>
            <a:ext cx="5463152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6504" y="891153"/>
            <a:ext cx="2949178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504" y="2491353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5C32A6-36FD-B92B-21F6-F198BD244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7466030" y="-9439"/>
            <a:ext cx="168504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803" y="2466281"/>
            <a:ext cx="5986234" cy="719757"/>
          </a:xfrm>
        </p:spPr>
        <p:txBody>
          <a:bodyPr>
            <a:noAutofit/>
          </a:bodyPr>
          <a:lstStyle>
            <a:lvl1pPr>
              <a:defRPr sz="72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255" y="3434011"/>
            <a:ext cx="590592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2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7C34ED6E-B67E-0025-71C7-DB53F46496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7443" y="5853639"/>
            <a:ext cx="2164600" cy="38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803" y="2466281"/>
            <a:ext cx="5986234" cy="719757"/>
          </a:xfrm>
        </p:spPr>
        <p:txBody>
          <a:bodyPr>
            <a:noAutofit/>
          </a:bodyPr>
          <a:lstStyle>
            <a:lvl1pPr>
              <a:defRPr sz="72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255" y="3434011"/>
            <a:ext cx="590592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6" name="Purdue Logo" descr="Purdue Logo">
            <a:extLst>
              <a:ext uri="{FF2B5EF4-FFF2-40B4-BE49-F238E27FC236}">
                <a16:creationId xmlns:a16="http://schemas.microsoft.com/office/drawing/2014/main" id="{0A142358-0FE4-9B97-6440-26990DA329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7443" y="5843190"/>
            <a:ext cx="2164600" cy="38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5049077"/>
            <a:ext cx="8450036" cy="685801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229" y="5754757"/>
            <a:ext cx="8450036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D1B22C-85ED-0FDF-E153-688207C390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9144000" cy="6892463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0DA2E29B-51BD-9EF7-2A62-D2F86A01EE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543324"/>
            <a:ext cx="8450035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Franklin Gothic Book" panose="020B0503020102020204" pitchFamily="34" charset="0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D1EDF2-6497-CC90-CFD1-1F7C473B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0DA2E29B-51BD-9EF7-2A62-D2F86A01EE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543324"/>
            <a:ext cx="8450035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Franklin Gothic Book" panose="020B0503020102020204" pitchFamily="34" charset="0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4AF65-E927-86B0-FC60-81F49DC61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72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51064" y="1543324"/>
            <a:ext cx="8450036" cy="445470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7" name="Purdue Logo" descr="Purdue Logo">
            <a:extLst>
              <a:ext uri="{FF2B5EF4-FFF2-40B4-BE49-F238E27FC236}">
                <a16:creationId xmlns:a16="http://schemas.microsoft.com/office/drawing/2014/main" id="{E5D3423E-06BB-9735-48C8-9AC2842045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AE2ED7-F46C-3808-A251-0EE750182D4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1065" y="1543324"/>
            <a:ext cx="4059877" cy="4390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31868" y="1543324"/>
            <a:ext cx="4069232" cy="4390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EDABB844-3818-42EE-9372-04EA073908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89B2E1-CAD7-D7BC-B523-9F175D33368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1066" y="1543324"/>
            <a:ext cx="2630674" cy="4390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56663" y="1543324"/>
            <a:ext cx="2630674" cy="43903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82353" y="1543323"/>
            <a:ext cx="2630674" cy="43903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ED36B521-DA27-439D-D385-E7825E5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1B1CBC-6790-5C40-1FCC-1AF80EF7DE2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4" y="385004"/>
            <a:ext cx="8450036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064" y="1192696"/>
            <a:ext cx="8450036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510E42B-CA01-3C5C-40BB-5E88C5A09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00963" y="6290433"/>
            <a:ext cx="1100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097E4-2930-9D48-A5CE-AF00B0E7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706" r:id="rId13"/>
    <p:sldLayoutId id="2147483705" r:id="rId14"/>
    <p:sldLayoutId id="2147483707" r:id="rId15"/>
    <p:sldLayoutId id="2147483713" r:id="rId16"/>
    <p:sldLayoutId id="2147483709" r:id="rId17"/>
    <p:sldLayoutId id="2147483710" r:id="rId18"/>
    <p:sldLayoutId id="2147483653" r:id="rId19"/>
    <p:sldLayoutId id="2147483690" r:id="rId20"/>
    <p:sldLayoutId id="2147483704" r:id="rId21"/>
    <p:sldLayoutId id="2147483692" r:id="rId22"/>
    <p:sldLayoutId id="2147483693" r:id="rId23"/>
    <p:sldLayoutId id="2147483691" r:id="rId24"/>
    <p:sldLayoutId id="2147483703" r:id="rId25"/>
  </p:sldLayoutIdLst>
  <p:hf hdr="0" ftr="0" dt="0"/>
  <p:txStyles>
    <p:titleStyle>
      <a:lvl1pPr algn="l" defTabSz="685800" rtl="0" eaLnBrk="1" fontAlgn="t" latinLnBrk="0" hangingPunct="1">
        <a:lnSpc>
          <a:spcPct val="90000"/>
        </a:lnSpc>
        <a:spcBef>
          <a:spcPct val="0"/>
        </a:spcBef>
        <a:buNone/>
        <a:defRPr lang="en-US" sz="3600" b="0" i="1" kern="1200" cap="none" baseline="0" dirty="0">
          <a:solidFill>
            <a:schemeClr val="tx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7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2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None/>
        <a:defRPr sz="105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42" y="891540"/>
            <a:ext cx="7144105" cy="1719775"/>
          </a:xfrm>
        </p:spPr>
        <p:txBody>
          <a:bodyPr/>
          <a:lstStyle/>
          <a:p>
            <a:r>
              <a:rPr kumimoji="0" lang="en-US" sz="66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It Is On The Internet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7441" y="2386683"/>
            <a:ext cx="7144105" cy="44926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0" i="0" u="none" strike="noStrike" kern="1200" cap="all" spc="0" normalizeH="0" baseline="0" noProof="0" dirty="0">
                <a:ln>
                  <a:noFill/>
                </a:ln>
                <a:solidFill>
                  <a:srgbClr val="82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So, it must be true!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9F9D22-21FC-151E-9639-AC3DEA4CE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Title, Franklin Gothic Italic 40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D10B3D-10C1-F53B-3199-735B939DEB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2</a:t>
            </a:fld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9592183-ACB0-4FF4-AF00-BC6FAFFDB3E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595" r="14595"/>
          <a:stretch>
            <a:fillRect/>
          </a:stretch>
        </p:blipFill>
        <p:spPr>
          <a:xfrm>
            <a:off x="1280160" y="1797876"/>
            <a:ext cx="6263640" cy="469773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38EE93-867E-458F-B6EA-A524A859775B}"/>
              </a:ext>
            </a:extLst>
          </p:cNvPr>
          <p:cNvSpPr txBox="1"/>
          <p:nvPr/>
        </p:nvSpPr>
        <p:spPr>
          <a:xfrm>
            <a:off x="1280160" y="522957"/>
            <a:ext cx="58521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A New Mobile Kitchen Only $4,599</a:t>
            </a: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154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D1C28-2600-7542-E9A4-0C8739EDF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1543322"/>
            <a:ext cx="8237765" cy="4307573"/>
          </a:xfrm>
        </p:spPr>
        <p:txBody>
          <a:bodyPr>
            <a:normAutofit/>
          </a:bodyPr>
          <a:lstStyle/>
          <a:p>
            <a:r>
              <a:rPr lang="en-US" sz="4400" dirty="0"/>
              <a:t>What Site Did I Find This On?</a:t>
            </a:r>
          </a:p>
          <a:p>
            <a:pPr marL="914400" lvl="1" indent="-571500">
              <a:buFont typeface="Wingdings" panose="05000000000000000000" pitchFamily="2" charset="2"/>
              <a:buChar char="v"/>
            </a:pPr>
            <a:r>
              <a:rPr lang="en-US" sz="4000" dirty="0"/>
              <a:t>AliExpress, China</a:t>
            </a:r>
          </a:p>
          <a:p>
            <a:pPr marL="914400" lvl="1" indent="-571500">
              <a:buFont typeface="Wingdings" panose="05000000000000000000" pitchFamily="2" charset="2"/>
              <a:buChar char="v"/>
            </a:pPr>
            <a:r>
              <a:rPr lang="en-US" sz="4000" dirty="0"/>
              <a:t>It Does More Sales Than Amazon!</a:t>
            </a:r>
          </a:p>
          <a:p>
            <a:pPr marL="914400" lvl="1" indent="-571500">
              <a:buFont typeface="Wingdings" panose="05000000000000000000" pitchFamily="2" charset="2"/>
              <a:buChar char="v"/>
            </a:pPr>
            <a:r>
              <a:rPr lang="en-US" sz="4000" dirty="0"/>
              <a:t>Anyone Can Sell On Site!</a:t>
            </a:r>
          </a:p>
          <a:p>
            <a:pPr marL="914400" lvl="1" indent="-571500">
              <a:buFont typeface="Wingdings" panose="05000000000000000000" pitchFamily="2" charset="2"/>
              <a:buChar char="v"/>
            </a:pPr>
            <a:r>
              <a:rPr lang="en-US" sz="4000" dirty="0"/>
              <a:t>AliExpress Does Not Background Check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D50425-C6CF-465E-06C4-01AD185DD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4" y="385003"/>
            <a:ext cx="8450036" cy="935047"/>
          </a:xfrm>
        </p:spPr>
        <p:txBody>
          <a:bodyPr>
            <a:normAutofit/>
          </a:bodyPr>
          <a:lstStyle/>
          <a:p>
            <a:r>
              <a:rPr lang="en-US" sz="3600" dirty="0"/>
              <a:t>Ok….Some Questions That Need To Be Asked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A6FA2E-4348-29C0-105C-CA125AB5CA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563EDD5-CC3E-D033-A1B9-65E8AA2E96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25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D1C28-2600-7542-E9A4-0C8739EDF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954292"/>
            <a:ext cx="8237765" cy="4896604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The average mobile food kitchen costs between $50,000 and $180,000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This Offer: $4,599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The average cost to ship a 20-foot container from China to the US is $2,000.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This Offer: Free Shipping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The average time for a container to arrive from China, 30-40 days.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This Offer: Delivery in 9 Days </a:t>
            </a:r>
          </a:p>
          <a:p>
            <a:endParaRPr lang="en-US" sz="4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D50425-C6CF-465E-06C4-01AD185DD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4" y="385003"/>
            <a:ext cx="8450036" cy="622101"/>
          </a:xfrm>
        </p:spPr>
        <p:txBody>
          <a:bodyPr>
            <a:normAutofit fontScale="90000"/>
          </a:bodyPr>
          <a:lstStyle/>
          <a:p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Is </a:t>
            </a:r>
            <a:r>
              <a:rPr kumimoji="0" lang="en-US" sz="53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Th</a:t>
            </a:r>
            <a:r>
              <a:rPr lang="en-US" sz="5300" dirty="0"/>
              <a:t>Is This Too Good To Be True?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563EDD5-CC3E-D033-A1B9-65E8AA2E96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27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4C120-46AD-43D9-ACEE-09F125828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9230" y="1543322"/>
            <a:ext cx="8450036" cy="430757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Let’s Use Google “Find Image Source” To See If This Appears Anyplace Else On The Internet.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					Wow!  Same Trailer, ONLY 						$2,399, from another dealer 					on AliExpress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06808E-6CB1-48A6-9E55-DA41C1777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4" y="385003"/>
            <a:ext cx="8450036" cy="938549"/>
          </a:xfrm>
        </p:spPr>
        <p:txBody>
          <a:bodyPr>
            <a:noAutofit/>
          </a:bodyPr>
          <a:lstStyle/>
          <a:p>
            <a:r>
              <a:rPr lang="en-US" dirty="0"/>
              <a:t>OK…I’m Starting To Worry!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E82BF4F-80FD-4CC6-9325-E84AEDEC0F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6097E4-2930-9D48-A5CE-AF00B0E70697}" type="slidenum">
              <a:rPr lang="en-US" smtClean="0"/>
              <a:t>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186819-2AD5-43D4-AA47-9C6C7F49E2D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" y="3584639"/>
            <a:ext cx="2486025" cy="2486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6961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4C120-46AD-43D9-ACEE-09F125828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43300" y="1543322"/>
            <a:ext cx="5265966" cy="430757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There is a company in Virginia who claims to make custom mobile restaurants…and here is a picture of one they made a few years ago.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06808E-6CB1-48A6-9E55-DA41C1777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74" y="259780"/>
            <a:ext cx="8450036" cy="907871"/>
          </a:xfrm>
        </p:spPr>
        <p:txBody>
          <a:bodyPr>
            <a:normAutofit/>
          </a:bodyPr>
          <a:lstStyle/>
          <a:p>
            <a:r>
              <a:rPr lang="en-US" dirty="0"/>
              <a:t>HEY, Wait a Minute!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E82BF4F-80FD-4CC6-9325-E84AEDEC0F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097E4-2930-9D48-A5CE-AF00B0E706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78A08D-869D-44FA-8FA5-34462ED61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74" y="1292875"/>
            <a:ext cx="3365926" cy="24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06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4C120-46AD-43D9-ACEE-09F125828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0" y="974036"/>
            <a:ext cx="4229100" cy="4969564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Being used by the owner, who had the company in Virginia make it custom.  “Custom” would seem to mean, only one exists.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06808E-6CB1-48A6-9E55-DA41C1777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4" y="202442"/>
            <a:ext cx="8450036" cy="771594"/>
          </a:xfrm>
        </p:spPr>
        <p:txBody>
          <a:bodyPr>
            <a:normAutofit/>
          </a:bodyPr>
          <a:lstStyle/>
          <a:p>
            <a:r>
              <a:rPr lang="en-US" dirty="0"/>
              <a:t>Here is that Same Trailer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E82BF4F-80FD-4CC6-9325-E84AEDEC0F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097E4-2930-9D48-A5CE-AF00B0E706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20263B-168E-450C-8984-1FB4D667A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677" y="974036"/>
            <a:ext cx="4523423" cy="30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7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4C120-46AD-43D9-ACEE-09F125828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0" y="1165860"/>
            <a:ext cx="8450036" cy="477774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A. I should buy the Chinese mobile kitchen for $4,599.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B. I should buy the Chinese mobile kitchen for the better price of $2,399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C. I should get as far away from this deal as possible…it is a rip-off!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06808E-6CB1-48A6-9E55-DA41C1777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4" y="202442"/>
            <a:ext cx="8450036" cy="771594"/>
          </a:xfrm>
        </p:spPr>
        <p:txBody>
          <a:bodyPr>
            <a:normAutofit/>
          </a:bodyPr>
          <a:lstStyle/>
          <a:p>
            <a:r>
              <a:rPr lang="en-US" dirty="0"/>
              <a:t>So…What do You Think?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E82BF4F-80FD-4CC6-9325-E84AEDEC0F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097E4-2930-9D48-A5CE-AF00B0E706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893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50E921-F1C4-4F79-8BBD-855594B3A9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M-23-645083-Purdue-Alt-Standard-20231110" id="{E5D3F0C0-A362-8446-BA20-55FDC9E2A9C9}" vid="{A286A61B-3BE2-F74D-8ABA-43CBE7F55A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4" ma:contentTypeDescription="Create a new document." ma:contentTypeScope="" ma:versionID="525164dac9297210c095a5bd80287f9a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47e49e78aff16fc85174c3b1ac7b7e79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DE0D6C-581B-4814-98E7-EF172D5D46A1}">
  <ds:schemaRefs>
    <ds:schemaRef ds:uri="http://purl.org/dc/dcmitype/"/>
    <ds:schemaRef ds:uri="d6656b4d-3fa0-4709-acfb-d5e813445d1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37af3f4b-4b66-46f9-8456-831d9bc3e73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4123C2C-AFAE-4203-8853-55A6C8E1C3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MM-23-645083-Purdue-Alt-Standard-20231110</Template>
  <TotalTime>43</TotalTime>
  <Words>321</Words>
  <Application>Microsoft Office PowerPoint</Application>
  <PresentationFormat>On-screen Show (4:3)</PresentationFormat>
  <Paragraphs>37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Calibri</vt:lpstr>
      <vt:lpstr>Franklin Gothic Medium</vt:lpstr>
      <vt:lpstr>Tw Cen MT</vt:lpstr>
      <vt:lpstr>Wingdings</vt:lpstr>
      <vt:lpstr>Franklin Gothic Book</vt:lpstr>
      <vt:lpstr>Franklin Gothic Medium Cond</vt:lpstr>
      <vt:lpstr>Arial</vt:lpstr>
      <vt:lpstr>Office Theme</vt:lpstr>
      <vt:lpstr>It Is On The Internet</vt:lpstr>
      <vt:lpstr>Title, Franklin Gothic Italic 40</vt:lpstr>
      <vt:lpstr>Ok….Some Questions That Need To Be Asked</vt:lpstr>
      <vt:lpstr>Is ThIs This Too Good To Be True?</vt:lpstr>
      <vt:lpstr>OK…I’m Starting To Worry!</vt:lpstr>
      <vt:lpstr>HEY, Wait a Minute!</vt:lpstr>
      <vt:lpstr>Here is that Same Trailer</vt:lpstr>
      <vt:lpstr>So…What do You Think?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Is On The Internet</dc:title>
  <dc:creator>William John Decker</dc:creator>
  <cp:lastModifiedBy>William John Decker</cp:lastModifiedBy>
  <cp:revision>6</cp:revision>
  <dcterms:created xsi:type="dcterms:W3CDTF">2024-08-06T17:10:19Z</dcterms:created>
  <dcterms:modified xsi:type="dcterms:W3CDTF">2024-08-06T17:54:18Z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