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78" r:id="rId4"/>
    <p:sldId id="280" r:id="rId5"/>
    <p:sldId id="279" r:id="rId6"/>
    <p:sldId id="281" r:id="rId7"/>
    <p:sldId id="282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/>
    <p:restoredTop sz="94649"/>
  </p:normalViewPr>
  <p:slideViewPr>
    <p:cSldViewPr snapToGrid="0" snapToObjects="1">
      <p:cViewPr varScale="1">
        <p:scale>
          <a:sx n="52" d="100"/>
          <a:sy n="52" d="100"/>
        </p:scale>
        <p:origin x="96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742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68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702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3166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4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processing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and process numerical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Present numerical data in visual form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Analyze data and make inferences from it about energy use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inferences to make proposals to modify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save energy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488432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Share what data we have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it in a table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charts to make it easier to visualize the data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5E54AD58-16D3-2146-9076-802F20CC61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1892" y="1276369"/>
            <a:ext cx="5157014" cy="47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0662ABD3-60D5-7744-9E41-E575C04930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79" t="-4308" r="-1295" b="-5930"/>
          <a:stretch/>
        </p:blipFill>
        <p:spPr>
          <a:xfrm>
            <a:off x="-232259" y="1024322"/>
            <a:ext cx="12424260" cy="49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8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488432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Do some locations use more electric light that others?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Can you spot any patterns?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Any unusual behavior?</a:t>
            </a: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5E54AD58-16D3-2146-9076-802F20CC61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4"/>
          <a:stretch/>
        </p:blipFill>
        <p:spPr>
          <a:xfrm>
            <a:off x="5897217" y="1473700"/>
            <a:ext cx="5764693" cy="42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70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988039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Propose solutions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Using the data we have gathered, and the ways you have visualized and analyzed it, can you suggest solutions to reduce energy use?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can we modify people’s behavior?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How can data help us do this?</a:t>
            </a:r>
          </a:p>
        </p:txBody>
      </p:sp>
    </p:spTree>
    <p:extLst>
      <p:ext uri="{BB962C8B-B14F-4D97-AF65-F5344CB8AC3E}">
        <p14:creationId xmlns:p14="http://schemas.microsoft.com/office/powerpoint/2010/main" val="19840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Collate and process numerical data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Present numerical data in visual form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Analyse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data and make inferences from it about energy use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Use these inferences to make proposals to modify </a:t>
            </a:r>
            <a:r>
              <a:rPr lang="en-US" sz="2800" dirty="0" err="1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behaviour</a:t>
            </a: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to save energy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66331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195</Words>
  <Application>Microsoft Office PowerPoint</Application>
  <PresentationFormat>Widescreen</PresentationFormat>
  <Paragraphs>43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Lay, Danielle</dc:creator>
  <cp:lastModifiedBy>Lay, Danielle</cp:lastModifiedBy>
  <cp:revision>40</cp:revision>
  <dcterms:modified xsi:type="dcterms:W3CDTF">2023-09-18T15:45:11Z</dcterms:modified>
</cp:coreProperties>
</file>