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61" r:id="rId1"/>
  </p:sldMasterIdLst>
  <p:notesMasterIdLst>
    <p:notesMasterId r:id="rId9"/>
  </p:notesMasterIdLst>
  <p:sldIdLst>
    <p:sldId id="256" r:id="rId2"/>
    <p:sldId id="279" r:id="rId3"/>
    <p:sldId id="280" r:id="rId4"/>
    <p:sldId id="281" r:id="rId5"/>
    <p:sldId id="284" r:id="rId6"/>
    <p:sldId id="282" r:id="rId7"/>
    <p:sldId id="277"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758030-3F2C-484A-B40E-17ACCCEAF240}">
  <a:tblStyle styleId="{11758030-3F2C-484A-B40E-17ACCCEAF240}"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snapToObjects="1">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n.wikipedia.org/wiki/en:Creative_Commons"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creativecommons.org/licenses/by-sa/3.0/deed.e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1:notes"/>
          <p:cNvSpPr txBox="1">
            <a:spLocks noGrp="1"/>
          </p:cNvSpPr>
          <p:nvPr>
            <p:ph type="body" idx="1"/>
          </p:nvPr>
        </p:nvSpPr>
        <p:spPr>
          <a:xfrm>
            <a:off x="992665" y="3228896"/>
            <a:ext cx="7941310" cy="3058954"/>
          </a:xfrm>
          <a:prstGeom prst="rect">
            <a:avLst/>
          </a:prstGeom>
          <a:noFill/>
          <a:ln>
            <a:noFill/>
          </a:ln>
        </p:spPr>
        <p:txBody>
          <a:bodyPr spcFirstLastPara="1" wrap="square" lIns="93025" tIns="46500" rIns="93025" bIns="46500" anchor="t" anchorCtr="0">
            <a:noAutofit/>
          </a:bodyPr>
          <a:lstStyle/>
          <a:p>
            <a:pPr marL="0" lvl="0" indent="0" algn="l" rtl="0">
              <a:lnSpc>
                <a:spcPct val="100000"/>
              </a:lnSpc>
              <a:spcBef>
                <a:spcPts val="0"/>
              </a:spcBef>
              <a:spcAft>
                <a:spcPts val="0"/>
              </a:spcAft>
              <a:buClr>
                <a:schemeClr val="dk1"/>
              </a:buClr>
              <a:buSzPts val="1200"/>
              <a:buFont typeface="Calibri"/>
              <a:buNone/>
            </a:pPr>
            <a:endParaRPr dirty="0"/>
          </a:p>
        </p:txBody>
      </p:sp>
      <p:sp>
        <p:nvSpPr>
          <p:cNvPr id="93" name="Google Shape;93;p1: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2: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p:txBody>
      </p:sp>
      <p:sp>
        <p:nvSpPr>
          <p:cNvPr id="108" name="Google Shape;108;p2: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2</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31677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2: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p:txBody>
      </p:sp>
      <p:sp>
        <p:nvSpPr>
          <p:cNvPr id="108" name="Google Shape;108;p2: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3</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4240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2: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p:txBody>
      </p:sp>
      <p:sp>
        <p:nvSpPr>
          <p:cNvPr id="108" name="Google Shape;108;p2: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4</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70926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2: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p:txBody>
      </p:sp>
      <p:sp>
        <p:nvSpPr>
          <p:cNvPr id="108" name="Google Shape;108;p2: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56851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2: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b="0" i="0" u="none" strike="noStrike" cap="none" dirty="0">
                <a:solidFill>
                  <a:schemeClr val="dk1"/>
                </a:solidFill>
                <a:latin typeface="Calibri"/>
                <a:ea typeface="Calibri"/>
                <a:cs typeface="Calibri"/>
                <a:sym typeface="Calibri"/>
              </a:rPr>
              <a:t>https://</a:t>
            </a:r>
            <a:r>
              <a:rPr lang="en-GB" sz="1200" b="0" i="0" u="none" strike="noStrike" cap="none" dirty="0" err="1">
                <a:solidFill>
                  <a:schemeClr val="dk1"/>
                </a:solidFill>
                <a:latin typeface="Calibri"/>
                <a:ea typeface="Calibri"/>
                <a:cs typeface="Calibri"/>
                <a:sym typeface="Calibri"/>
              </a:rPr>
              <a:t>commons.wikimedia.org</a:t>
            </a:r>
            <a:r>
              <a:rPr lang="en-GB" sz="1200" b="0" i="0" u="none" strike="noStrike" cap="none" dirty="0">
                <a:solidFill>
                  <a:schemeClr val="dk1"/>
                </a:solidFill>
                <a:latin typeface="Calibri"/>
                <a:ea typeface="Calibri"/>
                <a:cs typeface="Calibri"/>
                <a:sym typeface="Calibri"/>
              </a:rPr>
              <a:t>/wiki/</a:t>
            </a:r>
            <a:r>
              <a:rPr lang="en-GB" sz="1200" b="0" i="0" u="none" strike="noStrike" cap="none" dirty="0" err="1">
                <a:solidFill>
                  <a:schemeClr val="dk1"/>
                </a:solidFill>
                <a:latin typeface="Calibri"/>
                <a:ea typeface="Calibri"/>
                <a:cs typeface="Calibri"/>
                <a:sym typeface="Calibri"/>
              </a:rPr>
              <a:t>File:Floor_plans_of_Sacred_Heart_School.jpg</a:t>
            </a:r>
            <a:r>
              <a:rPr lang="en-GB" sz="1200" b="0" i="0" u="none" strike="noStrike" cap="none" dirty="0">
                <a:solidFill>
                  <a:schemeClr val="dk1"/>
                </a:solidFill>
                <a:latin typeface="Calibri"/>
                <a:ea typeface="Calibri"/>
                <a:cs typeface="Calibri"/>
                <a:sym typeface="Calibri"/>
              </a:rPr>
              <a:t> </a:t>
            </a:r>
            <a:br>
              <a:rPr lang="en-GB" sz="1200" b="0" i="0" u="none" strike="noStrike" cap="none" dirty="0">
                <a:solidFill>
                  <a:schemeClr val="dk1"/>
                </a:solidFill>
                <a:latin typeface="Calibri"/>
                <a:ea typeface="Calibri"/>
                <a:cs typeface="Calibri"/>
                <a:sym typeface="Calibri"/>
              </a:rPr>
            </a:br>
            <a:r>
              <a:rPr lang="en-GB" sz="1200" b="0" i="0" u="none" strike="noStrike" cap="none" dirty="0">
                <a:solidFill>
                  <a:schemeClr val="dk1"/>
                </a:solidFill>
                <a:effectLst/>
                <a:latin typeface="Calibri"/>
                <a:ea typeface="Calibri"/>
                <a:cs typeface="Calibri"/>
                <a:sym typeface="Calibri"/>
              </a:rPr>
              <a:t>This file is licensed under the </a:t>
            </a:r>
            <a:r>
              <a:rPr lang="en-GB" sz="1200" b="0" i="0" u="none" strike="noStrike" cap="none" dirty="0">
                <a:solidFill>
                  <a:schemeClr val="dk1"/>
                </a:solidFill>
                <a:effectLst/>
                <a:latin typeface="Calibri"/>
                <a:ea typeface="Calibri"/>
                <a:cs typeface="Calibri"/>
                <a:sym typeface="Calibri"/>
                <a:hlinkClick r:id="rId3" tooltip="w:en:Creative Commons"/>
              </a:rPr>
              <a:t>Creative Commons</a:t>
            </a:r>
            <a:r>
              <a:rPr lang="en-GB" sz="1200" b="0" i="0" u="none" strike="noStrike" cap="none" dirty="0">
                <a:solidFill>
                  <a:schemeClr val="dk1"/>
                </a:solidFill>
                <a:effectLst/>
                <a:latin typeface="Calibri"/>
                <a:ea typeface="Calibri"/>
                <a:cs typeface="Calibri"/>
                <a:sym typeface="Calibri"/>
              </a:rPr>
              <a:t> </a:t>
            </a:r>
            <a:r>
              <a:rPr lang="en-GB" sz="1200" b="0" i="0" u="none" strike="noStrike" cap="none" dirty="0">
                <a:solidFill>
                  <a:schemeClr val="dk1"/>
                </a:solidFill>
                <a:effectLst/>
                <a:latin typeface="Calibri"/>
                <a:ea typeface="Calibri"/>
                <a:cs typeface="Calibri"/>
                <a:sym typeface="Calibri"/>
                <a:hlinkClick r:id="rId4"/>
              </a:rPr>
              <a:t>Attribution-Share Alike 3.0 Unported</a:t>
            </a:r>
            <a:r>
              <a:rPr lang="en-GB" sz="1200" b="0" i="0" u="none" strike="noStrike" cap="none" dirty="0">
                <a:solidFill>
                  <a:schemeClr val="dk1"/>
                </a:solidFill>
                <a:effectLst/>
                <a:latin typeface="Calibri"/>
                <a:ea typeface="Calibri"/>
                <a:cs typeface="Calibri"/>
                <a:sym typeface="Calibri"/>
              </a:rPr>
              <a:t> license.</a:t>
            </a:r>
            <a:endParaRPr sz="1200" b="0" i="0" u="none" strike="noStrike" cap="none" dirty="0">
              <a:solidFill>
                <a:schemeClr val="dk1"/>
              </a:solidFill>
              <a:latin typeface="Calibri"/>
              <a:ea typeface="Calibri"/>
              <a:cs typeface="Calibri"/>
              <a:sym typeface="Calibri"/>
            </a:endParaRPr>
          </a:p>
        </p:txBody>
      </p:sp>
      <p:sp>
        <p:nvSpPr>
          <p:cNvPr id="108" name="Google Shape;108;p2: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22219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495084b5b7_0_167:notes"/>
          <p:cNvSpPr>
            <a:spLocks noGrp="1" noRot="1" noChangeAspect="1"/>
          </p:cNvSpPr>
          <p:nvPr>
            <p:ph type="sldImg" idx="2"/>
          </p:nvPr>
        </p:nvSpPr>
        <p:spPr>
          <a:xfrm>
            <a:off x="2697163" y="509588"/>
            <a:ext cx="4532312" cy="25495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g495084b5b7_0_167:notes"/>
          <p:cNvSpPr txBox="1">
            <a:spLocks noGrp="1"/>
          </p:cNvSpPr>
          <p:nvPr>
            <p:ph type="body" idx="1"/>
          </p:nvPr>
        </p:nvSpPr>
        <p:spPr>
          <a:xfrm>
            <a:off x="992665" y="3228896"/>
            <a:ext cx="7941300" cy="3059100"/>
          </a:xfrm>
          <a:prstGeom prst="rect">
            <a:avLst/>
          </a:prstGeom>
          <a:noFill/>
          <a:ln>
            <a:noFill/>
          </a:ln>
        </p:spPr>
        <p:txBody>
          <a:bodyPr spcFirstLastPara="1" wrap="square" lIns="93025" tIns="46500" rIns="93025" bIns="465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90" name="Google Shape;190;g495084b5b7_0_167:notes"/>
          <p:cNvSpPr txBox="1">
            <a:spLocks noGrp="1"/>
          </p:cNvSpPr>
          <p:nvPr>
            <p:ph type="sldNum" idx="12"/>
          </p:nvPr>
        </p:nvSpPr>
        <p:spPr>
          <a:xfrm>
            <a:off x="5622800" y="6456612"/>
            <a:ext cx="4301400" cy="339900"/>
          </a:xfrm>
          <a:prstGeom prst="rect">
            <a:avLst/>
          </a:prstGeom>
          <a:noFill/>
          <a:ln>
            <a:noFill/>
          </a:ln>
        </p:spPr>
        <p:txBody>
          <a:bodyPr spcFirstLastPara="1" wrap="square" lIns="93025" tIns="46500" rIns="93025" bIns="465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01226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Large quote">
  <p:cSld name="Large quote">
    <p:bg>
      <p:bgPr>
        <a:solidFill>
          <a:srgbClr val="00C800"/>
        </a:solidFill>
        <a:effectLst/>
      </p:bgPr>
    </p:bg>
    <p:spTree>
      <p:nvGrpSpPr>
        <p:cNvPr id="1" name="Shape 15"/>
        <p:cNvGrpSpPr/>
        <p:nvPr/>
      </p:nvGrpSpPr>
      <p:grpSpPr>
        <a:xfrm>
          <a:off x="0" y="0"/>
          <a:ext cx="0" cy="0"/>
          <a:chOff x="0" y="0"/>
          <a:chExt cx="0" cy="0"/>
        </a:xfrm>
      </p:grpSpPr>
      <p:sp>
        <p:nvSpPr>
          <p:cNvPr id="16" name="Google Shape;16;p2"/>
          <p:cNvSpPr txBox="1">
            <a:spLocks noGrp="1"/>
          </p:cNvSpPr>
          <p:nvPr>
            <p:ph type="body" idx="1"/>
          </p:nvPr>
        </p:nvSpPr>
        <p:spPr>
          <a:xfrm>
            <a:off x="768000" y="2294400"/>
            <a:ext cx="10579255" cy="2294400"/>
          </a:xfrm>
          <a:prstGeom prst="rect">
            <a:avLst/>
          </a:prstGeom>
          <a:noFill/>
          <a:ln>
            <a:noFill/>
          </a:ln>
        </p:spPr>
        <p:txBody>
          <a:bodyPr spcFirstLastPara="1" wrap="square" lIns="0" tIns="0" rIns="0" bIns="0" anchor="t" anchorCtr="0">
            <a:noAutofit/>
          </a:bodyPr>
          <a:lstStyle>
            <a:lvl1pPr marL="457200" marR="0" lvl="0" indent="-228600" algn="ctr">
              <a:lnSpc>
                <a:spcPct val="103685"/>
              </a:lnSpc>
              <a:spcBef>
                <a:spcPts val="400"/>
              </a:spcBef>
              <a:spcAft>
                <a:spcPts val="0"/>
              </a:spcAft>
              <a:buClr>
                <a:srgbClr val="5EB130"/>
              </a:buClr>
              <a:buSzPts val="4104"/>
              <a:buFont typeface="Noto Sans Symbols"/>
              <a:buNone/>
              <a:defRPr sz="5400" b="0" i="0" u="none" strike="noStrike" cap="none">
                <a:solidFill>
                  <a:schemeClr val="lt1"/>
                </a:solidFill>
                <a:latin typeface="Cabin"/>
                <a:ea typeface="Cabin"/>
                <a:cs typeface="Cabin"/>
                <a:sym typeface="Cabin"/>
              </a:defRPr>
            </a:lvl1pPr>
            <a:lvl2pPr marL="914400" marR="0" lvl="1"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2pPr>
            <a:lvl3pPr marL="1371600" marR="0" lvl="2"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3pPr>
            <a:lvl4pPr marL="1828800" marR="0" lvl="3"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4pPr>
            <a:lvl5pPr marL="2286000" marR="0" lvl="4" indent="-383032" algn="l">
              <a:lnSpc>
                <a:spcPct val="108312"/>
              </a:lnSpc>
              <a:spcBef>
                <a:spcPts val="2100"/>
              </a:spcBef>
              <a:spcAft>
                <a:spcPts val="0"/>
              </a:spcAft>
              <a:buClr>
                <a:schemeClr val="lt2"/>
              </a:buClr>
              <a:buSzPts val="2432"/>
              <a:buFont typeface="Cabin"/>
              <a:buAutoNum type="arabicPeriod"/>
              <a:defRPr sz="3200" b="0" i="0" u="none" strike="noStrike" cap="none">
                <a:solidFill>
                  <a:schemeClr val="lt2"/>
                </a:solidFill>
                <a:latin typeface="Cabin"/>
                <a:ea typeface="Cabin"/>
                <a:cs typeface="Cabin"/>
                <a:sym typeface="Cabin"/>
              </a:defRPr>
            </a:lvl5pPr>
            <a:lvl6pPr marL="2743200" marR="0" lvl="5"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6pPr>
            <a:lvl7pPr marL="3200400" marR="0" lvl="6"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7pPr>
            <a:lvl8pPr marL="3657600" marR="0" lvl="7"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8pPr>
            <a:lvl9pPr marL="4114800" marR="0" lvl="8" indent="-400050" algn="l">
              <a:lnSpc>
                <a:spcPct val="90000"/>
              </a:lnSpc>
              <a:spcBef>
                <a:spcPts val="2100"/>
              </a:spcBef>
              <a:spcAft>
                <a:spcPts val="2100"/>
              </a:spcAft>
              <a:buClr>
                <a:schemeClr val="dk1"/>
              </a:buClr>
              <a:buSzPts val="2700"/>
              <a:buFont typeface="Arial"/>
              <a:buChar char="•"/>
              <a:defRPr sz="2700" b="0" i="0" u="none" strike="noStrike" cap="none">
                <a:solidFill>
                  <a:schemeClr val="dk1"/>
                </a:solidFill>
                <a:latin typeface="Cabin"/>
                <a:ea typeface="Cabin"/>
                <a:cs typeface="Cabin"/>
                <a:sym typeface="Cabin"/>
              </a:defRPr>
            </a:lvl9pPr>
          </a:lstStyle>
          <a:p>
            <a:endParaRPr/>
          </a:p>
        </p:txBody>
      </p:sp>
      <p:sp>
        <p:nvSpPr>
          <p:cNvPr id="17" name="Google Shape;17;p2"/>
          <p:cNvSpPr txBox="1">
            <a:spLocks noGrp="1"/>
          </p:cNvSpPr>
          <p:nvPr>
            <p:ph type="body" idx="2"/>
          </p:nvPr>
        </p:nvSpPr>
        <p:spPr>
          <a:xfrm>
            <a:off x="2140800" y="3734400"/>
            <a:ext cx="7838341" cy="1219200"/>
          </a:xfrm>
          <a:prstGeom prst="rect">
            <a:avLst/>
          </a:prstGeom>
          <a:noFill/>
          <a:ln>
            <a:noFill/>
          </a:ln>
        </p:spPr>
        <p:txBody>
          <a:bodyPr spcFirstLastPara="1" wrap="square" lIns="0" tIns="0" rIns="0" bIns="0" anchor="t" anchorCtr="0">
            <a:noAutofit/>
          </a:bodyPr>
          <a:lstStyle>
            <a:lvl1pPr marL="457200" marR="0" lvl="0" indent="-228600" algn="ctr">
              <a:lnSpc>
                <a:spcPct val="233291"/>
              </a:lnSpc>
              <a:spcBef>
                <a:spcPts val="400"/>
              </a:spcBef>
              <a:spcAft>
                <a:spcPts val="0"/>
              </a:spcAft>
              <a:buClr>
                <a:srgbClr val="5EB130"/>
              </a:buClr>
              <a:buSzPts val="1824"/>
              <a:buFont typeface="Noto Sans Symbols"/>
              <a:buNone/>
              <a:defRPr sz="2400" b="0" i="0" u="none" strike="noStrike" cap="none">
                <a:solidFill>
                  <a:schemeClr val="lt1"/>
                </a:solidFill>
                <a:latin typeface="Cabin"/>
                <a:ea typeface="Cabin"/>
                <a:cs typeface="Cabin"/>
                <a:sym typeface="Cabin"/>
              </a:defRPr>
            </a:lvl1pPr>
            <a:lvl2pPr marL="914400" marR="0" lvl="1"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2pPr>
            <a:lvl3pPr marL="1371600" marR="0" lvl="2"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3pPr>
            <a:lvl4pPr marL="1828800" marR="0" lvl="3" indent="-325119" algn="l">
              <a:lnSpc>
                <a:spcPct val="100000"/>
              </a:lnSpc>
              <a:spcBef>
                <a:spcPts val="2100"/>
              </a:spcBef>
              <a:spcAft>
                <a:spcPts val="0"/>
              </a:spcAft>
              <a:buClr>
                <a:srgbClr val="5EB130"/>
              </a:buClr>
              <a:buSzPts val="1520"/>
              <a:buFont typeface="Noto Sans Symbols"/>
              <a:buChar char="▪"/>
              <a:defRPr sz="2000" b="0" i="0" u="none" strike="noStrike" cap="none">
                <a:solidFill>
                  <a:schemeClr val="lt2"/>
                </a:solidFill>
                <a:latin typeface="Questrial"/>
                <a:ea typeface="Questrial"/>
                <a:cs typeface="Questrial"/>
                <a:sym typeface="Questrial"/>
              </a:defRPr>
            </a:lvl4pPr>
            <a:lvl5pPr marL="2286000" marR="0" lvl="4" indent="-383032" algn="l">
              <a:lnSpc>
                <a:spcPct val="108312"/>
              </a:lnSpc>
              <a:spcBef>
                <a:spcPts val="2100"/>
              </a:spcBef>
              <a:spcAft>
                <a:spcPts val="0"/>
              </a:spcAft>
              <a:buClr>
                <a:schemeClr val="lt2"/>
              </a:buClr>
              <a:buSzPts val="2432"/>
              <a:buFont typeface="Cabin"/>
              <a:buAutoNum type="arabicPeriod"/>
              <a:defRPr sz="3200" b="0" i="0" u="none" strike="noStrike" cap="none">
                <a:solidFill>
                  <a:schemeClr val="lt2"/>
                </a:solidFill>
                <a:latin typeface="Cabin"/>
                <a:ea typeface="Cabin"/>
                <a:cs typeface="Cabin"/>
                <a:sym typeface="Cabin"/>
              </a:defRPr>
            </a:lvl5pPr>
            <a:lvl6pPr marL="2743200" marR="0" lvl="5"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6pPr>
            <a:lvl7pPr marL="3200400" marR="0" lvl="6"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7pPr>
            <a:lvl8pPr marL="3657600" marR="0" lvl="7" indent="-400050" algn="l">
              <a:lnSpc>
                <a:spcPct val="90000"/>
              </a:lnSpc>
              <a:spcBef>
                <a:spcPts val="210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8pPr>
            <a:lvl9pPr marL="4114800" marR="0" lvl="8" indent="-400050" algn="l">
              <a:lnSpc>
                <a:spcPct val="90000"/>
              </a:lnSpc>
              <a:spcBef>
                <a:spcPts val="2100"/>
              </a:spcBef>
              <a:spcAft>
                <a:spcPts val="2100"/>
              </a:spcAft>
              <a:buClr>
                <a:schemeClr val="dk1"/>
              </a:buClr>
              <a:buSzPts val="2700"/>
              <a:buFont typeface="Arial"/>
              <a:buChar char="•"/>
              <a:defRPr sz="27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8" name="Google Shape;68;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5" name="Google Shape;75;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full image">
  <p:cSld name="full image">
    <p:spTree>
      <p:nvGrpSpPr>
        <p:cNvPr id="1" name="Shape 18"/>
        <p:cNvGrpSpPr/>
        <p:nvPr/>
      </p:nvGrpSpPr>
      <p:grpSpPr>
        <a:xfrm>
          <a:off x="0" y="0"/>
          <a:ext cx="0" cy="0"/>
          <a:chOff x="0" y="0"/>
          <a:chExt cx="0" cy="0"/>
        </a:xfrm>
      </p:grpSpPr>
      <p:sp>
        <p:nvSpPr>
          <p:cNvPr id="19" name="Google Shape;19;p3"/>
          <p:cNvSpPr>
            <a:spLocks noGrp="1"/>
          </p:cNvSpPr>
          <p:nvPr>
            <p:ph type="pic" idx="2"/>
          </p:nvPr>
        </p:nvSpPr>
        <p:spPr>
          <a:xfrm>
            <a:off x="0" y="120868"/>
            <a:ext cx="12191875" cy="6866400"/>
          </a:xfrm>
          <a:prstGeom prst="rect">
            <a:avLst/>
          </a:prstGeom>
          <a:noFill/>
          <a:ln>
            <a:noFill/>
          </a:ln>
        </p:spPr>
        <p:txBody>
          <a:bodyPr spcFirstLastPara="1" wrap="square" lIns="0" tIns="0" rIns="0" bIns="0" anchor="t" anchorCtr="0">
            <a:noAutofit/>
          </a:bodyPr>
          <a:lstStyle>
            <a:lvl1pPr marR="0" lvl="0" algn="l" rtl="0">
              <a:lnSpc>
                <a:spcPct val="100000"/>
              </a:lnSpc>
              <a:spcBef>
                <a:spcPts val="400"/>
              </a:spcBef>
              <a:spcAft>
                <a:spcPts val="0"/>
              </a:spcAft>
              <a:buClr>
                <a:srgbClr val="5EB130"/>
              </a:buClr>
              <a:buSzPts val="1824"/>
              <a:buFont typeface="Noto Sans Symbols"/>
              <a:buChar char="▪"/>
              <a:defRPr sz="2400" b="0" i="0" u="none" strike="noStrike" cap="none">
                <a:solidFill>
                  <a:schemeClr val="dk2"/>
                </a:solidFill>
                <a:latin typeface="Arial" panose="020B0604020202020204" pitchFamily="34" charset="0"/>
                <a:ea typeface="Arial" panose="020B0604020202020204" pitchFamily="34" charset="0"/>
                <a:cs typeface="Arial" panose="020B0604020202020204" pitchFamily="34" charset="0"/>
                <a:sym typeface="Questrial"/>
              </a:defRPr>
            </a:lvl1pPr>
            <a:lvl2pPr marR="0" lvl="1" algn="l" rtl="0">
              <a:lnSpc>
                <a:spcPct val="100000"/>
              </a:lnSpc>
              <a:spcBef>
                <a:spcPts val="400"/>
              </a:spcBef>
              <a:spcAft>
                <a:spcPts val="0"/>
              </a:spcAft>
              <a:buClr>
                <a:srgbClr val="5EB130"/>
              </a:buClr>
              <a:buSzPts val="1520"/>
              <a:buFont typeface="Noto Sans Symbols"/>
              <a:buChar char="▪"/>
              <a:defRPr sz="2000" b="0" i="0" u="none" strike="noStrike" cap="none">
                <a:solidFill>
                  <a:schemeClr val="dk2"/>
                </a:solidFill>
                <a:latin typeface="Questrial"/>
                <a:ea typeface="Questrial"/>
                <a:cs typeface="Questrial"/>
                <a:sym typeface="Questrial"/>
              </a:defRPr>
            </a:lvl2pPr>
            <a:lvl3pPr marR="0" lvl="2" algn="l" rtl="0">
              <a:lnSpc>
                <a:spcPct val="100000"/>
              </a:lnSpc>
              <a:spcBef>
                <a:spcPts val="400"/>
              </a:spcBef>
              <a:spcAft>
                <a:spcPts val="0"/>
              </a:spcAft>
              <a:buClr>
                <a:srgbClr val="5EB130"/>
              </a:buClr>
              <a:buSzPts val="1520"/>
              <a:buFont typeface="Noto Sans Symbols"/>
              <a:buChar char="▪"/>
              <a:defRPr sz="2000" b="0" i="0" u="none" strike="noStrike" cap="none">
                <a:solidFill>
                  <a:schemeClr val="dk2"/>
                </a:solidFill>
                <a:latin typeface="Questrial"/>
                <a:ea typeface="Questrial"/>
                <a:cs typeface="Questrial"/>
                <a:sym typeface="Questrial"/>
              </a:defRPr>
            </a:lvl3pPr>
            <a:lvl4pPr marR="0" lvl="3" algn="l" rtl="0">
              <a:lnSpc>
                <a:spcPct val="100000"/>
              </a:lnSpc>
              <a:spcBef>
                <a:spcPts val="400"/>
              </a:spcBef>
              <a:spcAft>
                <a:spcPts val="0"/>
              </a:spcAft>
              <a:buClr>
                <a:srgbClr val="5EB130"/>
              </a:buClr>
              <a:buSzPts val="1520"/>
              <a:buFont typeface="Noto Sans Symbols"/>
              <a:buChar char="▪"/>
              <a:defRPr sz="2000" b="0" i="0" u="none" strike="noStrike" cap="none">
                <a:solidFill>
                  <a:schemeClr val="dk2"/>
                </a:solidFill>
                <a:latin typeface="Questrial"/>
                <a:ea typeface="Questrial"/>
                <a:cs typeface="Questrial"/>
                <a:sym typeface="Questrial"/>
              </a:defRPr>
            </a:lvl4pPr>
            <a:lvl5pPr marR="0" lvl="4" algn="l" rtl="0">
              <a:lnSpc>
                <a:spcPct val="108312"/>
              </a:lnSpc>
              <a:spcBef>
                <a:spcPts val="0"/>
              </a:spcBef>
              <a:spcAft>
                <a:spcPts val="0"/>
              </a:spcAft>
              <a:buClr>
                <a:schemeClr val="dk1"/>
              </a:buClr>
              <a:buSzPts val="2432"/>
              <a:buFont typeface="Cabin"/>
              <a:buAutoNum type="arabicPeriod"/>
              <a:defRPr sz="3200" b="0" i="0" u="none" strike="noStrike" cap="none">
                <a:solidFill>
                  <a:schemeClr val="dk1"/>
                </a:solidFill>
                <a:latin typeface="Cabin"/>
                <a:ea typeface="Cabin"/>
                <a:cs typeface="Cabin"/>
                <a:sym typeface="Cabin"/>
              </a:defRPr>
            </a:lvl5pPr>
            <a:lvl6pPr marR="0" lvl="5" algn="l" rtl="0">
              <a:lnSpc>
                <a:spcPct val="90000"/>
              </a:lnSpc>
              <a:spcBef>
                <a:spcPts val="54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6pPr>
            <a:lvl7pPr marR="0" lvl="6" algn="l" rtl="0">
              <a:lnSpc>
                <a:spcPct val="90000"/>
              </a:lnSpc>
              <a:spcBef>
                <a:spcPts val="54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7pPr>
            <a:lvl8pPr marR="0" lvl="7" algn="l" rtl="0">
              <a:lnSpc>
                <a:spcPct val="90000"/>
              </a:lnSpc>
              <a:spcBef>
                <a:spcPts val="54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8pPr>
            <a:lvl9pPr marR="0" lvl="8" algn="l" rtl="0">
              <a:lnSpc>
                <a:spcPct val="90000"/>
              </a:lnSpc>
              <a:spcBef>
                <a:spcPts val="540"/>
              </a:spcBef>
              <a:spcAft>
                <a:spcPts val="0"/>
              </a:spcAft>
              <a:buClr>
                <a:schemeClr val="dk1"/>
              </a:buClr>
              <a:buSzPts val="2700"/>
              <a:buFont typeface="Arial"/>
              <a:buChar char="•"/>
              <a:defRPr sz="2700" b="0" i="0" u="none" strike="noStrike" cap="none">
                <a:solidFill>
                  <a:schemeClr val="dk1"/>
                </a:solidFill>
                <a:latin typeface="Cabin"/>
                <a:ea typeface="Cabin"/>
                <a:cs typeface="Cabin"/>
                <a:sym typeface="Cabin"/>
              </a:defRPr>
            </a:lvl9pPr>
          </a:lstStyle>
          <a:p>
            <a:endParaRPr dirty="0"/>
          </a:p>
        </p:txBody>
      </p:sp>
      <p:sp>
        <p:nvSpPr>
          <p:cNvPr id="20" name="Google Shape;20;p3"/>
          <p:cNvSpPr txBox="1">
            <a:spLocks noGrp="1"/>
          </p:cNvSpPr>
          <p:nvPr>
            <p:ph type="title"/>
          </p:nvPr>
        </p:nvSpPr>
        <p:spPr>
          <a:xfrm>
            <a:off x="824628" y="358342"/>
            <a:ext cx="10135740" cy="558600"/>
          </a:xfrm>
          <a:prstGeom prst="rect">
            <a:avLst/>
          </a:prstGeom>
          <a:noFill/>
          <a:ln>
            <a:noFill/>
          </a:ln>
        </p:spPr>
        <p:txBody>
          <a:bodyPr spcFirstLastPara="1" wrap="square" lIns="0" tIns="0" rIns="0" bIns="0" anchor="t" anchorCtr="0">
            <a:noAutofit/>
          </a:bodyPr>
          <a:lstStyle>
            <a:lvl1pPr marR="0" lvl="0" algn="l">
              <a:lnSpc>
                <a:spcPct val="106650"/>
              </a:lnSpc>
              <a:spcBef>
                <a:spcPts val="0"/>
              </a:spcBef>
              <a:spcAft>
                <a:spcPts val="0"/>
              </a:spcAft>
              <a:buClr>
                <a:srgbClr val="303333"/>
              </a:buClr>
              <a:buSzPts val="4000"/>
              <a:buFont typeface="Arial"/>
              <a:buNone/>
              <a:defRPr sz="4000" b="1" i="0" u="none" strike="noStrike" cap="none">
                <a:solidFill>
                  <a:srgbClr val="303333"/>
                </a:solidFill>
                <a:latin typeface="Arial"/>
                <a:ea typeface="Arial"/>
                <a:cs typeface="Arial"/>
                <a:sym typeface="Arial"/>
              </a:defRPr>
            </a:lvl1pPr>
            <a:lvl2pPr lvl="1" algn="l">
              <a:lnSpc>
                <a:spcPct val="100000"/>
              </a:lnSpc>
              <a:spcBef>
                <a:spcPts val="0"/>
              </a:spcBef>
              <a:spcAft>
                <a:spcPts val="0"/>
              </a:spcAft>
              <a:buSzPts val="3700"/>
              <a:buNone/>
              <a:defRPr sz="1800"/>
            </a:lvl2pPr>
            <a:lvl3pPr lvl="2" algn="l">
              <a:lnSpc>
                <a:spcPct val="100000"/>
              </a:lnSpc>
              <a:spcBef>
                <a:spcPts val="0"/>
              </a:spcBef>
              <a:spcAft>
                <a:spcPts val="0"/>
              </a:spcAft>
              <a:buSzPts val="3700"/>
              <a:buNone/>
              <a:defRPr sz="1800"/>
            </a:lvl3pPr>
            <a:lvl4pPr lvl="3" algn="l">
              <a:lnSpc>
                <a:spcPct val="100000"/>
              </a:lnSpc>
              <a:spcBef>
                <a:spcPts val="0"/>
              </a:spcBef>
              <a:spcAft>
                <a:spcPts val="0"/>
              </a:spcAft>
              <a:buSzPts val="3700"/>
              <a:buNone/>
              <a:defRPr sz="1800"/>
            </a:lvl4pPr>
            <a:lvl5pPr lvl="4" algn="l">
              <a:lnSpc>
                <a:spcPct val="100000"/>
              </a:lnSpc>
              <a:spcBef>
                <a:spcPts val="0"/>
              </a:spcBef>
              <a:spcAft>
                <a:spcPts val="0"/>
              </a:spcAft>
              <a:buSzPts val="3700"/>
              <a:buNone/>
              <a:defRPr sz="1800"/>
            </a:lvl5pPr>
            <a:lvl6pPr lvl="5" algn="l">
              <a:lnSpc>
                <a:spcPct val="100000"/>
              </a:lnSpc>
              <a:spcBef>
                <a:spcPts val="0"/>
              </a:spcBef>
              <a:spcAft>
                <a:spcPts val="0"/>
              </a:spcAft>
              <a:buSzPts val="3700"/>
              <a:buNone/>
              <a:defRPr sz="1800"/>
            </a:lvl6pPr>
            <a:lvl7pPr lvl="6" algn="l">
              <a:lnSpc>
                <a:spcPct val="100000"/>
              </a:lnSpc>
              <a:spcBef>
                <a:spcPts val="0"/>
              </a:spcBef>
              <a:spcAft>
                <a:spcPts val="0"/>
              </a:spcAft>
              <a:buSzPts val="3700"/>
              <a:buNone/>
              <a:defRPr sz="1800"/>
            </a:lvl7pPr>
            <a:lvl8pPr lvl="7" algn="l">
              <a:lnSpc>
                <a:spcPct val="100000"/>
              </a:lnSpc>
              <a:spcBef>
                <a:spcPts val="0"/>
              </a:spcBef>
              <a:spcAft>
                <a:spcPts val="0"/>
              </a:spcAft>
              <a:buSzPts val="3700"/>
              <a:buNone/>
              <a:defRPr sz="1800"/>
            </a:lvl8pPr>
            <a:lvl9pPr lvl="8" algn="l">
              <a:lnSpc>
                <a:spcPct val="100000"/>
              </a:lnSpc>
              <a:spcBef>
                <a:spcPts val="0"/>
              </a:spcBef>
              <a:spcAft>
                <a:spcPts val="0"/>
              </a:spcAft>
              <a:buSzPts val="3700"/>
              <a:buNone/>
              <a:defRPr sz="1800"/>
            </a:lvl9pPr>
          </a:lstStyle>
          <a:p>
            <a:endParaRPr/>
          </a:p>
        </p:txBody>
      </p:sp>
      <p:pic>
        <p:nvPicPr>
          <p:cNvPr id="4" name="Picture 3">
            <a:extLst>
              <a:ext uri="{FF2B5EF4-FFF2-40B4-BE49-F238E27FC236}">
                <a16:creationId xmlns:a16="http://schemas.microsoft.com/office/drawing/2014/main" id="{083D4C29-1314-FB40-A64F-9E1D27AC98D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851039" y="6084464"/>
            <a:ext cx="1092200" cy="5334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2"/>
        <p:cNvGrpSpPr/>
        <p:nvPr/>
      </p:nvGrpSpPr>
      <p:grpSpPr>
        <a:xfrm>
          <a:off x="0" y="0"/>
          <a:ext cx="0" cy="0"/>
          <a:chOff x="0" y="0"/>
          <a:chExt cx="0" cy="0"/>
        </a:xfrm>
      </p:grpSpPr>
      <p:sp>
        <p:nvSpPr>
          <p:cNvPr id="23" name="Google Shape;23;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2oGKKAMjRfQ?feature=oembed" TargetMode="Externa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microbit.org/projects/do-your-bit/global-goals/climate-ac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icrobit.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creativecommons.org/licenses/by-sa/4.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5"/>
          <p:cNvSpPr/>
          <p:nvPr/>
        </p:nvSpPr>
        <p:spPr>
          <a:xfrm>
            <a:off x="528830" y="2787849"/>
            <a:ext cx="11134337" cy="347787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8000"/>
              <a:buFont typeface="Arial"/>
              <a:buNone/>
            </a:pPr>
            <a:r>
              <a:rPr lang="en-GB" sz="8000" b="1" dirty="0">
                <a:solidFill>
                  <a:schemeClr val="lt1"/>
                </a:solidFill>
                <a:latin typeface="+mj-lt"/>
                <a:sym typeface="Questrial"/>
              </a:rPr>
              <a:t>Energy awareness</a:t>
            </a:r>
            <a:endParaRPr sz="1400" b="1" i="0" u="none" strike="noStrike" cap="none" dirty="0">
              <a:solidFill>
                <a:srgbClr val="000000"/>
              </a:solidFill>
              <a:latin typeface="+mj-lt"/>
              <a:ea typeface="Arial"/>
              <a:cs typeface="Arial"/>
              <a:sym typeface="Arial"/>
            </a:endParaRPr>
          </a:p>
          <a:p>
            <a:pPr marL="0" marR="0" lvl="0" indent="0" algn="ctr" rtl="0">
              <a:lnSpc>
                <a:spcPct val="100000"/>
              </a:lnSpc>
              <a:spcBef>
                <a:spcPts val="0"/>
              </a:spcBef>
              <a:spcAft>
                <a:spcPts val="0"/>
              </a:spcAft>
              <a:buClr>
                <a:srgbClr val="000000"/>
              </a:buClr>
              <a:buSzPts val="6000"/>
              <a:buFont typeface="Arial"/>
              <a:buNone/>
            </a:pPr>
            <a:r>
              <a:rPr lang="en-US" sz="6000" u="none" strike="noStrike" cap="none" dirty="0">
                <a:solidFill>
                  <a:schemeClr val="lt1"/>
                </a:solidFill>
                <a:latin typeface="+mj-lt"/>
                <a:ea typeface="Questrial"/>
                <a:cs typeface="Arial" panose="020B0604020202020204" pitchFamily="34" charset="0"/>
                <a:sym typeface="Questrial"/>
              </a:rPr>
              <a:t>Lesson 1</a:t>
            </a:r>
            <a:r>
              <a:rPr lang="en-US" sz="6000" dirty="0">
                <a:solidFill>
                  <a:schemeClr val="lt1"/>
                </a:solidFill>
                <a:latin typeface="+mj-lt"/>
                <a:ea typeface="Questrial"/>
                <a:cs typeface="Arial" panose="020B0604020202020204" pitchFamily="34" charset="0"/>
                <a:sym typeface="Questrial"/>
              </a:rPr>
              <a:t> – Energy around us</a:t>
            </a:r>
            <a:endParaRPr sz="4400" b="0" i="0" u="none" strike="noStrike" cap="none" dirty="0">
              <a:solidFill>
                <a:schemeClr val="lt1"/>
              </a:solidFill>
              <a:latin typeface="+mj-lt"/>
              <a:ea typeface="Calibri"/>
              <a:cs typeface="Calibri"/>
              <a:sym typeface="Calibri"/>
            </a:endParaRPr>
          </a:p>
          <a:p>
            <a:pPr marL="0" marR="0" lvl="0" indent="0" algn="ctr" rtl="0">
              <a:lnSpc>
                <a:spcPct val="100000"/>
              </a:lnSpc>
              <a:spcBef>
                <a:spcPts val="0"/>
              </a:spcBef>
              <a:spcAft>
                <a:spcPts val="0"/>
              </a:spcAft>
              <a:buClr>
                <a:srgbClr val="000000"/>
              </a:buClr>
              <a:buSzPts val="4400"/>
              <a:buFont typeface="Arial"/>
              <a:buNone/>
            </a:pPr>
            <a:endParaRPr sz="4400" b="0" i="0" u="none" strike="noStrike" cap="none" dirty="0">
              <a:solidFill>
                <a:schemeClr val="lt1"/>
              </a:solidFill>
              <a:latin typeface="+mj-lt"/>
              <a:ea typeface="Calibri"/>
              <a:cs typeface="Calibri"/>
              <a:sym typeface="Calibri"/>
            </a:endParaRPr>
          </a:p>
        </p:txBody>
      </p:sp>
      <p:pic>
        <p:nvPicPr>
          <p:cNvPr id="3" name="Picture 2">
            <a:extLst>
              <a:ext uri="{FF2B5EF4-FFF2-40B4-BE49-F238E27FC236}">
                <a16:creationId xmlns:a16="http://schemas.microsoft.com/office/drawing/2014/main" id="{94ADCF12-2B02-8141-981A-91DEA15BFEB4}"/>
              </a:ext>
            </a:extLst>
          </p:cNvPr>
          <p:cNvPicPr>
            <a:picLocks noChangeAspect="1"/>
          </p:cNvPicPr>
          <p:nvPr/>
        </p:nvPicPr>
        <p:blipFill>
          <a:blip r:embed="rId3"/>
          <a:stretch>
            <a:fillRect/>
          </a:stretch>
        </p:blipFill>
        <p:spPr>
          <a:xfrm>
            <a:off x="4902064" y="1084414"/>
            <a:ext cx="2387871" cy="113322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lvl="0">
              <a:lnSpc>
                <a:spcPct val="106650"/>
              </a:lnSpc>
              <a:buSzPts val="4000"/>
            </a:pPr>
            <a:r>
              <a:rPr lang="en-GB" dirty="0">
                <a:solidFill>
                  <a:schemeClr val="dk1"/>
                </a:solidFill>
                <a:latin typeface="+mj-lt"/>
                <a:ea typeface="Questrial"/>
                <a:cs typeface="Arial" panose="020B0604020202020204" pitchFamily="34" charset="0"/>
                <a:sym typeface="Questrial"/>
                <a:hlinkClick r:id="rId4"/>
              </a:rPr>
              <a:t>https://microbit.org/projects/do-your-bit/global-goals/climate-action/</a:t>
            </a:r>
            <a:r>
              <a:rPr lang="en-GB" dirty="0">
                <a:solidFill>
                  <a:schemeClr val="dk1"/>
                </a:solidFill>
                <a:latin typeface="+mj-lt"/>
                <a:ea typeface="Questrial"/>
                <a:cs typeface="Arial" panose="020B0604020202020204" pitchFamily="34" charset="0"/>
                <a:sym typeface="Questrial"/>
              </a:rPr>
              <a:t> </a:t>
            </a:r>
            <a:endParaRPr u="none" strike="noStrike" cap="none" dirty="0">
              <a:solidFill>
                <a:schemeClr val="dk1"/>
              </a:solidFill>
              <a:latin typeface="+mj-lt"/>
              <a:ea typeface="Questrial"/>
              <a:cs typeface="Arial" panose="020B0604020202020204" pitchFamily="34" charset="0"/>
              <a:sym typeface="Questrial"/>
            </a:endParaRPr>
          </a:p>
        </p:txBody>
      </p:sp>
      <p:pic>
        <p:nvPicPr>
          <p:cNvPr id="1026" name="Picture 2">
            <a:extLst>
              <a:ext uri="{FF2B5EF4-FFF2-40B4-BE49-F238E27FC236}">
                <a16:creationId xmlns:a16="http://schemas.microsoft.com/office/drawing/2014/main" id="{AE42B095-CA5D-904C-A28F-8E3A92CE93B3}"/>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7982466" y="308060"/>
            <a:ext cx="3934154" cy="1435101"/>
          </a:xfrm>
          <a:prstGeom prst="rect">
            <a:avLst/>
          </a:prstGeom>
          <a:noFill/>
          <a:extLst>
            <a:ext uri="{909E8E84-426E-40DD-AFC4-6F175D3DCCD1}">
              <a14:hiddenFill xmlns:a14="http://schemas.microsoft.com/office/drawing/2010/main">
                <a:solidFill>
                  <a:srgbClr val="FFFFFF"/>
                </a:solidFill>
              </a14:hiddenFill>
            </a:ext>
          </a:extLst>
        </p:spPr>
      </p:pic>
      <p:pic>
        <p:nvPicPr>
          <p:cNvPr id="3" name="Online Media 2" descr="Call To Learning for Climate Education | Global Goals">
            <a:hlinkClick r:id="" action="ppaction://media"/>
            <a:extLst>
              <a:ext uri="{FF2B5EF4-FFF2-40B4-BE49-F238E27FC236}">
                <a16:creationId xmlns:a16="http://schemas.microsoft.com/office/drawing/2014/main" id="{DBBD77B1-BE4B-2240-8D32-E0B697179910}"/>
              </a:ext>
            </a:extLst>
          </p:cNvPr>
          <p:cNvPicPr>
            <a:picLocks noRot="1" noChangeAspect="1"/>
          </p:cNvPicPr>
          <p:nvPr>
            <a:videoFile r:link="rId1"/>
          </p:nvPr>
        </p:nvPicPr>
        <p:blipFill>
          <a:blip r:embed="rId6"/>
          <a:stretch>
            <a:fillRect/>
          </a:stretch>
        </p:blipFill>
        <p:spPr>
          <a:xfrm>
            <a:off x="1002104" y="1967207"/>
            <a:ext cx="7714494" cy="4358689"/>
          </a:xfrm>
          <a:prstGeom prst="rect">
            <a:avLst/>
          </a:prstGeom>
        </p:spPr>
      </p:pic>
    </p:spTree>
    <p:extLst>
      <p:ext uri="{BB962C8B-B14F-4D97-AF65-F5344CB8AC3E}">
        <p14:creationId xmlns:p14="http://schemas.microsoft.com/office/powerpoint/2010/main" val="10228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pPr marL="0" marR="0" lvl="0" indent="0" algn="l" rtl="0">
              <a:lnSpc>
                <a:spcPct val="106650"/>
              </a:lnSpc>
              <a:spcBef>
                <a:spcPts val="0"/>
              </a:spcBef>
              <a:spcAft>
                <a:spcPts val="0"/>
              </a:spcAft>
              <a:buClr>
                <a:srgbClr val="000000"/>
              </a:buClr>
              <a:buSzPts val="4000"/>
              <a:buFont typeface="Arial"/>
              <a:buNone/>
            </a:pPr>
            <a:r>
              <a:rPr lang="en-GB" sz="4000" u="none" strike="noStrike" cap="none" dirty="0">
                <a:solidFill>
                  <a:schemeClr val="dk1"/>
                </a:solidFill>
                <a:latin typeface="+mj-lt"/>
                <a:ea typeface="Questrial"/>
                <a:cs typeface="Arial" panose="020B0604020202020204" pitchFamily="34" charset="0"/>
                <a:sym typeface="Questrial"/>
              </a:rPr>
              <a:t>‘Learning is the first step to doing’</a:t>
            </a:r>
            <a:endParaRPr sz="3200" u="none" strike="noStrike" cap="none" dirty="0">
              <a:solidFill>
                <a:srgbClr val="505555"/>
              </a:solidFill>
              <a:latin typeface="+mj-lt"/>
              <a:ea typeface="Questrial"/>
              <a:cs typeface="Arial" panose="020B0604020202020204" pitchFamily="34" charset="0"/>
              <a:sym typeface="Questrial"/>
            </a:endParaRPr>
          </a:p>
          <a:p>
            <a:pPr marL="0" marR="0" lvl="0" indent="0" algn="l" rtl="0">
              <a:lnSpc>
                <a:spcPct val="100000"/>
              </a:lnSpc>
              <a:spcBef>
                <a:spcPts val="0"/>
              </a:spcBef>
              <a:spcAft>
                <a:spcPts val="0"/>
              </a:spcAft>
              <a:buClr>
                <a:srgbClr val="000000"/>
              </a:buClr>
              <a:buSzPts val="3200"/>
              <a:buFont typeface="Arial"/>
              <a:buNone/>
            </a:pPr>
            <a:endParaRPr sz="2800" u="none" strike="noStrike" cap="none" dirty="0">
              <a:solidFill>
                <a:srgbClr val="505555"/>
              </a:solidFill>
              <a:latin typeface="+mj-lt"/>
              <a:ea typeface="Questrial"/>
              <a:cs typeface="Arial" panose="020B0604020202020204" pitchFamily="34" charset="0"/>
              <a:sym typeface="Questrial"/>
            </a:endParaRPr>
          </a:p>
          <a:p>
            <a:pPr marL="368300" indent="-342900">
              <a:lnSpc>
                <a:spcPct val="115000"/>
              </a:lnSpc>
              <a:buClr>
                <a:srgbClr val="505555"/>
              </a:buClr>
              <a:buSzPts val="3200"/>
              <a:buFont typeface="Arial" panose="020B0604020202020204" pitchFamily="34" charset="0"/>
              <a:buChar char="•"/>
            </a:pPr>
            <a:r>
              <a:rPr lang="en-GB" sz="2400" dirty="0"/>
              <a:t>Climate change includes the global warming driven by human emissions of greenhouse gases and the resulting shifts in weather patterns.</a:t>
            </a:r>
          </a:p>
          <a:p>
            <a:pPr marL="368300" indent="-342900">
              <a:lnSpc>
                <a:spcPct val="115000"/>
              </a:lnSpc>
              <a:buClr>
                <a:srgbClr val="505555"/>
              </a:buClr>
              <a:buSzPts val="3200"/>
              <a:buFont typeface="Arial" panose="020B0604020202020204" pitchFamily="34" charset="0"/>
              <a:buChar char="•"/>
            </a:pPr>
            <a:r>
              <a:rPr lang="en-GB" sz="2400" dirty="0"/>
              <a:t>Although the climate has changed at other times in the Earth’s history, this is the first time humans have caused it to change. Many sources of energy have an impact on climate change by putting CO</a:t>
            </a:r>
            <a:r>
              <a:rPr lang="en-GB" sz="2400" baseline="-25000" dirty="0"/>
              <a:t>2</a:t>
            </a:r>
            <a:r>
              <a:rPr lang="en-GB" sz="2400" dirty="0"/>
              <a:t> into the atmosphere.</a:t>
            </a:r>
            <a:br>
              <a:rPr lang="en-GB" sz="2400" dirty="0"/>
            </a:br>
            <a:endParaRPr lang="en-GB" sz="2400" dirty="0"/>
          </a:p>
          <a:p>
            <a:pPr marL="368300" indent="-342900">
              <a:lnSpc>
                <a:spcPct val="115000"/>
              </a:lnSpc>
              <a:buClr>
                <a:srgbClr val="505555"/>
              </a:buClr>
              <a:buSzPts val="3200"/>
              <a:buFont typeface="Arial" panose="020B0604020202020204" pitchFamily="34" charset="0"/>
              <a:buChar char="•"/>
            </a:pPr>
            <a:r>
              <a:rPr lang="en-GB" sz="2400" b="1" dirty="0"/>
              <a:t>How can we make a contribution to combating climate change by becoming more aware about our energy use?</a:t>
            </a:r>
          </a:p>
          <a:p>
            <a:pPr marL="368300" indent="-342900">
              <a:lnSpc>
                <a:spcPct val="115000"/>
              </a:lnSpc>
              <a:buClr>
                <a:srgbClr val="505555"/>
              </a:buClr>
              <a:buSzPts val="3200"/>
              <a:buFont typeface="Arial" panose="020B0604020202020204" pitchFamily="34" charset="0"/>
              <a:buChar char="•"/>
            </a:pPr>
            <a:r>
              <a:rPr lang="en-GB" sz="2400" b="1" dirty="0"/>
              <a:t>How might we be able to use data to drive changes in behaviour?</a:t>
            </a:r>
          </a:p>
        </p:txBody>
      </p:sp>
    </p:spTree>
    <p:extLst>
      <p:ext uri="{BB962C8B-B14F-4D97-AF65-F5344CB8AC3E}">
        <p14:creationId xmlns:p14="http://schemas.microsoft.com/office/powerpoint/2010/main" val="336615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p:nvPr/>
        </p:nvSpPr>
        <p:spPr>
          <a:xfrm>
            <a:off x="963461" y="132622"/>
            <a:ext cx="10677300" cy="5016900"/>
          </a:xfrm>
          <a:prstGeom prst="rect">
            <a:avLst/>
          </a:prstGeom>
          <a:noFill/>
          <a:ln>
            <a:noFill/>
          </a:ln>
        </p:spPr>
        <p:txBody>
          <a:bodyPr spcFirstLastPara="1" wrap="square" lIns="91425" tIns="45700" rIns="91425" bIns="45700" anchor="t" anchorCtr="0">
            <a:noAutofit/>
          </a:bodyPr>
          <a:lstStyle/>
          <a:p>
            <a:pPr marL="0" marR="0" lvl="0" indent="0" algn="l" rtl="0">
              <a:lnSpc>
                <a:spcPct val="106650"/>
              </a:lnSpc>
              <a:spcBef>
                <a:spcPts val="0"/>
              </a:spcBef>
              <a:spcAft>
                <a:spcPts val="0"/>
              </a:spcAft>
              <a:buClr>
                <a:srgbClr val="000000"/>
              </a:buClr>
              <a:buSzPts val="4000"/>
              <a:buFont typeface="Arial"/>
              <a:buNone/>
            </a:pPr>
            <a:r>
              <a:rPr lang="en-GB" sz="4000" dirty="0">
                <a:solidFill>
                  <a:schemeClr val="dk1"/>
                </a:solidFill>
                <a:latin typeface="+mj-lt"/>
                <a:ea typeface="Questrial"/>
                <a:cs typeface="Arial" panose="020B0604020202020204" pitchFamily="34" charset="0"/>
                <a:sym typeface="Questrial"/>
              </a:rPr>
              <a:t>Energy use around us</a:t>
            </a:r>
            <a:br>
              <a:rPr lang="en-GB" sz="4000" dirty="0">
                <a:solidFill>
                  <a:schemeClr val="dk1"/>
                </a:solidFill>
                <a:latin typeface="+mj-lt"/>
                <a:ea typeface="Questrial"/>
                <a:cs typeface="Arial" panose="020B0604020202020204" pitchFamily="34" charset="0"/>
                <a:sym typeface="Questrial"/>
              </a:rPr>
            </a:br>
            <a:endParaRPr sz="2800" u="none" strike="noStrike" cap="none" dirty="0">
              <a:solidFill>
                <a:srgbClr val="505555"/>
              </a:solidFill>
              <a:latin typeface="+mj-lt"/>
              <a:ea typeface="Questrial"/>
              <a:cs typeface="Arial" panose="020B0604020202020204" pitchFamily="34" charset="0"/>
              <a:sym typeface="Questrial"/>
            </a:endParaRPr>
          </a:p>
          <a:p>
            <a:pPr marL="457200" indent="-457200">
              <a:buFont typeface="Arial" panose="020B0604020202020204" pitchFamily="34" charset="0"/>
              <a:buChar char="•"/>
            </a:pPr>
            <a:r>
              <a:rPr lang="en-GB" sz="2400" dirty="0"/>
              <a:t>The micro:bit has sensors for temperature, light and magnetism which could be used to monitor energy use.</a:t>
            </a:r>
          </a:p>
          <a:p>
            <a:pPr marL="457200" indent="-457200">
              <a:buFont typeface="Arial" panose="020B0604020202020204" pitchFamily="34" charset="0"/>
              <a:buChar char="•"/>
            </a:pPr>
            <a:r>
              <a:rPr lang="en-GB" sz="2400" dirty="0"/>
              <a:t>In the following lessons, we’ll be using its light sensor.</a:t>
            </a:r>
          </a:p>
        </p:txBody>
      </p:sp>
      <p:pic>
        <p:nvPicPr>
          <p:cNvPr id="3" name="Picture 2" descr="A picture containing shape&#10;&#10;Description automatically generated">
            <a:extLst>
              <a:ext uri="{FF2B5EF4-FFF2-40B4-BE49-F238E27FC236}">
                <a16:creationId xmlns:a16="http://schemas.microsoft.com/office/drawing/2014/main" id="{7B5B9092-3692-0A44-810B-E70CD18E0142}"/>
              </a:ext>
            </a:extLst>
          </p:cNvPr>
          <p:cNvPicPr>
            <a:picLocks noChangeAspect="1"/>
          </p:cNvPicPr>
          <p:nvPr/>
        </p:nvPicPr>
        <p:blipFill>
          <a:blip r:embed="rId3"/>
          <a:stretch>
            <a:fillRect/>
          </a:stretch>
        </p:blipFill>
        <p:spPr>
          <a:xfrm>
            <a:off x="3867750" y="2804581"/>
            <a:ext cx="4456499" cy="3576481"/>
          </a:xfrm>
          <a:prstGeom prst="rect">
            <a:avLst/>
          </a:prstGeom>
        </p:spPr>
      </p:pic>
    </p:spTree>
    <p:extLst>
      <p:ext uri="{BB962C8B-B14F-4D97-AF65-F5344CB8AC3E}">
        <p14:creationId xmlns:p14="http://schemas.microsoft.com/office/powerpoint/2010/main" val="592139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p:nvPr/>
        </p:nvSpPr>
        <p:spPr>
          <a:xfrm>
            <a:off x="963461" y="132622"/>
            <a:ext cx="10677300" cy="5016900"/>
          </a:xfrm>
          <a:prstGeom prst="rect">
            <a:avLst/>
          </a:prstGeom>
          <a:noFill/>
          <a:ln>
            <a:noFill/>
          </a:ln>
        </p:spPr>
        <p:txBody>
          <a:bodyPr spcFirstLastPara="1" wrap="square" lIns="91425" tIns="45700" rIns="91425" bIns="45700" anchor="t" anchorCtr="0">
            <a:noAutofit/>
          </a:bodyPr>
          <a:lstStyle/>
          <a:p>
            <a:pPr lvl="0">
              <a:lnSpc>
                <a:spcPct val="106650"/>
              </a:lnSpc>
              <a:buSzPts val="4000"/>
            </a:pPr>
            <a:r>
              <a:rPr lang="en-GB" sz="4000" dirty="0">
                <a:solidFill>
                  <a:schemeClr val="dk1"/>
                </a:solidFill>
                <a:latin typeface="+mj-lt"/>
                <a:ea typeface="Questrial"/>
                <a:cs typeface="Arial" panose="020B0604020202020204" pitchFamily="34" charset="0"/>
                <a:sym typeface="Questrial"/>
              </a:rPr>
              <a:t>Planning to monitor energy usage for lighting</a:t>
            </a:r>
            <a:br>
              <a:rPr lang="en-GB" sz="4000" dirty="0">
                <a:solidFill>
                  <a:schemeClr val="dk1"/>
                </a:solidFill>
                <a:latin typeface="+mj-lt"/>
                <a:ea typeface="Questrial"/>
                <a:cs typeface="Arial" panose="020B0604020202020204" pitchFamily="34" charset="0"/>
                <a:sym typeface="Questrial"/>
              </a:rPr>
            </a:br>
            <a:endParaRPr sz="2800" u="none" strike="noStrike" cap="none" dirty="0">
              <a:solidFill>
                <a:srgbClr val="505555"/>
              </a:solidFill>
              <a:latin typeface="+mj-lt"/>
              <a:ea typeface="Questrial"/>
              <a:cs typeface="Arial" panose="020B0604020202020204" pitchFamily="34" charset="0"/>
              <a:sym typeface="Questrial"/>
            </a:endParaRPr>
          </a:p>
          <a:p>
            <a:pPr marL="457200" indent="-457200">
              <a:buFont typeface="Arial" panose="020B0604020202020204" pitchFamily="34" charset="0"/>
              <a:buChar char="•"/>
            </a:pPr>
            <a:r>
              <a:rPr lang="en-GB" sz="2400" dirty="0"/>
              <a:t>Which places use the most energy?</a:t>
            </a:r>
            <a:br>
              <a:rPr lang="en-GB" sz="2400" dirty="0"/>
            </a:br>
            <a:endParaRPr lang="en-GB" sz="2400" dirty="0"/>
          </a:p>
          <a:p>
            <a:pPr marL="457200" indent="-457200">
              <a:buFont typeface="Arial" panose="020B0604020202020204" pitchFamily="34" charset="0"/>
              <a:buChar char="•"/>
            </a:pPr>
            <a:r>
              <a:rPr lang="en-GB" sz="2400" dirty="0"/>
              <a:t>When is energy used most? Are there patterns of behaviour you could discover, for example is lighting left on at night or at weekends?</a:t>
            </a:r>
            <a:br>
              <a:rPr lang="en-GB" sz="2400" dirty="0"/>
            </a:br>
            <a:endParaRPr lang="en-GB" sz="2400" dirty="0"/>
          </a:p>
          <a:p>
            <a:pPr marL="457200" indent="-457200">
              <a:buFont typeface="Arial" panose="020B0604020202020204" pitchFamily="34" charset="0"/>
              <a:buChar char="•"/>
            </a:pPr>
            <a:r>
              <a:rPr lang="en-GB" sz="2400" dirty="0"/>
              <a:t>Does it make a difference what kind of lighting is used?</a:t>
            </a:r>
          </a:p>
          <a:p>
            <a:endParaRPr lang="en-GB" sz="2400" dirty="0"/>
          </a:p>
          <a:p>
            <a:pPr marL="457200" indent="-457200">
              <a:buFont typeface="Arial" panose="020B0604020202020204" pitchFamily="34" charset="0"/>
              <a:buChar char="•"/>
            </a:pPr>
            <a:r>
              <a:rPr lang="en-GB" sz="2400" dirty="0"/>
              <a:t>Light bulbs are rated in Watts - the more Watts, the more energy they use.</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More efficient kinds of lighting generate more light and less heat. LED lighting uses less electricity than fluorescent lighting, which uses less energy than incandescent lighting. What kinds of lighting are in use around you?</a:t>
            </a:r>
          </a:p>
        </p:txBody>
      </p:sp>
    </p:spTree>
    <p:extLst>
      <p:ext uri="{BB962C8B-B14F-4D97-AF65-F5344CB8AC3E}">
        <p14:creationId xmlns:p14="http://schemas.microsoft.com/office/powerpoint/2010/main" val="745996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p:nvPr/>
        </p:nvSpPr>
        <p:spPr>
          <a:xfrm>
            <a:off x="963461" y="268546"/>
            <a:ext cx="10677300" cy="5016900"/>
          </a:xfrm>
          <a:prstGeom prst="rect">
            <a:avLst/>
          </a:prstGeom>
          <a:noFill/>
          <a:ln>
            <a:noFill/>
          </a:ln>
        </p:spPr>
        <p:txBody>
          <a:bodyPr spcFirstLastPara="1" wrap="square" lIns="91425" tIns="45700" rIns="91425" bIns="45700" anchor="t" anchorCtr="0">
            <a:noAutofit/>
          </a:bodyPr>
          <a:lstStyle/>
          <a:p>
            <a:pPr lvl="0">
              <a:lnSpc>
                <a:spcPct val="106650"/>
              </a:lnSpc>
              <a:buSzPts val="4000"/>
            </a:pPr>
            <a:r>
              <a:rPr lang="en-GB" sz="4000" dirty="0">
                <a:solidFill>
                  <a:schemeClr val="dk1"/>
                </a:solidFill>
                <a:latin typeface="+mj-lt"/>
                <a:ea typeface="Questrial"/>
                <a:cs typeface="Arial" panose="020B0604020202020204" pitchFamily="34" charset="0"/>
                <a:sym typeface="Questrial"/>
              </a:rPr>
              <a:t>Planning micro:bit placement</a:t>
            </a:r>
            <a:br>
              <a:rPr lang="en-GB" sz="4000" dirty="0">
                <a:solidFill>
                  <a:schemeClr val="dk1"/>
                </a:solidFill>
                <a:latin typeface="+mj-lt"/>
                <a:ea typeface="Questrial"/>
                <a:cs typeface="Arial" panose="020B0604020202020204" pitchFamily="34" charset="0"/>
                <a:sym typeface="Questrial"/>
              </a:rPr>
            </a:br>
            <a:endParaRPr sz="2800" u="none" strike="noStrike" cap="none" dirty="0">
              <a:solidFill>
                <a:srgbClr val="505555"/>
              </a:solidFill>
              <a:latin typeface="+mj-lt"/>
              <a:ea typeface="Questrial"/>
              <a:cs typeface="Arial" panose="020B0604020202020204" pitchFamily="34" charset="0"/>
              <a:sym typeface="Questrial"/>
            </a:endParaRPr>
          </a:p>
          <a:p>
            <a:pPr marL="457200" indent="-457200">
              <a:buFont typeface="Arial" panose="020B0604020202020204" pitchFamily="34" charset="0"/>
              <a:buChar char="•"/>
            </a:pPr>
            <a:r>
              <a:rPr lang="en-GB" sz="2400" dirty="0"/>
              <a:t>Draw a plan of where you might collect good data and be able to measure a clear difference when lights are on and off.</a:t>
            </a:r>
            <a:br>
              <a:rPr lang="en-GB" sz="2400" dirty="0"/>
            </a:br>
            <a:endParaRPr lang="en-GB" sz="2400" dirty="0"/>
          </a:p>
          <a:p>
            <a:pPr marL="457200" indent="-457200">
              <a:buFont typeface="Arial" panose="020B0604020202020204" pitchFamily="34" charset="0"/>
              <a:buChar char="•"/>
            </a:pPr>
            <a:r>
              <a:rPr lang="en-GB" sz="2400" dirty="0"/>
              <a:t>Away from daylight / windows / people getting between the sensor and the light source.</a:t>
            </a:r>
          </a:p>
          <a:p>
            <a:pPr marL="457200" indent="-457200">
              <a:buFont typeface="Arial" panose="020B0604020202020204" pitchFamily="34" charset="0"/>
              <a:buChar char="•"/>
            </a:pPr>
            <a:endParaRPr lang="en-GB" sz="2400" dirty="0"/>
          </a:p>
        </p:txBody>
      </p:sp>
      <p:pic>
        <p:nvPicPr>
          <p:cNvPr id="2050" name="Picture 2">
            <a:extLst>
              <a:ext uri="{FF2B5EF4-FFF2-40B4-BE49-F238E27FC236}">
                <a16:creationId xmlns:a16="http://schemas.microsoft.com/office/drawing/2014/main" id="{CDE2CF7B-FEAB-E44A-8BA4-B7B8D714C6BF}"/>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448487" y="3429000"/>
            <a:ext cx="5940854" cy="2762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181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1"/>
          <p:cNvSpPr/>
          <p:nvPr/>
        </p:nvSpPr>
        <p:spPr>
          <a:xfrm>
            <a:off x="1012888" y="367400"/>
            <a:ext cx="10677300" cy="5016900"/>
          </a:xfrm>
          <a:prstGeom prst="rect">
            <a:avLst/>
          </a:prstGeom>
          <a:noFill/>
          <a:ln>
            <a:noFill/>
          </a:ln>
        </p:spPr>
        <p:txBody>
          <a:bodyPr spcFirstLastPara="1" wrap="square" lIns="91425" tIns="45700" rIns="91425" bIns="45700" anchor="t" anchorCtr="0">
            <a:noAutofit/>
          </a:bodyPr>
          <a:lstStyle/>
          <a:p>
            <a:endParaRPr sz="3200" dirty="0">
              <a:solidFill>
                <a:srgbClr val="505555"/>
              </a:solidFill>
              <a:latin typeface="Arial" panose="020B0604020202020204" pitchFamily="34" charset="0"/>
              <a:ea typeface="Questrial"/>
              <a:cs typeface="Arial" panose="020B0604020202020204" pitchFamily="34" charset="0"/>
              <a:sym typeface="Questrial"/>
            </a:endParaRPr>
          </a:p>
          <a:p>
            <a:pPr>
              <a:lnSpc>
                <a:spcPct val="106650"/>
              </a:lnSpc>
              <a:buSzPts val="1100"/>
            </a:pPr>
            <a:r>
              <a:rPr lang="en-GB" sz="4000" b="1" dirty="0">
                <a:solidFill>
                  <a:schemeClr val="dk1"/>
                </a:solidFill>
                <a:latin typeface="Arial" panose="020B0604020202020204" pitchFamily="34" charset="0"/>
                <a:cs typeface="Arial" panose="020B0604020202020204" pitchFamily="34" charset="0"/>
              </a:rPr>
              <a:t>Licensing information</a:t>
            </a:r>
          </a:p>
          <a:p>
            <a:endParaRPr lang="en-GB" sz="3200" dirty="0">
              <a:solidFill>
                <a:srgbClr val="505555"/>
              </a:solidFill>
              <a:latin typeface="Arial" panose="020B0604020202020204" pitchFamily="34" charset="0"/>
              <a:ea typeface="Questrial"/>
              <a:cs typeface="Arial" panose="020B0604020202020204" pitchFamily="34" charset="0"/>
              <a:sym typeface="Questrial"/>
            </a:endParaRPr>
          </a:p>
          <a:p>
            <a:r>
              <a:rPr lang="en-GB" sz="2000" b="1" dirty="0">
                <a:latin typeface="Arial" panose="020B0604020202020204" pitchFamily="34" charset="0"/>
                <a:cs typeface="Arial" panose="020B0604020202020204" pitchFamily="34" charset="0"/>
              </a:rPr>
              <a:t>Published by the Micro:bit Educational Foundation </a:t>
            </a:r>
            <a:r>
              <a:rPr lang="en-GB" sz="2000" b="1" u="sng" dirty="0">
                <a:latin typeface="Arial" panose="020B0604020202020204" pitchFamily="34" charset="0"/>
                <a:cs typeface="Arial" panose="020B0604020202020204" pitchFamily="34" charset="0"/>
                <a:hlinkClick r:id="rId3"/>
              </a:rPr>
              <a:t>microbit.org</a:t>
            </a:r>
            <a:endParaRPr lang="en-GB" sz="2000" b="1" u="sng" dirty="0">
              <a:latin typeface="Arial" panose="020B0604020202020204" pitchFamily="34" charset="0"/>
              <a:cs typeface="Arial" panose="020B0604020202020204" pitchFamily="34" charset="0"/>
            </a:endParaRPr>
          </a:p>
          <a:p>
            <a:br>
              <a:rPr lang="en-GB" sz="2000" dirty="0">
                <a:latin typeface="Arial" panose="020B0604020202020204" pitchFamily="34" charset="0"/>
                <a:cs typeface="Arial" panose="020B0604020202020204" pitchFamily="34" charset="0"/>
              </a:rPr>
            </a:br>
            <a:r>
              <a:rPr lang="en-GB" sz="2000" b="1" dirty="0">
                <a:latin typeface="Arial" panose="020B0604020202020204" pitchFamily="34" charset="0"/>
                <a:cs typeface="Arial" panose="020B0604020202020204" pitchFamily="34" charset="0"/>
              </a:rPr>
              <a:t>Licence</a:t>
            </a:r>
            <a:r>
              <a:rPr lang="en-GB" sz="2000" dirty="0">
                <a:latin typeface="Arial" panose="020B0604020202020204" pitchFamily="34" charset="0"/>
                <a:cs typeface="Arial" panose="020B0604020202020204" pitchFamily="34" charset="0"/>
              </a:rPr>
              <a:t>: Attribution-</a:t>
            </a:r>
            <a:r>
              <a:rPr lang="en-GB" sz="2000" dirty="0" err="1">
                <a:latin typeface="Arial" panose="020B0604020202020204" pitchFamily="34" charset="0"/>
                <a:cs typeface="Arial" panose="020B0604020202020204" pitchFamily="34" charset="0"/>
              </a:rPr>
              <a:t>ShareAlike</a:t>
            </a:r>
            <a:r>
              <a:rPr lang="en-GB" sz="2000" dirty="0">
                <a:latin typeface="Arial" panose="020B0604020202020204" pitchFamily="34" charset="0"/>
                <a:cs typeface="Arial" panose="020B0604020202020204" pitchFamily="34" charset="0"/>
              </a:rPr>
              <a:t> 4.0 International </a:t>
            </a:r>
            <a:r>
              <a:rPr lang="en-GB" sz="2000" u="sng" dirty="0">
                <a:latin typeface="Arial" panose="020B0604020202020204" pitchFamily="34" charset="0"/>
                <a:cs typeface="Arial" panose="020B0604020202020204" pitchFamily="34" charset="0"/>
                <a:hlinkClick r:id="rId4"/>
              </a:rPr>
              <a:t>(CC BY-SA 4.0)</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102459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TotalTime>
  <Words>396</Words>
  <Application>Microsoft Office PowerPoint</Application>
  <PresentationFormat>Widescreen</PresentationFormat>
  <Paragraphs>35</Paragraphs>
  <Slides>7</Slides>
  <Notes>7</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Cabin</vt:lpstr>
      <vt:lpstr>Calibri</vt:lpstr>
      <vt:lpstr>Noto Sans Symbols</vt:lpstr>
      <vt:lpstr>Questrial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Lay, Danielle</dc:creator>
  <cp:lastModifiedBy>Lay, Danielle</cp:lastModifiedBy>
  <cp:revision>31</cp:revision>
  <dcterms:modified xsi:type="dcterms:W3CDTF">2023-09-14T13:44:25Z</dcterms:modified>
</cp:coreProperties>
</file>