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EB730-6C52-45CE-AFA2-53DA63FAA877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B5C4-D062-4DB8-9E0B-0B6EA5D15E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01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Ask</a:t>
            </a:r>
            <a:r>
              <a:rPr lang="en-US" baseline="0" dirty="0"/>
              <a:t> them to hold general questions about the discipline until the end of the activity during the questions and answer session. The activity should be only 30 </a:t>
            </a:r>
            <a:r>
              <a:rPr lang="en-US" baseline="0" dirty="0" err="1"/>
              <a:t>mins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EF80E-F9BE-4406-9BDE-F9B8A1A6E95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674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Ask</a:t>
            </a:r>
            <a:r>
              <a:rPr lang="en-US" baseline="0" dirty="0"/>
              <a:t> them to hold general questions about the discipline until the end of the activity during the questions and answer session. The activity should be only 30 </a:t>
            </a:r>
            <a:r>
              <a:rPr lang="en-US" baseline="0" dirty="0" err="1"/>
              <a:t>mins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EF80E-F9BE-4406-9BDE-F9B8A1A6E9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268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Ask</a:t>
            </a:r>
            <a:r>
              <a:rPr lang="en-US" baseline="0" dirty="0"/>
              <a:t> them to hold general questions about the discipline until the end of the activity during the questions and answer session. The activity should be only 30 </a:t>
            </a:r>
            <a:r>
              <a:rPr lang="en-US" baseline="0" dirty="0" err="1"/>
              <a:t>mins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EF80E-F9BE-4406-9BDE-F9B8A1A6E9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18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Ask</a:t>
            </a:r>
            <a:r>
              <a:rPr lang="en-US" baseline="0" dirty="0"/>
              <a:t> them to hold general questions about the discipline until the end of the activity during the questions and answer session. The activity should be only 30 </a:t>
            </a:r>
            <a:r>
              <a:rPr lang="en-US" baseline="0" dirty="0" err="1"/>
              <a:t>mins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EF80E-F9BE-4406-9BDE-F9B8A1A6E95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153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Ask</a:t>
            </a:r>
            <a:r>
              <a:rPr lang="en-US" baseline="0" dirty="0"/>
              <a:t> them to hold general questions about the discipline until the end of the activity during the questions and answer session. The activity should be only 30 </a:t>
            </a:r>
            <a:r>
              <a:rPr lang="en-US" baseline="0" dirty="0" err="1"/>
              <a:t>mins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EF80E-F9BE-4406-9BDE-F9B8A1A6E95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94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2FE3-0988-474C-AF36-CD259C1D2032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EE2B-1E02-4F12-9DC5-F378118F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89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2FE3-0988-474C-AF36-CD259C1D2032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EE2B-1E02-4F12-9DC5-F378118F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33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2FE3-0988-474C-AF36-CD259C1D2032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EE2B-1E02-4F12-9DC5-F378118F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79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2FE3-0988-474C-AF36-CD259C1D2032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EE2B-1E02-4F12-9DC5-F378118F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31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2FE3-0988-474C-AF36-CD259C1D2032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EE2B-1E02-4F12-9DC5-F378118F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9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2FE3-0988-474C-AF36-CD259C1D2032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EE2B-1E02-4F12-9DC5-F378118F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8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2FE3-0988-474C-AF36-CD259C1D2032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EE2B-1E02-4F12-9DC5-F378118F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2FE3-0988-474C-AF36-CD259C1D2032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EE2B-1E02-4F12-9DC5-F378118F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70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2FE3-0988-474C-AF36-CD259C1D2032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EE2B-1E02-4F12-9DC5-F378118F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52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2FE3-0988-474C-AF36-CD259C1D2032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EE2B-1E02-4F12-9DC5-F378118F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71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22FE3-0988-474C-AF36-CD259C1D2032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5EE2B-1E02-4F12-9DC5-F378118F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0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22FE3-0988-474C-AF36-CD259C1D2032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5EE2B-1E02-4F12-9DC5-F378118FC2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2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5-Point Star 11"/>
          <p:cNvSpPr/>
          <p:nvPr/>
        </p:nvSpPr>
        <p:spPr>
          <a:xfrm>
            <a:off x="2209800" y="1905000"/>
            <a:ext cx="5295033" cy="4572000"/>
          </a:xfrm>
          <a:prstGeom prst="star5">
            <a:avLst/>
          </a:prstGeom>
          <a:solidFill>
            <a:srgbClr val="EAC519"/>
          </a:solidFill>
          <a:ln>
            <a:solidFill>
              <a:srgbClr val="EAC51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grpSp>
        <p:nvGrpSpPr>
          <p:cNvPr id="2" name="Group 9"/>
          <p:cNvGrpSpPr/>
          <p:nvPr/>
        </p:nvGrpSpPr>
        <p:grpSpPr>
          <a:xfrm>
            <a:off x="0" y="152400"/>
            <a:ext cx="9144000" cy="1685192"/>
            <a:chOff x="0" y="152400"/>
            <a:chExt cx="9144000" cy="1685192"/>
          </a:xfrm>
        </p:grpSpPr>
        <p:sp>
          <p:nvSpPr>
            <p:cNvPr id="5" name="Rectangle 4"/>
            <p:cNvSpPr/>
            <p:nvPr/>
          </p:nvSpPr>
          <p:spPr>
            <a:xfrm>
              <a:off x="0" y="304800"/>
              <a:ext cx="9144000" cy="12954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IGED T-shirt Graphic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400" y="152400"/>
              <a:ext cx="1752600" cy="168519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362200" y="3505200"/>
            <a:ext cx="5029200" cy="914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6000" b="1" dirty="0">
                <a:latin typeface="American Typewriter"/>
                <a:cs typeface="American Typewriter"/>
              </a:rPr>
              <a:t>H</a:t>
            </a:r>
            <a:r>
              <a:rPr lang="en-US" sz="6000" b="1" baseline="-25000" dirty="0">
                <a:latin typeface="American Typewriter"/>
                <a:cs typeface="American Typewriter"/>
              </a:rPr>
              <a:t>2</a:t>
            </a:r>
            <a:r>
              <a:rPr lang="en-US" sz="6000" b="1" dirty="0">
                <a:latin typeface="American Typewriter"/>
                <a:cs typeface="American Typewriter"/>
              </a:rPr>
              <a:t>Officers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81200" y="11430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Kristen ITC" pitchFamily="66" charset="0"/>
              </a:rPr>
              <a:t>Burnett Creek</a:t>
            </a:r>
          </a:p>
        </p:txBody>
      </p:sp>
      <p:sp>
        <p:nvSpPr>
          <p:cNvPr id="11" name="Title 6"/>
          <p:cNvSpPr txBox="1">
            <a:spLocks/>
          </p:cNvSpPr>
          <p:nvPr/>
        </p:nvSpPr>
        <p:spPr>
          <a:xfrm>
            <a:off x="2057400" y="381000"/>
            <a:ext cx="6858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  <a:latin typeface="Bradley Hand ITC" pitchFamily="66" charset="0"/>
              </a:rPr>
              <a:t>Environmental Engineering</a:t>
            </a:r>
          </a:p>
        </p:txBody>
      </p:sp>
      <p:sp>
        <p:nvSpPr>
          <p:cNvPr id="13" name="Oval 12"/>
          <p:cNvSpPr/>
          <p:nvPr/>
        </p:nvSpPr>
        <p:spPr>
          <a:xfrm>
            <a:off x="2133600" y="3429000"/>
            <a:ext cx="457200" cy="457200"/>
          </a:xfrm>
          <a:prstGeom prst="ellipse">
            <a:avLst/>
          </a:prstGeom>
          <a:solidFill>
            <a:srgbClr val="EAC519"/>
          </a:solidFill>
          <a:ln>
            <a:solidFill>
              <a:srgbClr val="EAC51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648200" y="1676400"/>
            <a:ext cx="457200" cy="457200"/>
          </a:xfrm>
          <a:prstGeom prst="ellipse">
            <a:avLst/>
          </a:prstGeom>
          <a:solidFill>
            <a:srgbClr val="EAC519"/>
          </a:solidFill>
          <a:ln>
            <a:solidFill>
              <a:srgbClr val="EAC51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172200" y="6248400"/>
            <a:ext cx="457200" cy="457200"/>
          </a:xfrm>
          <a:prstGeom prst="ellipse">
            <a:avLst/>
          </a:prstGeom>
          <a:solidFill>
            <a:srgbClr val="EAC519"/>
          </a:solidFill>
          <a:ln>
            <a:solidFill>
              <a:srgbClr val="EAC51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971800" y="6248400"/>
            <a:ext cx="457200" cy="457200"/>
          </a:xfrm>
          <a:prstGeom prst="ellipse">
            <a:avLst/>
          </a:prstGeom>
          <a:solidFill>
            <a:srgbClr val="EAC519"/>
          </a:solidFill>
          <a:ln>
            <a:solidFill>
              <a:srgbClr val="EAC51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162800" y="3429000"/>
            <a:ext cx="457200" cy="457200"/>
          </a:xfrm>
          <a:prstGeom prst="ellipse">
            <a:avLst/>
          </a:prstGeom>
          <a:solidFill>
            <a:srgbClr val="EAC519"/>
          </a:solidFill>
          <a:ln>
            <a:solidFill>
              <a:srgbClr val="EAC51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7"/>
          <p:cNvSpPr txBox="1">
            <a:spLocks/>
          </p:cNvSpPr>
          <p:nvPr/>
        </p:nvSpPr>
        <p:spPr>
          <a:xfrm>
            <a:off x="2286000" y="4419600"/>
            <a:ext cx="5029200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sz="3600" i="1" dirty="0">
                <a:latin typeface="American Typewriter"/>
                <a:cs typeface="American Typewriter"/>
              </a:rPr>
              <a:t>Groundwater Detectives</a:t>
            </a:r>
          </a:p>
        </p:txBody>
      </p:sp>
    </p:spTree>
    <p:extLst>
      <p:ext uri="{BB962C8B-B14F-4D97-AF65-F5344CB8AC3E}">
        <p14:creationId xmlns:p14="http://schemas.microsoft.com/office/powerpoint/2010/main" val="1397378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0" y="152400"/>
            <a:ext cx="9144000" cy="1685192"/>
            <a:chOff x="0" y="152400"/>
            <a:chExt cx="9144000" cy="1685192"/>
          </a:xfrm>
        </p:grpSpPr>
        <p:sp>
          <p:nvSpPr>
            <p:cNvPr id="5" name="Rectangle 4"/>
            <p:cNvSpPr/>
            <p:nvPr/>
          </p:nvSpPr>
          <p:spPr>
            <a:xfrm>
              <a:off x="0" y="304800"/>
              <a:ext cx="9144000" cy="12954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IGED T-shirt Graphic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400" y="152400"/>
              <a:ext cx="1752600" cy="168519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11" name="Title 6"/>
          <p:cNvSpPr txBox="1">
            <a:spLocks/>
          </p:cNvSpPr>
          <p:nvPr/>
        </p:nvSpPr>
        <p:spPr>
          <a:xfrm>
            <a:off x="2057400" y="381000"/>
            <a:ext cx="6858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solidFill>
                  <a:schemeClr val="bg1"/>
                </a:solidFill>
                <a:latin typeface="Bradley Hand ITC" pitchFamily="66" charset="0"/>
              </a:rPr>
              <a:t>Environmental Engineering</a:t>
            </a:r>
            <a:endParaRPr lang="en-US" sz="4000" b="1" dirty="0">
              <a:solidFill>
                <a:schemeClr val="bg1"/>
              </a:solidFill>
              <a:latin typeface="Bradley Hand ITC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A factory in Pawnee, IN has leaked barrels of </a:t>
            </a:r>
            <a:r>
              <a:rPr lang="en-US" dirty="0" err="1">
                <a:latin typeface="Candara" panose="020E0502030303020204" pitchFamily="34" charset="0"/>
              </a:rPr>
              <a:t>Purdueium</a:t>
            </a:r>
            <a:r>
              <a:rPr lang="en-US" dirty="0">
                <a:latin typeface="Candara" panose="020E0502030303020204" pitchFamily="34" charset="0"/>
              </a:rPr>
              <a:t> into the ground. </a:t>
            </a:r>
          </a:p>
          <a:p>
            <a:r>
              <a:rPr lang="en-US" dirty="0">
                <a:latin typeface="Candara" panose="020E0502030303020204" pitchFamily="34" charset="0"/>
              </a:rPr>
              <a:t>You work for an environmental engineering firm who was hired by Councilwoman Leslie </a:t>
            </a:r>
            <a:r>
              <a:rPr lang="en-US" dirty="0" err="1">
                <a:latin typeface="Candara" panose="020E0502030303020204" pitchFamily="34" charset="0"/>
              </a:rPr>
              <a:t>Knope</a:t>
            </a:r>
            <a:r>
              <a:rPr lang="en-US" dirty="0">
                <a:latin typeface="Candara" panose="020E0502030303020204" pitchFamily="34" charset="0"/>
              </a:rPr>
              <a:t> to assess &amp; remediate the damage.</a:t>
            </a:r>
          </a:p>
        </p:txBody>
      </p:sp>
    </p:spTree>
    <p:extLst>
      <p:ext uri="{BB962C8B-B14F-4D97-AF65-F5344CB8AC3E}">
        <p14:creationId xmlns:p14="http://schemas.microsoft.com/office/powerpoint/2010/main" val="1833344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0" y="152400"/>
            <a:ext cx="9144000" cy="1685192"/>
            <a:chOff x="0" y="152400"/>
            <a:chExt cx="9144000" cy="1685192"/>
          </a:xfrm>
        </p:grpSpPr>
        <p:sp>
          <p:nvSpPr>
            <p:cNvPr id="5" name="Rectangle 4"/>
            <p:cNvSpPr/>
            <p:nvPr/>
          </p:nvSpPr>
          <p:spPr>
            <a:xfrm>
              <a:off x="0" y="304800"/>
              <a:ext cx="9144000" cy="12954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IGED T-shirt Graphic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400" y="152400"/>
              <a:ext cx="1752600" cy="168519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11" name="Title 6"/>
          <p:cNvSpPr txBox="1">
            <a:spLocks/>
          </p:cNvSpPr>
          <p:nvPr/>
        </p:nvSpPr>
        <p:spPr>
          <a:xfrm>
            <a:off x="2057400" y="381000"/>
            <a:ext cx="6858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solidFill>
                  <a:schemeClr val="bg1"/>
                </a:solidFill>
                <a:latin typeface="Bradley Hand ITC" pitchFamily="66" charset="0"/>
              </a:rPr>
              <a:t>Environmental Engineering</a:t>
            </a:r>
            <a:endParaRPr lang="en-US" sz="4000" b="1" dirty="0">
              <a:solidFill>
                <a:schemeClr val="bg1"/>
              </a:solidFill>
              <a:latin typeface="Bradley Hand ITC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Part 1:</a:t>
            </a:r>
          </a:p>
          <a:p>
            <a:pPr lvl="1"/>
            <a:r>
              <a:rPr lang="en-US" dirty="0">
                <a:latin typeface="Candara" panose="020E0502030303020204" pitchFamily="34" charset="0"/>
              </a:rPr>
              <a:t>Determine where the contaminant is headed</a:t>
            </a:r>
          </a:p>
          <a:p>
            <a:pPr lvl="1"/>
            <a:r>
              <a:rPr lang="en-US" dirty="0" err="1">
                <a:latin typeface="Candara" panose="020E0502030303020204" pitchFamily="34" charset="0"/>
              </a:rPr>
              <a:t>Purdueium</a:t>
            </a:r>
            <a:r>
              <a:rPr lang="en-US" dirty="0">
                <a:latin typeface="Candara" panose="020E0502030303020204" pitchFamily="34" charset="0"/>
              </a:rPr>
              <a:t> has a low pH, so contaminated water will likely have a low pH</a:t>
            </a:r>
          </a:p>
        </p:txBody>
      </p:sp>
      <p:pic>
        <p:nvPicPr>
          <p:cNvPr id="11266" name="Picture 2" descr="http://sanibelseaschool.org/classroom/wp-content/uploads/phscal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4267200"/>
            <a:ext cx="7789545" cy="22098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28600" y="4038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Acidic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00800" y="4038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Basic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05200" y="4038600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Neutral</a:t>
            </a:r>
          </a:p>
        </p:txBody>
      </p:sp>
    </p:spTree>
    <p:extLst>
      <p:ext uri="{BB962C8B-B14F-4D97-AF65-F5344CB8AC3E}">
        <p14:creationId xmlns:p14="http://schemas.microsoft.com/office/powerpoint/2010/main" val="2499021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8" name="Group 1877"/>
          <p:cNvGrpSpPr/>
          <p:nvPr/>
        </p:nvGrpSpPr>
        <p:grpSpPr>
          <a:xfrm>
            <a:off x="-11151" y="-190500"/>
            <a:ext cx="9208763" cy="7101801"/>
            <a:chOff x="-11151" y="-190500"/>
            <a:chExt cx="9208763" cy="7101801"/>
          </a:xfrm>
        </p:grpSpPr>
        <p:sp>
          <p:nvSpPr>
            <p:cNvPr id="1152" name="Rectangle 1151"/>
            <p:cNvSpPr/>
            <p:nvPr/>
          </p:nvSpPr>
          <p:spPr>
            <a:xfrm>
              <a:off x="5263376" y="0"/>
              <a:ext cx="3893052" cy="3169624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-11151" y="0"/>
              <a:ext cx="3973551" cy="6858000"/>
              <a:chOff x="-11151" y="0"/>
              <a:chExt cx="3973551" cy="6858000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0" y="0"/>
                <a:ext cx="3962400" cy="685800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Freeform 48"/>
              <p:cNvSpPr/>
              <p:nvPr/>
            </p:nvSpPr>
            <p:spPr>
              <a:xfrm>
                <a:off x="-11151" y="43542"/>
                <a:ext cx="3907971" cy="6814458"/>
              </a:xfrm>
              <a:custGeom>
                <a:avLst/>
                <a:gdLst>
                  <a:gd name="connsiteX0" fmla="*/ 3907971 w 3907971"/>
                  <a:gd name="connsiteY0" fmla="*/ 0 h 6814458"/>
                  <a:gd name="connsiteX1" fmla="*/ 2383971 w 3907971"/>
                  <a:gd name="connsiteY1" fmla="*/ 0 h 6814458"/>
                  <a:gd name="connsiteX2" fmla="*/ 1992085 w 3907971"/>
                  <a:gd name="connsiteY2" fmla="*/ 119743 h 6814458"/>
                  <a:gd name="connsiteX3" fmla="*/ 1611085 w 3907971"/>
                  <a:gd name="connsiteY3" fmla="*/ 228600 h 6814458"/>
                  <a:gd name="connsiteX4" fmla="*/ 1164771 w 3907971"/>
                  <a:gd name="connsiteY4" fmla="*/ 478972 h 6814458"/>
                  <a:gd name="connsiteX5" fmla="*/ 674914 w 3907971"/>
                  <a:gd name="connsiteY5" fmla="*/ 827315 h 6814458"/>
                  <a:gd name="connsiteX6" fmla="*/ 250371 w 3907971"/>
                  <a:gd name="connsiteY6" fmla="*/ 1240972 h 6814458"/>
                  <a:gd name="connsiteX7" fmla="*/ 97971 w 3907971"/>
                  <a:gd name="connsiteY7" fmla="*/ 1621972 h 6814458"/>
                  <a:gd name="connsiteX8" fmla="*/ 21771 w 3907971"/>
                  <a:gd name="connsiteY8" fmla="*/ 2079172 h 6814458"/>
                  <a:gd name="connsiteX9" fmla="*/ 10885 w 3907971"/>
                  <a:gd name="connsiteY9" fmla="*/ 2579915 h 6814458"/>
                  <a:gd name="connsiteX10" fmla="*/ 32657 w 3907971"/>
                  <a:gd name="connsiteY10" fmla="*/ 3058886 h 6814458"/>
                  <a:gd name="connsiteX11" fmla="*/ 141514 w 3907971"/>
                  <a:gd name="connsiteY11" fmla="*/ 3352800 h 6814458"/>
                  <a:gd name="connsiteX12" fmla="*/ 239485 w 3907971"/>
                  <a:gd name="connsiteY12" fmla="*/ 3483429 h 6814458"/>
                  <a:gd name="connsiteX13" fmla="*/ 457200 w 3907971"/>
                  <a:gd name="connsiteY13" fmla="*/ 3624943 h 6814458"/>
                  <a:gd name="connsiteX14" fmla="*/ 718457 w 3907971"/>
                  <a:gd name="connsiteY14" fmla="*/ 3766458 h 6814458"/>
                  <a:gd name="connsiteX15" fmla="*/ 990600 w 3907971"/>
                  <a:gd name="connsiteY15" fmla="*/ 4005943 h 6814458"/>
                  <a:gd name="connsiteX16" fmla="*/ 1143000 w 3907971"/>
                  <a:gd name="connsiteY16" fmla="*/ 4245429 h 6814458"/>
                  <a:gd name="connsiteX17" fmla="*/ 1110343 w 3907971"/>
                  <a:gd name="connsiteY17" fmla="*/ 4495800 h 6814458"/>
                  <a:gd name="connsiteX18" fmla="*/ 1001485 w 3907971"/>
                  <a:gd name="connsiteY18" fmla="*/ 4724400 h 6814458"/>
                  <a:gd name="connsiteX19" fmla="*/ 772885 w 3907971"/>
                  <a:gd name="connsiteY19" fmla="*/ 4865915 h 6814458"/>
                  <a:gd name="connsiteX20" fmla="*/ 326571 w 3907971"/>
                  <a:gd name="connsiteY20" fmla="*/ 5061858 h 6814458"/>
                  <a:gd name="connsiteX21" fmla="*/ 0 w 3907971"/>
                  <a:gd name="connsiteY21" fmla="*/ 5170715 h 6814458"/>
                  <a:gd name="connsiteX22" fmla="*/ 0 w 3907971"/>
                  <a:gd name="connsiteY22" fmla="*/ 6814458 h 6814458"/>
                  <a:gd name="connsiteX23" fmla="*/ 3820885 w 3907971"/>
                  <a:gd name="connsiteY23" fmla="*/ 6803572 h 6814458"/>
                  <a:gd name="connsiteX24" fmla="*/ 3907971 w 3907971"/>
                  <a:gd name="connsiteY24" fmla="*/ 0 h 6814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907971" h="6814458">
                    <a:moveTo>
                      <a:pt x="3907971" y="0"/>
                    </a:moveTo>
                    <a:lnTo>
                      <a:pt x="2383971" y="0"/>
                    </a:lnTo>
                    <a:lnTo>
                      <a:pt x="1992085" y="119743"/>
                    </a:lnTo>
                    <a:lnTo>
                      <a:pt x="1611085" y="228600"/>
                    </a:lnTo>
                    <a:lnTo>
                      <a:pt x="1164771" y="478972"/>
                    </a:lnTo>
                    <a:lnTo>
                      <a:pt x="674914" y="827315"/>
                    </a:lnTo>
                    <a:lnTo>
                      <a:pt x="250371" y="1240972"/>
                    </a:lnTo>
                    <a:lnTo>
                      <a:pt x="97971" y="1621972"/>
                    </a:lnTo>
                    <a:lnTo>
                      <a:pt x="21771" y="2079172"/>
                    </a:lnTo>
                    <a:lnTo>
                      <a:pt x="10885" y="2579915"/>
                    </a:lnTo>
                    <a:lnTo>
                      <a:pt x="32657" y="3058886"/>
                    </a:lnTo>
                    <a:lnTo>
                      <a:pt x="141514" y="3352800"/>
                    </a:lnTo>
                    <a:lnTo>
                      <a:pt x="239485" y="3483429"/>
                    </a:lnTo>
                    <a:lnTo>
                      <a:pt x="457200" y="3624943"/>
                    </a:lnTo>
                    <a:lnTo>
                      <a:pt x="718457" y="3766458"/>
                    </a:lnTo>
                    <a:lnTo>
                      <a:pt x="990600" y="4005943"/>
                    </a:lnTo>
                    <a:lnTo>
                      <a:pt x="1143000" y="4245429"/>
                    </a:lnTo>
                    <a:lnTo>
                      <a:pt x="1110343" y="4495800"/>
                    </a:lnTo>
                    <a:lnTo>
                      <a:pt x="1001485" y="4724400"/>
                    </a:lnTo>
                    <a:lnTo>
                      <a:pt x="772885" y="4865915"/>
                    </a:lnTo>
                    <a:lnTo>
                      <a:pt x="326571" y="5061858"/>
                    </a:lnTo>
                    <a:lnTo>
                      <a:pt x="0" y="5170715"/>
                    </a:lnTo>
                    <a:lnTo>
                      <a:pt x="0" y="6814458"/>
                    </a:lnTo>
                    <a:lnTo>
                      <a:pt x="3820885" y="6803572"/>
                    </a:lnTo>
                    <a:lnTo>
                      <a:pt x="3907971" y="0"/>
                    </a:lnTo>
                    <a:close/>
                  </a:path>
                </a:pathLst>
              </a:cu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Freeform 3"/>
              <p:cNvSpPr/>
              <p:nvPr/>
            </p:nvSpPr>
            <p:spPr>
              <a:xfrm>
                <a:off x="272143" y="43543"/>
                <a:ext cx="3690257" cy="6814457"/>
              </a:xfrm>
              <a:custGeom>
                <a:avLst/>
                <a:gdLst>
                  <a:gd name="connsiteX0" fmla="*/ 3679371 w 3690257"/>
                  <a:gd name="connsiteY0" fmla="*/ 0 h 6814457"/>
                  <a:gd name="connsiteX1" fmla="*/ 2950028 w 3690257"/>
                  <a:gd name="connsiteY1" fmla="*/ 87086 h 6814457"/>
                  <a:gd name="connsiteX2" fmla="*/ 2307771 w 3690257"/>
                  <a:gd name="connsiteY2" fmla="*/ 217714 h 6814457"/>
                  <a:gd name="connsiteX3" fmla="*/ 1741714 w 3690257"/>
                  <a:gd name="connsiteY3" fmla="*/ 391886 h 6814457"/>
                  <a:gd name="connsiteX4" fmla="*/ 1164771 w 3690257"/>
                  <a:gd name="connsiteY4" fmla="*/ 642257 h 6814457"/>
                  <a:gd name="connsiteX5" fmla="*/ 674914 w 3690257"/>
                  <a:gd name="connsiteY5" fmla="*/ 1023257 h 6814457"/>
                  <a:gd name="connsiteX6" fmla="*/ 435428 w 3690257"/>
                  <a:gd name="connsiteY6" fmla="*/ 1295400 h 6814457"/>
                  <a:gd name="connsiteX7" fmla="*/ 239486 w 3690257"/>
                  <a:gd name="connsiteY7" fmla="*/ 1872343 h 6814457"/>
                  <a:gd name="connsiteX8" fmla="*/ 185057 w 3690257"/>
                  <a:gd name="connsiteY8" fmla="*/ 2351314 h 6814457"/>
                  <a:gd name="connsiteX9" fmla="*/ 217714 w 3690257"/>
                  <a:gd name="connsiteY9" fmla="*/ 2677886 h 6814457"/>
                  <a:gd name="connsiteX10" fmla="*/ 304800 w 3690257"/>
                  <a:gd name="connsiteY10" fmla="*/ 2993572 h 6814457"/>
                  <a:gd name="connsiteX11" fmla="*/ 424543 w 3690257"/>
                  <a:gd name="connsiteY11" fmla="*/ 3102429 h 6814457"/>
                  <a:gd name="connsiteX12" fmla="*/ 598714 w 3690257"/>
                  <a:gd name="connsiteY12" fmla="*/ 3243943 h 6814457"/>
                  <a:gd name="connsiteX13" fmla="*/ 772886 w 3690257"/>
                  <a:gd name="connsiteY13" fmla="*/ 3309257 h 6814457"/>
                  <a:gd name="connsiteX14" fmla="*/ 1055914 w 3690257"/>
                  <a:gd name="connsiteY14" fmla="*/ 3374572 h 6814457"/>
                  <a:gd name="connsiteX15" fmla="*/ 1371600 w 3690257"/>
                  <a:gd name="connsiteY15" fmla="*/ 3526972 h 6814457"/>
                  <a:gd name="connsiteX16" fmla="*/ 1534886 w 3690257"/>
                  <a:gd name="connsiteY16" fmla="*/ 3657600 h 6814457"/>
                  <a:gd name="connsiteX17" fmla="*/ 1698171 w 3690257"/>
                  <a:gd name="connsiteY17" fmla="*/ 3962400 h 6814457"/>
                  <a:gd name="connsiteX18" fmla="*/ 1719943 w 3690257"/>
                  <a:gd name="connsiteY18" fmla="*/ 4125686 h 6814457"/>
                  <a:gd name="connsiteX19" fmla="*/ 1730828 w 3690257"/>
                  <a:gd name="connsiteY19" fmla="*/ 4310743 h 6814457"/>
                  <a:gd name="connsiteX20" fmla="*/ 1730828 w 3690257"/>
                  <a:gd name="connsiteY20" fmla="*/ 4495800 h 6814457"/>
                  <a:gd name="connsiteX21" fmla="*/ 1698171 w 3690257"/>
                  <a:gd name="connsiteY21" fmla="*/ 4920343 h 6814457"/>
                  <a:gd name="connsiteX22" fmla="*/ 1632857 w 3690257"/>
                  <a:gd name="connsiteY22" fmla="*/ 5105400 h 6814457"/>
                  <a:gd name="connsiteX23" fmla="*/ 1360714 w 3690257"/>
                  <a:gd name="connsiteY23" fmla="*/ 5410200 h 6814457"/>
                  <a:gd name="connsiteX24" fmla="*/ 968828 w 3690257"/>
                  <a:gd name="connsiteY24" fmla="*/ 5910943 h 6814457"/>
                  <a:gd name="connsiteX25" fmla="*/ 631371 w 3690257"/>
                  <a:gd name="connsiteY25" fmla="*/ 6281057 h 6814457"/>
                  <a:gd name="connsiteX26" fmla="*/ 217714 w 3690257"/>
                  <a:gd name="connsiteY26" fmla="*/ 6640286 h 6814457"/>
                  <a:gd name="connsiteX27" fmla="*/ 0 w 3690257"/>
                  <a:gd name="connsiteY27" fmla="*/ 6814457 h 6814457"/>
                  <a:gd name="connsiteX28" fmla="*/ 3690257 w 3690257"/>
                  <a:gd name="connsiteY28" fmla="*/ 6814457 h 6814457"/>
                  <a:gd name="connsiteX29" fmla="*/ 3679371 w 3690257"/>
                  <a:gd name="connsiteY29" fmla="*/ 0 h 6814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690257" h="6814457">
                    <a:moveTo>
                      <a:pt x="3679371" y="0"/>
                    </a:moveTo>
                    <a:lnTo>
                      <a:pt x="2950028" y="87086"/>
                    </a:lnTo>
                    <a:lnTo>
                      <a:pt x="2307771" y="217714"/>
                    </a:lnTo>
                    <a:lnTo>
                      <a:pt x="1741714" y="391886"/>
                    </a:lnTo>
                    <a:lnTo>
                      <a:pt x="1164771" y="642257"/>
                    </a:lnTo>
                    <a:lnTo>
                      <a:pt x="674914" y="1023257"/>
                    </a:lnTo>
                    <a:lnTo>
                      <a:pt x="435428" y="1295400"/>
                    </a:lnTo>
                    <a:lnTo>
                      <a:pt x="239486" y="1872343"/>
                    </a:lnTo>
                    <a:lnTo>
                      <a:pt x="185057" y="2351314"/>
                    </a:lnTo>
                    <a:lnTo>
                      <a:pt x="217714" y="2677886"/>
                    </a:lnTo>
                    <a:lnTo>
                      <a:pt x="304800" y="2993572"/>
                    </a:lnTo>
                    <a:lnTo>
                      <a:pt x="424543" y="3102429"/>
                    </a:lnTo>
                    <a:lnTo>
                      <a:pt x="598714" y="3243943"/>
                    </a:lnTo>
                    <a:lnTo>
                      <a:pt x="772886" y="3309257"/>
                    </a:lnTo>
                    <a:lnTo>
                      <a:pt x="1055914" y="3374572"/>
                    </a:lnTo>
                    <a:lnTo>
                      <a:pt x="1371600" y="3526972"/>
                    </a:lnTo>
                    <a:lnTo>
                      <a:pt x="1534886" y="3657600"/>
                    </a:lnTo>
                    <a:lnTo>
                      <a:pt x="1698171" y="3962400"/>
                    </a:lnTo>
                    <a:lnTo>
                      <a:pt x="1719943" y="4125686"/>
                    </a:lnTo>
                    <a:lnTo>
                      <a:pt x="1730828" y="4310743"/>
                    </a:lnTo>
                    <a:lnTo>
                      <a:pt x="1730828" y="4495800"/>
                    </a:lnTo>
                    <a:lnTo>
                      <a:pt x="1698171" y="4920343"/>
                    </a:lnTo>
                    <a:lnTo>
                      <a:pt x="1632857" y="5105400"/>
                    </a:lnTo>
                    <a:lnTo>
                      <a:pt x="1360714" y="5410200"/>
                    </a:lnTo>
                    <a:lnTo>
                      <a:pt x="968828" y="5910943"/>
                    </a:lnTo>
                    <a:lnTo>
                      <a:pt x="631371" y="6281057"/>
                    </a:lnTo>
                    <a:lnTo>
                      <a:pt x="217714" y="6640286"/>
                    </a:lnTo>
                    <a:lnTo>
                      <a:pt x="0" y="6814457"/>
                    </a:lnTo>
                    <a:lnTo>
                      <a:pt x="3690257" y="6814457"/>
                    </a:lnTo>
                    <a:cubicBezTo>
                      <a:pt x="3686628" y="4546600"/>
                      <a:pt x="3683000" y="2278743"/>
                      <a:pt x="3679371" y="0"/>
                    </a:cubicBezTo>
                    <a:close/>
                  </a:path>
                </a:pathLst>
              </a:cu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2906220" y="-190500"/>
              <a:ext cx="990600" cy="920750"/>
              <a:chOff x="4076700" y="2968625"/>
              <a:chExt cx="990600" cy="920750"/>
            </a:xfrm>
          </p:grpSpPr>
          <p:sp>
            <p:nvSpPr>
              <p:cNvPr id="6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Freeform 8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9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11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1971224" y="43542"/>
              <a:ext cx="990600" cy="920750"/>
              <a:chOff x="4076700" y="2968625"/>
              <a:chExt cx="990600" cy="920750"/>
            </a:xfrm>
          </p:grpSpPr>
          <p:sp>
            <p:nvSpPr>
              <p:cNvPr id="18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Freeform 18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9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0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21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2390776" y="43543"/>
              <a:ext cx="990600" cy="920750"/>
              <a:chOff x="4076700" y="2968625"/>
              <a:chExt cx="990600" cy="920750"/>
            </a:xfrm>
          </p:grpSpPr>
          <p:sp>
            <p:nvSpPr>
              <p:cNvPr id="24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24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5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6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1113000" y="532154"/>
              <a:ext cx="990600" cy="920750"/>
              <a:chOff x="4076700" y="2968625"/>
              <a:chExt cx="990600" cy="920750"/>
            </a:xfrm>
          </p:grpSpPr>
          <p:sp>
            <p:nvSpPr>
              <p:cNvPr id="30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30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31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32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33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5" name="Group 34"/>
            <p:cNvGrpSpPr/>
            <p:nvPr/>
          </p:nvGrpSpPr>
          <p:grpSpPr>
            <a:xfrm>
              <a:off x="2046310" y="277225"/>
              <a:ext cx="990600" cy="920750"/>
              <a:chOff x="4076700" y="2968625"/>
              <a:chExt cx="990600" cy="920750"/>
            </a:xfrm>
          </p:grpSpPr>
          <p:sp>
            <p:nvSpPr>
              <p:cNvPr id="36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36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37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38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39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1456350" y="180976"/>
              <a:ext cx="990600" cy="920750"/>
              <a:chOff x="4076700" y="2968625"/>
              <a:chExt cx="990600" cy="920750"/>
            </a:xfrm>
          </p:grpSpPr>
          <p:sp>
            <p:nvSpPr>
              <p:cNvPr id="42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Freeform 42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43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44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45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768963" y="750308"/>
              <a:ext cx="990600" cy="920750"/>
              <a:chOff x="4076700" y="2968625"/>
              <a:chExt cx="990600" cy="920750"/>
            </a:xfrm>
          </p:grpSpPr>
          <p:sp>
            <p:nvSpPr>
              <p:cNvPr id="53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53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54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55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56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465750" y="1101726"/>
              <a:ext cx="990600" cy="920750"/>
              <a:chOff x="4076700" y="2968625"/>
              <a:chExt cx="990600" cy="920750"/>
            </a:xfrm>
          </p:grpSpPr>
          <p:sp>
            <p:nvSpPr>
              <p:cNvPr id="59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Freeform 59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60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Freeform 61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62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768963" y="1274184"/>
              <a:ext cx="990600" cy="920750"/>
              <a:chOff x="4076700" y="2968625"/>
              <a:chExt cx="990600" cy="920750"/>
            </a:xfrm>
          </p:grpSpPr>
          <p:sp>
            <p:nvSpPr>
              <p:cNvPr id="65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65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66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67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68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0" name="Group 69"/>
            <p:cNvGrpSpPr/>
            <p:nvPr/>
          </p:nvGrpSpPr>
          <p:grpSpPr>
            <a:xfrm>
              <a:off x="320585" y="1527970"/>
              <a:ext cx="990600" cy="920750"/>
              <a:chOff x="4076700" y="2968625"/>
              <a:chExt cx="990600" cy="920750"/>
            </a:xfrm>
          </p:grpSpPr>
          <p:sp>
            <p:nvSpPr>
              <p:cNvPr id="71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71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72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73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74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76" name="Group 75"/>
            <p:cNvGrpSpPr/>
            <p:nvPr/>
          </p:nvGrpSpPr>
          <p:grpSpPr>
            <a:xfrm>
              <a:off x="330821" y="1991290"/>
              <a:ext cx="990600" cy="920750"/>
              <a:chOff x="4076700" y="2968625"/>
              <a:chExt cx="990600" cy="920750"/>
            </a:xfrm>
          </p:grpSpPr>
          <p:sp>
            <p:nvSpPr>
              <p:cNvPr id="77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Freeform 77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Freeform 78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Freeform 79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Freeform 80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805193" y="1823458"/>
              <a:ext cx="990600" cy="920750"/>
              <a:chOff x="4076700" y="2968625"/>
              <a:chExt cx="990600" cy="920750"/>
            </a:xfrm>
          </p:grpSpPr>
          <p:sp>
            <p:nvSpPr>
              <p:cNvPr id="83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83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84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85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86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61001" y="2209221"/>
              <a:ext cx="990600" cy="920750"/>
              <a:chOff x="4076700" y="2968625"/>
              <a:chExt cx="990600" cy="920750"/>
            </a:xfrm>
          </p:grpSpPr>
          <p:sp>
            <p:nvSpPr>
              <p:cNvPr id="89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89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90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Freeform 91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92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94" name="Group 93"/>
            <p:cNvGrpSpPr/>
            <p:nvPr/>
          </p:nvGrpSpPr>
          <p:grpSpPr>
            <a:xfrm>
              <a:off x="574838" y="2494143"/>
              <a:ext cx="990600" cy="920750"/>
              <a:chOff x="4076700" y="2968625"/>
              <a:chExt cx="990600" cy="920750"/>
            </a:xfrm>
          </p:grpSpPr>
          <p:sp>
            <p:nvSpPr>
              <p:cNvPr id="95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95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96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Freeform 97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Freeform 98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993745" y="2640260"/>
              <a:ext cx="990600" cy="920750"/>
              <a:chOff x="4076700" y="2968625"/>
              <a:chExt cx="990600" cy="920750"/>
            </a:xfrm>
          </p:grpSpPr>
          <p:sp>
            <p:nvSpPr>
              <p:cNvPr id="101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Freeform 101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Freeform 102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Freeform 103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Freeform 104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1321421" y="2884702"/>
              <a:ext cx="990600" cy="920750"/>
              <a:chOff x="4076700" y="2968625"/>
              <a:chExt cx="990600" cy="920750"/>
            </a:xfrm>
          </p:grpSpPr>
          <p:sp>
            <p:nvSpPr>
              <p:cNvPr id="107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Freeform 107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Freeform 108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109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110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1657373" y="457542"/>
              <a:ext cx="990600" cy="920750"/>
              <a:chOff x="4076700" y="2968625"/>
              <a:chExt cx="990600" cy="920750"/>
            </a:xfrm>
          </p:grpSpPr>
          <p:sp>
            <p:nvSpPr>
              <p:cNvPr id="113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113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114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115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116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8" name="Group 117"/>
            <p:cNvGrpSpPr/>
            <p:nvPr/>
          </p:nvGrpSpPr>
          <p:grpSpPr>
            <a:xfrm>
              <a:off x="1325533" y="716177"/>
              <a:ext cx="990600" cy="920750"/>
              <a:chOff x="4076700" y="2968625"/>
              <a:chExt cx="990600" cy="920750"/>
            </a:xfrm>
          </p:grpSpPr>
          <p:sp>
            <p:nvSpPr>
              <p:cNvPr id="119" name="AutoShape 4"/>
              <p:cNvSpPr>
                <a:spLocks noChangeAspect="1" noChangeArrowheads="1" noTextEdit="1"/>
              </p:cNvSpPr>
              <p:nvPr/>
            </p:nvSpPr>
            <p:spPr bwMode="auto">
              <a:xfrm>
                <a:off x="4076700" y="2968625"/>
                <a:ext cx="990600" cy="9207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119"/>
              <p:cNvSpPr>
                <a:spLocks/>
              </p:cNvSpPr>
              <p:nvPr/>
            </p:nvSpPr>
            <p:spPr bwMode="auto">
              <a:xfrm>
                <a:off x="4379913" y="3473450"/>
                <a:ext cx="298450" cy="341313"/>
              </a:xfrm>
              <a:custGeom>
                <a:avLst/>
                <a:gdLst>
                  <a:gd name="T0" fmla="*/ 247 w 375"/>
                  <a:gd name="T1" fmla="*/ 207 h 431"/>
                  <a:gd name="T2" fmla="*/ 260 w 375"/>
                  <a:gd name="T3" fmla="*/ 265 h 431"/>
                  <a:gd name="T4" fmla="*/ 277 w 375"/>
                  <a:gd name="T5" fmla="*/ 302 h 431"/>
                  <a:gd name="T6" fmla="*/ 295 w 375"/>
                  <a:gd name="T7" fmla="*/ 322 h 431"/>
                  <a:gd name="T8" fmla="*/ 315 w 375"/>
                  <a:gd name="T9" fmla="*/ 340 h 431"/>
                  <a:gd name="T10" fmla="*/ 336 w 375"/>
                  <a:gd name="T11" fmla="*/ 358 h 431"/>
                  <a:gd name="T12" fmla="*/ 350 w 375"/>
                  <a:gd name="T13" fmla="*/ 370 h 431"/>
                  <a:gd name="T14" fmla="*/ 360 w 375"/>
                  <a:gd name="T15" fmla="*/ 382 h 431"/>
                  <a:gd name="T16" fmla="*/ 371 w 375"/>
                  <a:gd name="T17" fmla="*/ 397 h 431"/>
                  <a:gd name="T18" fmla="*/ 375 w 375"/>
                  <a:gd name="T19" fmla="*/ 412 h 431"/>
                  <a:gd name="T20" fmla="*/ 364 w 375"/>
                  <a:gd name="T21" fmla="*/ 428 h 431"/>
                  <a:gd name="T22" fmla="*/ 334 w 375"/>
                  <a:gd name="T23" fmla="*/ 428 h 431"/>
                  <a:gd name="T24" fmla="*/ 297 w 375"/>
                  <a:gd name="T25" fmla="*/ 416 h 431"/>
                  <a:gd name="T26" fmla="*/ 266 w 375"/>
                  <a:gd name="T27" fmla="*/ 400 h 431"/>
                  <a:gd name="T28" fmla="*/ 238 w 375"/>
                  <a:gd name="T29" fmla="*/ 385 h 431"/>
                  <a:gd name="T30" fmla="*/ 201 w 375"/>
                  <a:gd name="T31" fmla="*/ 368 h 431"/>
                  <a:gd name="T32" fmla="*/ 163 w 375"/>
                  <a:gd name="T33" fmla="*/ 362 h 431"/>
                  <a:gd name="T34" fmla="*/ 124 w 375"/>
                  <a:gd name="T35" fmla="*/ 365 h 431"/>
                  <a:gd name="T36" fmla="*/ 93 w 375"/>
                  <a:gd name="T37" fmla="*/ 377 h 431"/>
                  <a:gd name="T38" fmla="*/ 66 w 375"/>
                  <a:gd name="T39" fmla="*/ 395 h 431"/>
                  <a:gd name="T40" fmla="*/ 35 w 375"/>
                  <a:gd name="T41" fmla="*/ 411 h 431"/>
                  <a:gd name="T42" fmla="*/ 10 w 375"/>
                  <a:gd name="T43" fmla="*/ 410 h 431"/>
                  <a:gd name="T44" fmla="*/ 0 w 375"/>
                  <a:gd name="T45" fmla="*/ 383 h 431"/>
                  <a:gd name="T46" fmla="*/ 11 w 375"/>
                  <a:gd name="T47" fmla="*/ 352 h 431"/>
                  <a:gd name="T48" fmla="*/ 38 w 375"/>
                  <a:gd name="T49" fmla="*/ 321 h 431"/>
                  <a:gd name="T50" fmla="*/ 63 w 375"/>
                  <a:gd name="T51" fmla="*/ 291 h 431"/>
                  <a:gd name="T52" fmla="*/ 86 w 375"/>
                  <a:gd name="T53" fmla="*/ 235 h 431"/>
                  <a:gd name="T54" fmla="*/ 84 w 375"/>
                  <a:gd name="T55" fmla="*/ 149 h 431"/>
                  <a:gd name="T56" fmla="*/ 64 w 375"/>
                  <a:gd name="T57" fmla="*/ 105 h 431"/>
                  <a:gd name="T58" fmla="*/ 55 w 375"/>
                  <a:gd name="T59" fmla="*/ 75 h 431"/>
                  <a:gd name="T60" fmla="*/ 57 w 375"/>
                  <a:gd name="T61" fmla="*/ 44 h 431"/>
                  <a:gd name="T62" fmla="*/ 72 w 375"/>
                  <a:gd name="T63" fmla="*/ 20 h 431"/>
                  <a:gd name="T64" fmla="*/ 98 w 375"/>
                  <a:gd name="T65" fmla="*/ 8 h 431"/>
                  <a:gd name="T66" fmla="*/ 123 w 375"/>
                  <a:gd name="T67" fmla="*/ 4 h 431"/>
                  <a:gd name="T68" fmla="*/ 154 w 375"/>
                  <a:gd name="T69" fmla="*/ 1 h 431"/>
                  <a:gd name="T70" fmla="*/ 187 w 375"/>
                  <a:gd name="T71" fmla="*/ 1 h 431"/>
                  <a:gd name="T72" fmla="*/ 220 w 375"/>
                  <a:gd name="T73" fmla="*/ 7 h 431"/>
                  <a:gd name="T74" fmla="*/ 246 w 375"/>
                  <a:gd name="T75" fmla="*/ 18 h 431"/>
                  <a:gd name="T76" fmla="*/ 263 w 375"/>
                  <a:gd name="T77" fmla="*/ 35 h 431"/>
                  <a:gd name="T78" fmla="*/ 269 w 375"/>
                  <a:gd name="T79" fmla="*/ 59 h 431"/>
                  <a:gd name="T80" fmla="*/ 259 w 375"/>
                  <a:gd name="T81" fmla="*/ 98 h 431"/>
                  <a:gd name="T82" fmla="*/ 244 w 375"/>
                  <a:gd name="T83" fmla="*/ 152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375" h="431">
                    <a:moveTo>
                      <a:pt x="244" y="179"/>
                    </a:moveTo>
                    <a:lnTo>
                      <a:pt x="247" y="207"/>
                    </a:lnTo>
                    <a:lnTo>
                      <a:pt x="252" y="236"/>
                    </a:lnTo>
                    <a:lnTo>
                      <a:pt x="260" y="265"/>
                    </a:lnTo>
                    <a:lnTo>
                      <a:pt x="270" y="291"/>
                    </a:lnTo>
                    <a:lnTo>
                      <a:pt x="277" y="302"/>
                    </a:lnTo>
                    <a:lnTo>
                      <a:pt x="285" y="312"/>
                    </a:lnTo>
                    <a:lnTo>
                      <a:pt x="295" y="322"/>
                    </a:lnTo>
                    <a:lnTo>
                      <a:pt x="305" y="332"/>
                    </a:lnTo>
                    <a:lnTo>
                      <a:pt x="315" y="340"/>
                    </a:lnTo>
                    <a:lnTo>
                      <a:pt x="326" y="349"/>
                    </a:lnTo>
                    <a:lnTo>
                      <a:pt x="336" y="358"/>
                    </a:lnTo>
                    <a:lnTo>
                      <a:pt x="345" y="366"/>
                    </a:lnTo>
                    <a:lnTo>
                      <a:pt x="350" y="370"/>
                    </a:lnTo>
                    <a:lnTo>
                      <a:pt x="355" y="375"/>
                    </a:lnTo>
                    <a:lnTo>
                      <a:pt x="360" y="382"/>
                    </a:lnTo>
                    <a:lnTo>
                      <a:pt x="366" y="389"/>
                    </a:lnTo>
                    <a:lnTo>
                      <a:pt x="371" y="397"/>
                    </a:lnTo>
                    <a:lnTo>
                      <a:pt x="374" y="404"/>
                    </a:lnTo>
                    <a:lnTo>
                      <a:pt x="375" y="412"/>
                    </a:lnTo>
                    <a:lnTo>
                      <a:pt x="373" y="419"/>
                    </a:lnTo>
                    <a:lnTo>
                      <a:pt x="364" y="428"/>
                    </a:lnTo>
                    <a:lnTo>
                      <a:pt x="350" y="431"/>
                    </a:lnTo>
                    <a:lnTo>
                      <a:pt x="334" y="428"/>
                    </a:lnTo>
                    <a:lnTo>
                      <a:pt x="315" y="423"/>
                    </a:lnTo>
                    <a:lnTo>
                      <a:pt x="297" y="416"/>
                    </a:lnTo>
                    <a:lnTo>
                      <a:pt x="280" y="408"/>
                    </a:lnTo>
                    <a:lnTo>
                      <a:pt x="266" y="400"/>
                    </a:lnTo>
                    <a:lnTo>
                      <a:pt x="257" y="394"/>
                    </a:lnTo>
                    <a:lnTo>
                      <a:pt x="238" y="385"/>
                    </a:lnTo>
                    <a:lnTo>
                      <a:pt x="220" y="375"/>
                    </a:lnTo>
                    <a:lnTo>
                      <a:pt x="201" y="368"/>
                    </a:lnTo>
                    <a:lnTo>
                      <a:pt x="183" y="364"/>
                    </a:lnTo>
                    <a:lnTo>
                      <a:pt x="163" y="362"/>
                    </a:lnTo>
                    <a:lnTo>
                      <a:pt x="144" y="362"/>
                    </a:lnTo>
                    <a:lnTo>
                      <a:pt x="124" y="365"/>
                    </a:lnTo>
                    <a:lnTo>
                      <a:pt x="103" y="371"/>
                    </a:lnTo>
                    <a:lnTo>
                      <a:pt x="93" y="377"/>
                    </a:lnTo>
                    <a:lnTo>
                      <a:pt x="80" y="385"/>
                    </a:lnTo>
                    <a:lnTo>
                      <a:pt x="66" y="395"/>
                    </a:lnTo>
                    <a:lnTo>
                      <a:pt x="51" y="404"/>
                    </a:lnTo>
                    <a:lnTo>
                      <a:pt x="35" y="411"/>
                    </a:lnTo>
                    <a:lnTo>
                      <a:pt x="21" y="413"/>
                    </a:lnTo>
                    <a:lnTo>
                      <a:pt x="10" y="410"/>
                    </a:lnTo>
                    <a:lnTo>
                      <a:pt x="2" y="398"/>
                    </a:lnTo>
                    <a:lnTo>
                      <a:pt x="0" y="383"/>
                    </a:lnTo>
                    <a:lnTo>
                      <a:pt x="3" y="368"/>
                    </a:lnTo>
                    <a:lnTo>
                      <a:pt x="11" y="352"/>
                    </a:lnTo>
                    <a:lnTo>
                      <a:pt x="24" y="337"/>
                    </a:lnTo>
                    <a:lnTo>
                      <a:pt x="38" y="321"/>
                    </a:lnTo>
                    <a:lnTo>
                      <a:pt x="51" y="306"/>
                    </a:lnTo>
                    <a:lnTo>
                      <a:pt x="63" y="291"/>
                    </a:lnTo>
                    <a:lnTo>
                      <a:pt x="72" y="278"/>
                    </a:lnTo>
                    <a:lnTo>
                      <a:pt x="86" y="235"/>
                    </a:lnTo>
                    <a:lnTo>
                      <a:pt x="89" y="190"/>
                    </a:lnTo>
                    <a:lnTo>
                      <a:pt x="84" y="149"/>
                    </a:lnTo>
                    <a:lnTo>
                      <a:pt x="71" y="118"/>
                    </a:lnTo>
                    <a:lnTo>
                      <a:pt x="64" y="105"/>
                    </a:lnTo>
                    <a:lnTo>
                      <a:pt x="58" y="90"/>
                    </a:lnTo>
                    <a:lnTo>
                      <a:pt x="55" y="75"/>
                    </a:lnTo>
                    <a:lnTo>
                      <a:pt x="55" y="59"/>
                    </a:lnTo>
                    <a:lnTo>
                      <a:pt x="57" y="44"/>
                    </a:lnTo>
                    <a:lnTo>
                      <a:pt x="63" y="31"/>
                    </a:lnTo>
                    <a:lnTo>
                      <a:pt x="72" y="20"/>
                    </a:lnTo>
                    <a:lnTo>
                      <a:pt x="87" y="12"/>
                    </a:lnTo>
                    <a:lnTo>
                      <a:pt x="98" y="8"/>
                    </a:lnTo>
                    <a:lnTo>
                      <a:pt x="109" y="6"/>
                    </a:lnTo>
                    <a:lnTo>
                      <a:pt x="123" y="4"/>
                    </a:lnTo>
                    <a:lnTo>
                      <a:pt x="138" y="1"/>
                    </a:lnTo>
                    <a:lnTo>
                      <a:pt x="154" y="1"/>
                    </a:lnTo>
                    <a:lnTo>
                      <a:pt x="171" y="0"/>
                    </a:lnTo>
                    <a:lnTo>
                      <a:pt x="187" y="1"/>
                    </a:lnTo>
                    <a:lnTo>
                      <a:pt x="204" y="4"/>
                    </a:lnTo>
                    <a:lnTo>
                      <a:pt x="220" y="7"/>
                    </a:lnTo>
                    <a:lnTo>
                      <a:pt x="234" y="12"/>
                    </a:lnTo>
                    <a:lnTo>
                      <a:pt x="246" y="18"/>
                    </a:lnTo>
                    <a:lnTo>
                      <a:pt x="257" y="24"/>
                    </a:lnTo>
                    <a:lnTo>
                      <a:pt x="263" y="35"/>
                    </a:lnTo>
                    <a:lnTo>
                      <a:pt x="268" y="45"/>
                    </a:lnTo>
                    <a:lnTo>
                      <a:pt x="269" y="59"/>
                    </a:lnTo>
                    <a:lnTo>
                      <a:pt x="267" y="74"/>
                    </a:lnTo>
                    <a:lnTo>
                      <a:pt x="259" y="98"/>
                    </a:lnTo>
                    <a:lnTo>
                      <a:pt x="250" y="125"/>
                    </a:lnTo>
                    <a:lnTo>
                      <a:pt x="244" y="152"/>
                    </a:lnTo>
                    <a:lnTo>
                      <a:pt x="244" y="179"/>
                    </a:lnTo>
                    <a:close/>
                  </a:path>
                </a:pathLst>
              </a:custGeom>
              <a:solidFill>
                <a:srgbClr val="99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120"/>
              <p:cNvSpPr>
                <a:spLocks/>
              </p:cNvSpPr>
              <p:nvPr/>
            </p:nvSpPr>
            <p:spPr bwMode="auto">
              <a:xfrm>
                <a:off x="4181475" y="2970213"/>
                <a:ext cx="750888" cy="612775"/>
              </a:xfrm>
              <a:custGeom>
                <a:avLst/>
                <a:gdLst>
                  <a:gd name="T0" fmla="*/ 918 w 946"/>
                  <a:gd name="T1" fmla="*/ 375 h 772"/>
                  <a:gd name="T2" fmla="*/ 886 w 946"/>
                  <a:gd name="T3" fmla="*/ 359 h 772"/>
                  <a:gd name="T4" fmla="*/ 852 w 946"/>
                  <a:gd name="T5" fmla="*/ 342 h 772"/>
                  <a:gd name="T6" fmla="*/ 847 w 946"/>
                  <a:gd name="T7" fmla="*/ 281 h 772"/>
                  <a:gd name="T8" fmla="*/ 860 w 946"/>
                  <a:gd name="T9" fmla="*/ 225 h 772"/>
                  <a:gd name="T10" fmla="*/ 844 w 946"/>
                  <a:gd name="T11" fmla="*/ 190 h 772"/>
                  <a:gd name="T12" fmla="*/ 799 w 946"/>
                  <a:gd name="T13" fmla="*/ 167 h 772"/>
                  <a:gd name="T14" fmla="*/ 772 w 946"/>
                  <a:gd name="T15" fmla="*/ 159 h 772"/>
                  <a:gd name="T16" fmla="*/ 743 w 946"/>
                  <a:gd name="T17" fmla="*/ 149 h 772"/>
                  <a:gd name="T18" fmla="*/ 720 w 946"/>
                  <a:gd name="T19" fmla="*/ 130 h 772"/>
                  <a:gd name="T20" fmla="*/ 704 w 946"/>
                  <a:gd name="T21" fmla="*/ 103 h 772"/>
                  <a:gd name="T22" fmla="*/ 668 w 946"/>
                  <a:gd name="T23" fmla="*/ 69 h 772"/>
                  <a:gd name="T24" fmla="*/ 626 w 946"/>
                  <a:gd name="T25" fmla="*/ 66 h 772"/>
                  <a:gd name="T26" fmla="*/ 583 w 946"/>
                  <a:gd name="T27" fmla="*/ 86 h 772"/>
                  <a:gd name="T28" fmla="*/ 557 w 946"/>
                  <a:gd name="T29" fmla="*/ 85 h 772"/>
                  <a:gd name="T30" fmla="*/ 537 w 946"/>
                  <a:gd name="T31" fmla="*/ 62 h 772"/>
                  <a:gd name="T32" fmla="*/ 511 w 946"/>
                  <a:gd name="T33" fmla="*/ 32 h 772"/>
                  <a:gd name="T34" fmla="*/ 481 w 946"/>
                  <a:gd name="T35" fmla="*/ 9 h 772"/>
                  <a:gd name="T36" fmla="*/ 445 w 946"/>
                  <a:gd name="T37" fmla="*/ 0 h 772"/>
                  <a:gd name="T38" fmla="*/ 401 w 946"/>
                  <a:gd name="T39" fmla="*/ 21 h 772"/>
                  <a:gd name="T40" fmla="*/ 383 w 946"/>
                  <a:gd name="T41" fmla="*/ 65 h 772"/>
                  <a:gd name="T42" fmla="*/ 351 w 946"/>
                  <a:gd name="T43" fmla="*/ 105 h 772"/>
                  <a:gd name="T44" fmla="*/ 297 w 946"/>
                  <a:gd name="T45" fmla="*/ 104 h 772"/>
                  <a:gd name="T46" fmla="*/ 240 w 946"/>
                  <a:gd name="T47" fmla="*/ 90 h 772"/>
                  <a:gd name="T48" fmla="*/ 163 w 946"/>
                  <a:gd name="T49" fmla="*/ 119 h 772"/>
                  <a:gd name="T50" fmla="*/ 160 w 946"/>
                  <a:gd name="T51" fmla="*/ 177 h 772"/>
                  <a:gd name="T52" fmla="*/ 153 w 946"/>
                  <a:gd name="T53" fmla="*/ 237 h 772"/>
                  <a:gd name="T54" fmla="*/ 123 w 946"/>
                  <a:gd name="T55" fmla="*/ 250 h 772"/>
                  <a:gd name="T56" fmla="*/ 88 w 946"/>
                  <a:gd name="T57" fmla="*/ 257 h 772"/>
                  <a:gd name="T58" fmla="*/ 59 w 946"/>
                  <a:gd name="T59" fmla="*/ 294 h 772"/>
                  <a:gd name="T60" fmla="*/ 70 w 946"/>
                  <a:gd name="T61" fmla="*/ 385 h 772"/>
                  <a:gd name="T62" fmla="*/ 54 w 946"/>
                  <a:gd name="T63" fmla="*/ 414 h 772"/>
                  <a:gd name="T64" fmla="*/ 8 w 946"/>
                  <a:gd name="T65" fmla="*/ 441 h 772"/>
                  <a:gd name="T66" fmla="*/ 3 w 946"/>
                  <a:gd name="T67" fmla="*/ 503 h 772"/>
                  <a:gd name="T68" fmla="*/ 26 w 946"/>
                  <a:gd name="T69" fmla="*/ 524 h 772"/>
                  <a:gd name="T70" fmla="*/ 49 w 946"/>
                  <a:gd name="T71" fmla="*/ 546 h 772"/>
                  <a:gd name="T72" fmla="*/ 51 w 946"/>
                  <a:gd name="T73" fmla="*/ 611 h 772"/>
                  <a:gd name="T74" fmla="*/ 63 w 946"/>
                  <a:gd name="T75" fmla="*/ 679 h 772"/>
                  <a:gd name="T76" fmla="*/ 122 w 946"/>
                  <a:gd name="T77" fmla="*/ 692 h 772"/>
                  <a:gd name="T78" fmla="*/ 191 w 946"/>
                  <a:gd name="T79" fmla="*/ 693 h 772"/>
                  <a:gd name="T80" fmla="*/ 230 w 946"/>
                  <a:gd name="T81" fmla="*/ 712 h 772"/>
                  <a:gd name="T82" fmla="*/ 266 w 946"/>
                  <a:gd name="T83" fmla="*/ 733 h 772"/>
                  <a:gd name="T84" fmla="*/ 303 w 946"/>
                  <a:gd name="T85" fmla="*/ 745 h 772"/>
                  <a:gd name="T86" fmla="*/ 346 w 946"/>
                  <a:gd name="T87" fmla="*/ 740 h 772"/>
                  <a:gd name="T88" fmla="*/ 387 w 946"/>
                  <a:gd name="T89" fmla="*/ 725 h 772"/>
                  <a:gd name="T90" fmla="*/ 427 w 946"/>
                  <a:gd name="T91" fmla="*/ 712 h 772"/>
                  <a:gd name="T92" fmla="*/ 464 w 946"/>
                  <a:gd name="T93" fmla="*/ 715 h 772"/>
                  <a:gd name="T94" fmla="*/ 497 w 946"/>
                  <a:gd name="T95" fmla="*/ 730 h 772"/>
                  <a:gd name="T96" fmla="*/ 531 w 946"/>
                  <a:gd name="T97" fmla="*/ 749 h 772"/>
                  <a:gd name="T98" fmla="*/ 565 w 946"/>
                  <a:gd name="T99" fmla="*/ 765 h 772"/>
                  <a:gd name="T100" fmla="*/ 603 w 946"/>
                  <a:gd name="T101" fmla="*/ 772 h 772"/>
                  <a:gd name="T102" fmla="*/ 643 w 946"/>
                  <a:gd name="T103" fmla="*/ 755 h 772"/>
                  <a:gd name="T104" fmla="*/ 677 w 946"/>
                  <a:gd name="T105" fmla="*/ 724 h 772"/>
                  <a:gd name="T106" fmla="*/ 711 w 946"/>
                  <a:gd name="T107" fmla="*/ 701 h 772"/>
                  <a:gd name="T108" fmla="*/ 743 w 946"/>
                  <a:gd name="T109" fmla="*/ 703 h 772"/>
                  <a:gd name="T110" fmla="*/ 776 w 946"/>
                  <a:gd name="T111" fmla="*/ 716 h 772"/>
                  <a:gd name="T112" fmla="*/ 842 w 946"/>
                  <a:gd name="T113" fmla="*/ 715 h 772"/>
                  <a:gd name="T114" fmla="*/ 883 w 946"/>
                  <a:gd name="T115" fmla="*/ 676 h 772"/>
                  <a:gd name="T116" fmla="*/ 878 w 946"/>
                  <a:gd name="T117" fmla="*/ 586 h 772"/>
                  <a:gd name="T118" fmla="*/ 902 w 946"/>
                  <a:gd name="T119" fmla="*/ 534 h 772"/>
                  <a:gd name="T120" fmla="*/ 944 w 946"/>
                  <a:gd name="T121" fmla="*/ 479 h 7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946" h="772">
                    <a:moveTo>
                      <a:pt x="933" y="396"/>
                    </a:moveTo>
                    <a:lnTo>
                      <a:pt x="926" y="385"/>
                    </a:lnTo>
                    <a:lnTo>
                      <a:pt x="918" y="375"/>
                    </a:lnTo>
                    <a:lnTo>
                      <a:pt x="909" y="368"/>
                    </a:lnTo>
                    <a:lnTo>
                      <a:pt x="897" y="364"/>
                    </a:lnTo>
                    <a:lnTo>
                      <a:pt x="886" y="359"/>
                    </a:lnTo>
                    <a:lnTo>
                      <a:pt x="874" y="355"/>
                    </a:lnTo>
                    <a:lnTo>
                      <a:pt x="863" y="349"/>
                    </a:lnTo>
                    <a:lnTo>
                      <a:pt x="852" y="342"/>
                    </a:lnTo>
                    <a:lnTo>
                      <a:pt x="840" y="322"/>
                    </a:lnTo>
                    <a:lnTo>
                      <a:pt x="840" y="302"/>
                    </a:lnTo>
                    <a:lnTo>
                      <a:pt x="847" y="281"/>
                    </a:lnTo>
                    <a:lnTo>
                      <a:pt x="855" y="259"/>
                    </a:lnTo>
                    <a:lnTo>
                      <a:pt x="859" y="241"/>
                    </a:lnTo>
                    <a:lnTo>
                      <a:pt x="860" y="225"/>
                    </a:lnTo>
                    <a:lnTo>
                      <a:pt x="858" y="212"/>
                    </a:lnTo>
                    <a:lnTo>
                      <a:pt x="852" y="200"/>
                    </a:lnTo>
                    <a:lnTo>
                      <a:pt x="844" y="190"/>
                    </a:lnTo>
                    <a:lnTo>
                      <a:pt x="832" y="182"/>
                    </a:lnTo>
                    <a:lnTo>
                      <a:pt x="818" y="174"/>
                    </a:lnTo>
                    <a:lnTo>
                      <a:pt x="799" y="167"/>
                    </a:lnTo>
                    <a:lnTo>
                      <a:pt x="790" y="164"/>
                    </a:lnTo>
                    <a:lnTo>
                      <a:pt x="781" y="161"/>
                    </a:lnTo>
                    <a:lnTo>
                      <a:pt x="772" y="159"/>
                    </a:lnTo>
                    <a:lnTo>
                      <a:pt x="761" y="156"/>
                    </a:lnTo>
                    <a:lnTo>
                      <a:pt x="752" y="152"/>
                    </a:lnTo>
                    <a:lnTo>
                      <a:pt x="743" y="149"/>
                    </a:lnTo>
                    <a:lnTo>
                      <a:pt x="735" y="144"/>
                    </a:lnTo>
                    <a:lnTo>
                      <a:pt x="727" y="138"/>
                    </a:lnTo>
                    <a:lnTo>
                      <a:pt x="720" y="130"/>
                    </a:lnTo>
                    <a:lnTo>
                      <a:pt x="714" y="122"/>
                    </a:lnTo>
                    <a:lnTo>
                      <a:pt x="709" y="112"/>
                    </a:lnTo>
                    <a:lnTo>
                      <a:pt x="704" y="103"/>
                    </a:lnTo>
                    <a:lnTo>
                      <a:pt x="692" y="88"/>
                    </a:lnTo>
                    <a:lnTo>
                      <a:pt x="681" y="76"/>
                    </a:lnTo>
                    <a:lnTo>
                      <a:pt x="668" y="69"/>
                    </a:lnTo>
                    <a:lnTo>
                      <a:pt x="654" y="65"/>
                    </a:lnTo>
                    <a:lnTo>
                      <a:pt x="640" y="63"/>
                    </a:lnTo>
                    <a:lnTo>
                      <a:pt x="626" y="66"/>
                    </a:lnTo>
                    <a:lnTo>
                      <a:pt x="611" y="72"/>
                    </a:lnTo>
                    <a:lnTo>
                      <a:pt x="595" y="80"/>
                    </a:lnTo>
                    <a:lnTo>
                      <a:pt x="583" y="86"/>
                    </a:lnTo>
                    <a:lnTo>
                      <a:pt x="572" y="90"/>
                    </a:lnTo>
                    <a:lnTo>
                      <a:pt x="564" y="89"/>
                    </a:lnTo>
                    <a:lnTo>
                      <a:pt x="557" y="85"/>
                    </a:lnTo>
                    <a:lnTo>
                      <a:pt x="550" y="80"/>
                    </a:lnTo>
                    <a:lnTo>
                      <a:pt x="545" y="72"/>
                    </a:lnTo>
                    <a:lnTo>
                      <a:pt x="537" y="62"/>
                    </a:lnTo>
                    <a:lnTo>
                      <a:pt x="528" y="51"/>
                    </a:lnTo>
                    <a:lnTo>
                      <a:pt x="520" y="42"/>
                    </a:lnTo>
                    <a:lnTo>
                      <a:pt x="511" y="32"/>
                    </a:lnTo>
                    <a:lnTo>
                      <a:pt x="502" y="23"/>
                    </a:lnTo>
                    <a:lnTo>
                      <a:pt x="493" y="16"/>
                    </a:lnTo>
                    <a:lnTo>
                      <a:pt x="481" y="9"/>
                    </a:lnTo>
                    <a:lnTo>
                      <a:pt x="471" y="5"/>
                    </a:lnTo>
                    <a:lnTo>
                      <a:pt x="458" y="1"/>
                    </a:lnTo>
                    <a:lnTo>
                      <a:pt x="445" y="0"/>
                    </a:lnTo>
                    <a:lnTo>
                      <a:pt x="425" y="2"/>
                    </a:lnTo>
                    <a:lnTo>
                      <a:pt x="411" y="9"/>
                    </a:lnTo>
                    <a:lnTo>
                      <a:pt x="401" y="21"/>
                    </a:lnTo>
                    <a:lnTo>
                      <a:pt x="394" y="34"/>
                    </a:lnTo>
                    <a:lnTo>
                      <a:pt x="389" y="50"/>
                    </a:lnTo>
                    <a:lnTo>
                      <a:pt x="383" y="65"/>
                    </a:lnTo>
                    <a:lnTo>
                      <a:pt x="376" y="81"/>
                    </a:lnTo>
                    <a:lnTo>
                      <a:pt x="366" y="95"/>
                    </a:lnTo>
                    <a:lnTo>
                      <a:pt x="351" y="105"/>
                    </a:lnTo>
                    <a:lnTo>
                      <a:pt x="334" y="108"/>
                    </a:lnTo>
                    <a:lnTo>
                      <a:pt x="316" y="108"/>
                    </a:lnTo>
                    <a:lnTo>
                      <a:pt x="297" y="104"/>
                    </a:lnTo>
                    <a:lnTo>
                      <a:pt x="277" y="99"/>
                    </a:lnTo>
                    <a:lnTo>
                      <a:pt x="259" y="93"/>
                    </a:lnTo>
                    <a:lnTo>
                      <a:pt x="240" y="90"/>
                    </a:lnTo>
                    <a:lnTo>
                      <a:pt x="223" y="91"/>
                    </a:lnTo>
                    <a:lnTo>
                      <a:pt x="185" y="103"/>
                    </a:lnTo>
                    <a:lnTo>
                      <a:pt x="163" y="119"/>
                    </a:lnTo>
                    <a:lnTo>
                      <a:pt x="155" y="137"/>
                    </a:lnTo>
                    <a:lnTo>
                      <a:pt x="155" y="157"/>
                    </a:lnTo>
                    <a:lnTo>
                      <a:pt x="160" y="177"/>
                    </a:lnTo>
                    <a:lnTo>
                      <a:pt x="163" y="199"/>
                    </a:lnTo>
                    <a:lnTo>
                      <a:pt x="163" y="219"/>
                    </a:lnTo>
                    <a:lnTo>
                      <a:pt x="153" y="237"/>
                    </a:lnTo>
                    <a:lnTo>
                      <a:pt x="145" y="244"/>
                    </a:lnTo>
                    <a:lnTo>
                      <a:pt x="134" y="248"/>
                    </a:lnTo>
                    <a:lnTo>
                      <a:pt x="123" y="250"/>
                    </a:lnTo>
                    <a:lnTo>
                      <a:pt x="111" y="252"/>
                    </a:lnTo>
                    <a:lnTo>
                      <a:pt x="99" y="253"/>
                    </a:lnTo>
                    <a:lnTo>
                      <a:pt x="88" y="257"/>
                    </a:lnTo>
                    <a:lnTo>
                      <a:pt x="78" y="261"/>
                    </a:lnTo>
                    <a:lnTo>
                      <a:pt x="70" y="268"/>
                    </a:lnTo>
                    <a:lnTo>
                      <a:pt x="59" y="294"/>
                    </a:lnTo>
                    <a:lnTo>
                      <a:pt x="58" y="326"/>
                    </a:lnTo>
                    <a:lnTo>
                      <a:pt x="62" y="359"/>
                    </a:lnTo>
                    <a:lnTo>
                      <a:pt x="70" y="385"/>
                    </a:lnTo>
                    <a:lnTo>
                      <a:pt x="73" y="399"/>
                    </a:lnTo>
                    <a:lnTo>
                      <a:pt x="66" y="409"/>
                    </a:lnTo>
                    <a:lnTo>
                      <a:pt x="54" y="414"/>
                    </a:lnTo>
                    <a:lnTo>
                      <a:pt x="38" y="420"/>
                    </a:lnTo>
                    <a:lnTo>
                      <a:pt x="21" y="428"/>
                    </a:lnTo>
                    <a:lnTo>
                      <a:pt x="8" y="441"/>
                    </a:lnTo>
                    <a:lnTo>
                      <a:pt x="0" y="462"/>
                    </a:lnTo>
                    <a:lnTo>
                      <a:pt x="0" y="493"/>
                    </a:lnTo>
                    <a:lnTo>
                      <a:pt x="3" y="503"/>
                    </a:lnTo>
                    <a:lnTo>
                      <a:pt x="9" y="511"/>
                    </a:lnTo>
                    <a:lnTo>
                      <a:pt x="17" y="518"/>
                    </a:lnTo>
                    <a:lnTo>
                      <a:pt x="26" y="524"/>
                    </a:lnTo>
                    <a:lnTo>
                      <a:pt x="34" y="531"/>
                    </a:lnTo>
                    <a:lnTo>
                      <a:pt x="42" y="538"/>
                    </a:lnTo>
                    <a:lnTo>
                      <a:pt x="49" y="546"/>
                    </a:lnTo>
                    <a:lnTo>
                      <a:pt x="54" y="556"/>
                    </a:lnTo>
                    <a:lnTo>
                      <a:pt x="55" y="581"/>
                    </a:lnTo>
                    <a:lnTo>
                      <a:pt x="51" y="611"/>
                    </a:lnTo>
                    <a:lnTo>
                      <a:pt x="48" y="640"/>
                    </a:lnTo>
                    <a:lnTo>
                      <a:pt x="51" y="664"/>
                    </a:lnTo>
                    <a:lnTo>
                      <a:pt x="63" y="679"/>
                    </a:lnTo>
                    <a:lnTo>
                      <a:pt x="79" y="688"/>
                    </a:lnTo>
                    <a:lnTo>
                      <a:pt x="100" y="692"/>
                    </a:lnTo>
                    <a:lnTo>
                      <a:pt x="122" y="692"/>
                    </a:lnTo>
                    <a:lnTo>
                      <a:pt x="146" y="692"/>
                    </a:lnTo>
                    <a:lnTo>
                      <a:pt x="169" y="692"/>
                    </a:lnTo>
                    <a:lnTo>
                      <a:pt x="191" y="693"/>
                    </a:lnTo>
                    <a:lnTo>
                      <a:pt x="209" y="700"/>
                    </a:lnTo>
                    <a:lnTo>
                      <a:pt x="220" y="706"/>
                    </a:lnTo>
                    <a:lnTo>
                      <a:pt x="230" y="712"/>
                    </a:lnTo>
                    <a:lnTo>
                      <a:pt x="242" y="721"/>
                    </a:lnTo>
                    <a:lnTo>
                      <a:pt x="254" y="727"/>
                    </a:lnTo>
                    <a:lnTo>
                      <a:pt x="266" y="733"/>
                    </a:lnTo>
                    <a:lnTo>
                      <a:pt x="278" y="739"/>
                    </a:lnTo>
                    <a:lnTo>
                      <a:pt x="290" y="742"/>
                    </a:lnTo>
                    <a:lnTo>
                      <a:pt x="303" y="745"/>
                    </a:lnTo>
                    <a:lnTo>
                      <a:pt x="318" y="745"/>
                    </a:lnTo>
                    <a:lnTo>
                      <a:pt x="331" y="742"/>
                    </a:lnTo>
                    <a:lnTo>
                      <a:pt x="346" y="740"/>
                    </a:lnTo>
                    <a:lnTo>
                      <a:pt x="360" y="736"/>
                    </a:lnTo>
                    <a:lnTo>
                      <a:pt x="373" y="731"/>
                    </a:lnTo>
                    <a:lnTo>
                      <a:pt x="387" y="725"/>
                    </a:lnTo>
                    <a:lnTo>
                      <a:pt x="401" y="721"/>
                    </a:lnTo>
                    <a:lnTo>
                      <a:pt x="414" y="716"/>
                    </a:lnTo>
                    <a:lnTo>
                      <a:pt x="427" y="712"/>
                    </a:lnTo>
                    <a:lnTo>
                      <a:pt x="440" y="711"/>
                    </a:lnTo>
                    <a:lnTo>
                      <a:pt x="452" y="712"/>
                    </a:lnTo>
                    <a:lnTo>
                      <a:pt x="464" y="715"/>
                    </a:lnTo>
                    <a:lnTo>
                      <a:pt x="475" y="718"/>
                    </a:lnTo>
                    <a:lnTo>
                      <a:pt x="487" y="724"/>
                    </a:lnTo>
                    <a:lnTo>
                      <a:pt x="497" y="730"/>
                    </a:lnTo>
                    <a:lnTo>
                      <a:pt x="509" y="736"/>
                    </a:lnTo>
                    <a:lnTo>
                      <a:pt x="520" y="742"/>
                    </a:lnTo>
                    <a:lnTo>
                      <a:pt x="531" y="749"/>
                    </a:lnTo>
                    <a:lnTo>
                      <a:pt x="542" y="755"/>
                    </a:lnTo>
                    <a:lnTo>
                      <a:pt x="554" y="761"/>
                    </a:lnTo>
                    <a:lnTo>
                      <a:pt x="565" y="765"/>
                    </a:lnTo>
                    <a:lnTo>
                      <a:pt x="578" y="770"/>
                    </a:lnTo>
                    <a:lnTo>
                      <a:pt x="591" y="772"/>
                    </a:lnTo>
                    <a:lnTo>
                      <a:pt x="603" y="772"/>
                    </a:lnTo>
                    <a:lnTo>
                      <a:pt x="617" y="770"/>
                    </a:lnTo>
                    <a:lnTo>
                      <a:pt x="630" y="764"/>
                    </a:lnTo>
                    <a:lnTo>
                      <a:pt x="643" y="755"/>
                    </a:lnTo>
                    <a:lnTo>
                      <a:pt x="654" y="746"/>
                    </a:lnTo>
                    <a:lnTo>
                      <a:pt x="666" y="734"/>
                    </a:lnTo>
                    <a:lnTo>
                      <a:pt x="677" y="724"/>
                    </a:lnTo>
                    <a:lnTo>
                      <a:pt x="689" y="715"/>
                    </a:lnTo>
                    <a:lnTo>
                      <a:pt x="699" y="707"/>
                    </a:lnTo>
                    <a:lnTo>
                      <a:pt x="711" y="701"/>
                    </a:lnTo>
                    <a:lnTo>
                      <a:pt x="722" y="700"/>
                    </a:lnTo>
                    <a:lnTo>
                      <a:pt x="732" y="701"/>
                    </a:lnTo>
                    <a:lnTo>
                      <a:pt x="743" y="703"/>
                    </a:lnTo>
                    <a:lnTo>
                      <a:pt x="753" y="708"/>
                    </a:lnTo>
                    <a:lnTo>
                      <a:pt x="764" y="712"/>
                    </a:lnTo>
                    <a:lnTo>
                      <a:pt x="776" y="716"/>
                    </a:lnTo>
                    <a:lnTo>
                      <a:pt x="789" y="718"/>
                    </a:lnTo>
                    <a:lnTo>
                      <a:pt x="818" y="718"/>
                    </a:lnTo>
                    <a:lnTo>
                      <a:pt x="842" y="715"/>
                    </a:lnTo>
                    <a:lnTo>
                      <a:pt x="860" y="707"/>
                    </a:lnTo>
                    <a:lnTo>
                      <a:pt x="874" y="693"/>
                    </a:lnTo>
                    <a:lnTo>
                      <a:pt x="883" y="676"/>
                    </a:lnTo>
                    <a:lnTo>
                      <a:pt x="887" y="652"/>
                    </a:lnTo>
                    <a:lnTo>
                      <a:pt x="885" y="622"/>
                    </a:lnTo>
                    <a:lnTo>
                      <a:pt x="878" y="586"/>
                    </a:lnTo>
                    <a:lnTo>
                      <a:pt x="878" y="564"/>
                    </a:lnTo>
                    <a:lnTo>
                      <a:pt x="887" y="548"/>
                    </a:lnTo>
                    <a:lnTo>
                      <a:pt x="902" y="534"/>
                    </a:lnTo>
                    <a:lnTo>
                      <a:pt x="919" y="520"/>
                    </a:lnTo>
                    <a:lnTo>
                      <a:pt x="935" y="503"/>
                    </a:lnTo>
                    <a:lnTo>
                      <a:pt x="944" y="479"/>
                    </a:lnTo>
                    <a:lnTo>
                      <a:pt x="946" y="444"/>
                    </a:lnTo>
                    <a:lnTo>
                      <a:pt x="933" y="396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121"/>
              <p:cNvSpPr>
                <a:spLocks/>
              </p:cNvSpPr>
              <p:nvPr/>
            </p:nvSpPr>
            <p:spPr bwMode="auto">
              <a:xfrm>
                <a:off x="4192588" y="2989263"/>
                <a:ext cx="730250" cy="811213"/>
              </a:xfrm>
              <a:custGeom>
                <a:avLst/>
                <a:gdLst>
                  <a:gd name="T0" fmla="*/ 492 w 921"/>
                  <a:gd name="T1" fmla="*/ 692 h 1022"/>
                  <a:gd name="T2" fmla="*/ 534 w 921"/>
                  <a:gd name="T3" fmla="*/ 716 h 1022"/>
                  <a:gd name="T4" fmla="*/ 618 w 921"/>
                  <a:gd name="T5" fmla="*/ 725 h 1022"/>
                  <a:gd name="T6" fmla="*/ 651 w 921"/>
                  <a:gd name="T7" fmla="*/ 690 h 1022"/>
                  <a:gd name="T8" fmla="*/ 674 w 921"/>
                  <a:gd name="T9" fmla="*/ 656 h 1022"/>
                  <a:gd name="T10" fmla="*/ 707 w 921"/>
                  <a:gd name="T11" fmla="*/ 656 h 1022"/>
                  <a:gd name="T12" fmla="*/ 748 w 921"/>
                  <a:gd name="T13" fmla="*/ 670 h 1022"/>
                  <a:gd name="T14" fmla="*/ 824 w 921"/>
                  <a:gd name="T15" fmla="*/ 679 h 1022"/>
                  <a:gd name="T16" fmla="*/ 858 w 921"/>
                  <a:gd name="T17" fmla="*/ 622 h 1022"/>
                  <a:gd name="T18" fmla="*/ 849 w 921"/>
                  <a:gd name="T19" fmla="*/ 545 h 1022"/>
                  <a:gd name="T20" fmla="*/ 891 w 921"/>
                  <a:gd name="T21" fmla="*/ 495 h 1022"/>
                  <a:gd name="T22" fmla="*/ 921 w 921"/>
                  <a:gd name="T23" fmla="*/ 423 h 1022"/>
                  <a:gd name="T24" fmla="*/ 890 w 921"/>
                  <a:gd name="T25" fmla="*/ 359 h 1022"/>
                  <a:gd name="T26" fmla="*/ 831 w 921"/>
                  <a:gd name="T27" fmla="*/ 340 h 1022"/>
                  <a:gd name="T28" fmla="*/ 800 w 921"/>
                  <a:gd name="T29" fmla="*/ 296 h 1022"/>
                  <a:gd name="T30" fmla="*/ 828 w 921"/>
                  <a:gd name="T31" fmla="*/ 211 h 1022"/>
                  <a:gd name="T32" fmla="*/ 780 w 921"/>
                  <a:gd name="T33" fmla="*/ 155 h 1022"/>
                  <a:gd name="T34" fmla="*/ 722 w 921"/>
                  <a:gd name="T35" fmla="*/ 138 h 1022"/>
                  <a:gd name="T36" fmla="*/ 696 w 921"/>
                  <a:gd name="T37" fmla="*/ 106 h 1022"/>
                  <a:gd name="T38" fmla="*/ 671 w 921"/>
                  <a:gd name="T39" fmla="*/ 73 h 1022"/>
                  <a:gd name="T40" fmla="*/ 621 w 921"/>
                  <a:gd name="T41" fmla="*/ 65 h 1022"/>
                  <a:gd name="T42" fmla="*/ 579 w 921"/>
                  <a:gd name="T43" fmla="*/ 91 h 1022"/>
                  <a:gd name="T44" fmla="*/ 549 w 921"/>
                  <a:gd name="T45" fmla="*/ 100 h 1022"/>
                  <a:gd name="T46" fmla="*/ 520 w 921"/>
                  <a:gd name="T47" fmla="*/ 72 h 1022"/>
                  <a:gd name="T48" fmla="*/ 484 w 921"/>
                  <a:gd name="T49" fmla="*/ 15 h 1022"/>
                  <a:gd name="T50" fmla="*/ 410 w 921"/>
                  <a:gd name="T51" fmla="*/ 13 h 1022"/>
                  <a:gd name="T52" fmla="*/ 371 w 921"/>
                  <a:gd name="T53" fmla="*/ 69 h 1022"/>
                  <a:gd name="T54" fmla="*/ 331 w 921"/>
                  <a:gd name="T55" fmla="*/ 112 h 1022"/>
                  <a:gd name="T56" fmla="*/ 293 w 921"/>
                  <a:gd name="T57" fmla="*/ 99 h 1022"/>
                  <a:gd name="T58" fmla="*/ 204 w 921"/>
                  <a:gd name="T59" fmla="*/ 88 h 1022"/>
                  <a:gd name="T60" fmla="*/ 158 w 921"/>
                  <a:gd name="T61" fmla="*/ 169 h 1022"/>
                  <a:gd name="T62" fmla="*/ 159 w 921"/>
                  <a:gd name="T63" fmla="*/ 234 h 1022"/>
                  <a:gd name="T64" fmla="*/ 129 w 921"/>
                  <a:gd name="T65" fmla="*/ 241 h 1022"/>
                  <a:gd name="T66" fmla="*/ 80 w 921"/>
                  <a:gd name="T67" fmla="*/ 250 h 1022"/>
                  <a:gd name="T68" fmla="*/ 53 w 921"/>
                  <a:gd name="T69" fmla="*/ 297 h 1022"/>
                  <a:gd name="T70" fmla="*/ 81 w 921"/>
                  <a:gd name="T71" fmla="*/ 357 h 1022"/>
                  <a:gd name="T72" fmla="*/ 72 w 921"/>
                  <a:gd name="T73" fmla="*/ 384 h 1022"/>
                  <a:gd name="T74" fmla="*/ 11 w 921"/>
                  <a:gd name="T75" fmla="*/ 425 h 1022"/>
                  <a:gd name="T76" fmla="*/ 7 w 921"/>
                  <a:gd name="T77" fmla="*/ 471 h 1022"/>
                  <a:gd name="T78" fmla="*/ 49 w 921"/>
                  <a:gd name="T79" fmla="*/ 503 h 1022"/>
                  <a:gd name="T80" fmla="*/ 64 w 921"/>
                  <a:gd name="T81" fmla="*/ 541 h 1022"/>
                  <a:gd name="T82" fmla="*/ 65 w 921"/>
                  <a:gd name="T83" fmla="*/ 639 h 1022"/>
                  <a:gd name="T84" fmla="*/ 132 w 921"/>
                  <a:gd name="T85" fmla="*/ 655 h 1022"/>
                  <a:gd name="T86" fmla="*/ 195 w 921"/>
                  <a:gd name="T87" fmla="*/ 653 h 1022"/>
                  <a:gd name="T88" fmla="*/ 234 w 921"/>
                  <a:gd name="T89" fmla="*/ 676 h 1022"/>
                  <a:gd name="T90" fmla="*/ 266 w 921"/>
                  <a:gd name="T91" fmla="*/ 697 h 1022"/>
                  <a:gd name="T92" fmla="*/ 298 w 921"/>
                  <a:gd name="T93" fmla="*/ 705 h 1022"/>
                  <a:gd name="T94" fmla="*/ 336 w 921"/>
                  <a:gd name="T95" fmla="*/ 744 h 1022"/>
                  <a:gd name="T96" fmla="*/ 341 w 921"/>
                  <a:gd name="T97" fmla="*/ 835 h 1022"/>
                  <a:gd name="T98" fmla="*/ 277 w 921"/>
                  <a:gd name="T99" fmla="*/ 964 h 1022"/>
                  <a:gd name="T100" fmla="*/ 262 w 921"/>
                  <a:gd name="T101" fmla="*/ 997 h 1022"/>
                  <a:gd name="T102" fmla="*/ 326 w 921"/>
                  <a:gd name="T103" fmla="*/ 939 h 1022"/>
                  <a:gd name="T104" fmla="*/ 369 w 921"/>
                  <a:gd name="T105" fmla="*/ 794 h 1022"/>
                  <a:gd name="T106" fmla="*/ 344 w 921"/>
                  <a:gd name="T107" fmla="*/ 706 h 1022"/>
                  <a:gd name="T108" fmla="*/ 354 w 921"/>
                  <a:gd name="T109" fmla="*/ 697 h 1022"/>
                  <a:gd name="T110" fmla="*/ 393 w 921"/>
                  <a:gd name="T111" fmla="*/ 763 h 1022"/>
                  <a:gd name="T112" fmla="*/ 410 w 921"/>
                  <a:gd name="T113" fmla="*/ 755 h 1022"/>
                  <a:gd name="T114" fmla="*/ 427 w 921"/>
                  <a:gd name="T115" fmla="*/ 661 h 1022"/>
                  <a:gd name="T116" fmla="*/ 470 w 921"/>
                  <a:gd name="T117" fmla="*/ 679 h 1022"/>
                  <a:gd name="T118" fmla="*/ 469 w 921"/>
                  <a:gd name="T119" fmla="*/ 918 h 1022"/>
                  <a:gd name="T120" fmla="*/ 573 w 921"/>
                  <a:gd name="T121" fmla="*/ 1020 h 1022"/>
                  <a:gd name="T122" fmla="*/ 593 w 921"/>
                  <a:gd name="T123" fmla="*/ 1008 h 1022"/>
                  <a:gd name="T124" fmla="*/ 516 w 921"/>
                  <a:gd name="T125" fmla="*/ 943 h 10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21" h="1022">
                    <a:moveTo>
                      <a:pt x="476" y="866"/>
                    </a:moveTo>
                    <a:lnTo>
                      <a:pt x="470" y="822"/>
                    </a:lnTo>
                    <a:lnTo>
                      <a:pt x="469" y="775"/>
                    </a:lnTo>
                    <a:lnTo>
                      <a:pt x="476" y="729"/>
                    </a:lnTo>
                    <a:lnTo>
                      <a:pt x="491" y="691"/>
                    </a:lnTo>
                    <a:lnTo>
                      <a:pt x="492" y="692"/>
                    </a:lnTo>
                    <a:lnTo>
                      <a:pt x="492" y="692"/>
                    </a:lnTo>
                    <a:lnTo>
                      <a:pt x="493" y="692"/>
                    </a:lnTo>
                    <a:lnTo>
                      <a:pt x="493" y="693"/>
                    </a:lnTo>
                    <a:lnTo>
                      <a:pt x="507" y="701"/>
                    </a:lnTo>
                    <a:lnTo>
                      <a:pt x="520" y="708"/>
                    </a:lnTo>
                    <a:lnTo>
                      <a:pt x="534" y="716"/>
                    </a:lnTo>
                    <a:lnTo>
                      <a:pt x="549" y="722"/>
                    </a:lnTo>
                    <a:lnTo>
                      <a:pt x="563" y="726"/>
                    </a:lnTo>
                    <a:lnTo>
                      <a:pt x="578" y="729"/>
                    </a:lnTo>
                    <a:lnTo>
                      <a:pt x="593" y="730"/>
                    </a:lnTo>
                    <a:lnTo>
                      <a:pt x="607" y="728"/>
                    </a:lnTo>
                    <a:lnTo>
                      <a:pt x="618" y="725"/>
                    </a:lnTo>
                    <a:lnTo>
                      <a:pt x="626" y="721"/>
                    </a:lnTo>
                    <a:lnTo>
                      <a:pt x="633" y="715"/>
                    </a:lnTo>
                    <a:lnTo>
                      <a:pt x="639" y="709"/>
                    </a:lnTo>
                    <a:lnTo>
                      <a:pt x="644" y="703"/>
                    </a:lnTo>
                    <a:lnTo>
                      <a:pt x="648" y="697"/>
                    </a:lnTo>
                    <a:lnTo>
                      <a:pt x="651" y="690"/>
                    </a:lnTo>
                    <a:lnTo>
                      <a:pt x="655" y="683"/>
                    </a:lnTo>
                    <a:lnTo>
                      <a:pt x="658" y="676"/>
                    </a:lnTo>
                    <a:lnTo>
                      <a:pt x="662" y="669"/>
                    </a:lnTo>
                    <a:lnTo>
                      <a:pt x="665" y="664"/>
                    </a:lnTo>
                    <a:lnTo>
                      <a:pt x="670" y="660"/>
                    </a:lnTo>
                    <a:lnTo>
                      <a:pt x="674" y="656"/>
                    </a:lnTo>
                    <a:lnTo>
                      <a:pt x="679" y="654"/>
                    </a:lnTo>
                    <a:lnTo>
                      <a:pt x="685" y="653"/>
                    </a:lnTo>
                    <a:lnTo>
                      <a:pt x="693" y="653"/>
                    </a:lnTo>
                    <a:lnTo>
                      <a:pt x="697" y="654"/>
                    </a:lnTo>
                    <a:lnTo>
                      <a:pt x="702" y="654"/>
                    </a:lnTo>
                    <a:lnTo>
                      <a:pt x="707" y="656"/>
                    </a:lnTo>
                    <a:lnTo>
                      <a:pt x="712" y="657"/>
                    </a:lnTo>
                    <a:lnTo>
                      <a:pt x="718" y="660"/>
                    </a:lnTo>
                    <a:lnTo>
                      <a:pt x="724" y="661"/>
                    </a:lnTo>
                    <a:lnTo>
                      <a:pt x="730" y="663"/>
                    </a:lnTo>
                    <a:lnTo>
                      <a:pt x="735" y="665"/>
                    </a:lnTo>
                    <a:lnTo>
                      <a:pt x="748" y="670"/>
                    </a:lnTo>
                    <a:lnTo>
                      <a:pt x="762" y="674"/>
                    </a:lnTo>
                    <a:lnTo>
                      <a:pt x="776" y="677"/>
                    </a:lnTo>
                    <a:lnTo>
                      <a:pt x="788" y="680"/>
                    </a:lnTo>
                    <a:lnTo>
                      <a:pt x="801" y="682"/>
                    </a:lnTo>
                    <a:lnTo>
                      <a:pt x="814" y="682"/>
                    </a:lnTo>
                    <a:lnTo>
                      <a:pt x="824" y="679"/>
                    </a:lnTo>
                    <a:lnTo>
                      <a:pt x="835" y="675"/>
                    </a:lnTo>
                    <a:lnTo>
                      <a:pt x="843" y="669"/>
                    </a:lnTo>
                    <a:lnTo>
                      <a:pt x="848" y="660"/>
                    </a:lnTo>
                    <a:lnTo>
                      <a:pt x="853" y="649"/>
                    </a:lnTo>
                    <a:lnTo>
                      <a:pt x="856" y="638"/>
                    </a:lnTo>
                    <a:lnTo>
                      <a:pt x="858" y="622"/>
                    </a:lnTo>
                    <a:lnTo>
                      <a:pt x="856" y="607"/>
                    </a:lnTo>
                    <a:lnTo>
                      <a:pt x="855" y="592"/>
                    </a:lnTo>
                    <a:lnTo>
                      <a:pt x="853" y="578"/>
                    </a:lnTo>
                    <a:lnTo>
                      <a:pt x="851" y="567"/>
                    </a:lnTo>
                    <a:lnTo>
                      <a:pt x="849" y="555"/>
                    </a:lnTo>
                    <a:lnTo>
                      <a:pt x="849" y="545"/>
                    </a:lnTo>
                    <a:lnTo>
                      <a:pt x="851" y="535"/>
                    </a:lnTo>
                    <a:lnTo>
                      <a:pt x="854" y="526"/>
                    </a:lnTo>
                    <a:lnTo>
                      <a:pt x="860" y="518"/>
                    </a:lnTo>
                    <a:lnTo>
                      <a:pt x="868" y="510"/>
                    </a:lnTo>
                    <a:lnTo>
                      <a:pt x="879" y="503"/>
                    </a:lnTo>
                    <a:lnTo>
                      <a:pt x="891" y="495"/>
                    </a:lnTo>
                    <a:lnTo>
                      <a:pt x="900" y="486"/>
                    </a:lnTo>
                    <a:lnTo>
                      <a:pt x="908" y="474"/>
                    </a:lnTo>
                    <a:lnTo>
                      <a:pt x="914" y="463"/>
                    </a:lnTo>
                    <a:lnTo>
                      <a:pt x="919" y="450"/>
                    </a:lnTo>
                    <a:lnTo>
                      <a:pt x="921" y="436"/>
                    </a:lnTo>
                    <a:lnTo>
                      <a:pt x="921" y="423"/>
                    </a:lnTo>
                    <a:lnTo>
                      <a:pt x="920" y="409"/>
                    </a:lnTo>
                    <a:lnTo>
                      <a:pt x="916" y="396"/>
                    </a:lnTo>
                    <a:lnTo>
                      <a:pt x="912" y="386"/>
                    </a:lnTo>
                    <a:lnTo>
                      <a:pt x="906" y="375"/>
                    </a:lnTo>
                    <a:lnTo>
                      <a:pt x="898" y="366"/>
                    </a:lnTo>
                    <a:lnTo>
                      <a:pt x="890" y="359"/>
                    </a:lnTo>
                    <a:lnTo>
                      <a:pt x="881" y="354"/>
                    </a:lnTo>
                    <a:lnTo>
                      <a:pt x="870" y="349"/>
                    </a:lnTo>
                    <a:lnTo>
                      <a:pt x="860" y="347"/>
                    </a:lnTo>
                    <a:lnTo>
                      <a:pt x="851" y="346"/>
                    </a:lnTo>
                    <a:lnTo>
                      <a:pt x="841" y="343"/>
                    </a:lnTo>
                    <a:lnTo>
                      <a:pt x="831" y="340"/>
                    </a:lnTo>
                    <a:lnTo>
                      <a:pt x="823" y="335"/>
                    </a:lnTo>
                    <a:lnTo>
                      <a:pt x="815" y="331"/>
                    </a:lnTo>
                    <a:lnTo>
                      <a:pt x="808" y="324"/>
                    </a:lnTo>
                    <a:lnTo>
                      <a:pt x="803" y="316"/>
                    </a:lnTo>
                    <a:lnTo>
                      <a:pt x="800" y="306"/>
                    </a:lnTo>
                    <a:lnTo>
                      <a:pt x="800" y="296"/>
                    </a:lnTo>
                    <a:lnTo>
                      <a:pt x="802" y="286"/>
                    </a:lnTo>
                    <a:lnTo>
                      <a:pt x="807" y="275"/>
                    </a:lnTo>
                    <a:lnTo>
                      <a:pt x="813" y="265"/>
                    </a:lnTo>
                    <a:lnTo>
                      <a:pt x="821" y="249"/>
                    </a:lnTo>
                    <a:lnTo>
                      <a:pt x="826" y="230"/>
                    </a:lnTo>
                    <a:lnTo>
                      <a:pt x="828" y="211"/>
                    </a:lnTo>
                    <a:lnTo>
                      <a:pt x="820" y="189"/>
                    </a:lnTo>
                    <a:lnTo>
                      <a:pt x="813" y="179"/>
                    </a:lnTo>
                    <a:lnTo>
                      <a:pt x="806" y="169"/>
                    </a:lnTo>
                    <a:lnTo>
                      <a:pt x="798" y="163"/>
                    </a:lnTo>
                    <a:lnTo>
                      <a:pt x="790" y="158"/>
                    </a:lnTo>
                    <a:lnTo>
                      <a:pt x="780" y="155"/>
                    </a:lnTo>
                    <a:lnTo>
                      <a:pt x="771" y="151"/>
                    </a:lnTo>
                    <a:lnTo>
                      <a:pt x="762" y="149"/>
                    </a:lnTo>
                    <a:lnTo>
                      <a:pt x="752" y="146"/>
                    </a:lnTo>
                    <a:lnTo>
                      <a:pt x="735" y="144"/>
                    </a:lnTo>
                    <a:lnTo>
                      <a:pt x="727" y="142"/>
                    </a:lnTo>
                    <a:lnTo>
                      <a:pt x="722" y="138"/>
                    </a:lnTo>
                    <a:lnTo>
                      <a:pt x="716" y="134"/>
                    </a:lnTo>
                    <a:lnTo>
                      <a:pt x="711" y="129"/>
                    </a:lnTo>
                    <a:lnTo>
                      <a:pt x="707" y="125"/>
                    </a:lnTo>
                    <a:lnTo>
                      <a:pt x="703" y="119"/>
                    </a:lnTo>
                    <a:lnTo>
                      <a:pt x="700" y="113"/>
                    </a:lnTo>
                    <a:lnTo>
                      <a:pt x="696" y="106"/>
                    </a:lnTo>
                    <a:lnTo>
                      <a:pt x="693" y="100"/>
                    </a:lnTo>
                    <a:lnTo>
                      <a:pt x="689" y="95"/>
                    </a:lnTo>
                    <a:lnTo>
                      <a:pt x="686" y="89"/>
                    </a:lnTo>
                    <a:lnTo>
                      <a:pt x="681" y="83"/>
                    </a:lnTo>
                    <a:lnTo>
                      <a:pt x="677" y="77"/>
                    </a:lnTo>
                    <a:lnTo>
                      <a:pt x="671" y="73"/>
                    </a:lnTo>
                    <a:lnTo>
                      <a:pt x="665" y="68"/>
                    </a:lnTo>
                    <a:lnTo>
                      <a:pt x="658" y="65"/>
                    </a:lnTo>
                    <a:lnTo>
                      <a:pt x="649" y="61"/>
                    </a:lnTo>
                    <a:lnTo>
                      <a:pt x="639" y="61"/>
                    </a:lnTo>
                    <a:lnTo>
                      <a:pt x="631" y="62"/>
                    </a:lnTo>
                    <a:lnTo>
                      <a:pt x="621" y="65"/>
                    </a:lnTo>
                    <a:lnTo>
                      <a:pt x="613" y="68"/>
                    </a:lnTo>
                    <a:lnTo>
                      <a:pt x="606" y="73"/>
                    </a:lnTo>
                    <a:lnTo>
                      <a:pt x="598" y="77"/>
                    </a:lnTo>
                    <a:lnTo>
                      <a:pt x="591" y="83"/>
                    </a:lnTo>
                    <a:lnTo>
                      <a:pt x="584" y="88"/>
                    </a:lnTo>
                    <a:lnTo>
                      <a:pt x="579" y="91"/>
                    </a:lnTo>
                    <a:lnTo>
                      <a:pt x="573" y="95"/>
                    </a:lnTo>
                    <a:lnTo>
                      <a:pt x="568" y="98"/>
                    </a:lnTo>
                    <a:lnTo>
                      <a:pt x="563" y="99"/>
                    </a:lnTo>
                    <a:lnTo>
                      <a:pt x="558" y="100"/>
                    </a:lnTo>
                    <a:lnTo>
                      <a:pt x="553" y="102"/>
                    </a:lnTo>
                    <a:lnTo>
                      <a:pt x="549" y="100"/>
                    </a:lnTo>
                    <a:lnTo>
                      <a:pt x="543" y="98"/>
                    </a:lnTo>
                    <a:lnTo>
                      <a:pt x="537" y="95"/>
                    </a:lnTo>
                    <a:lnTo>
                      <a:pt x="533" y="90"/>
                    </a:lnTo>
                    <a:lnTo>
                      <a:pt x="528" y="84"/>
                    </a:lnTo>
                    <a:lnTo>
                      <a:pt x="523" y="77"/>
                    </a:lnTo>
                    <a:lnTo>
                      <a:pt x="520" y="72"/>
                    </a:lnTo>
                    <a:lnTo>
                      <a:pt x="515" y="64"/>
                    </a:lnTo>
                    <a:lnTo>
                      <a:pt x="512" y="57"/>
                    </a:lnTo>
                    <a:lnTo>
                      <a:pt x="506" y="45"/>
                    </a:lnTo>
                    <a:lnTo>
                      <a:pt x="499" y="35"/>
                    </a:lnTo>
                    <a:lnTo>
                      <a:pt x="492" y="24"/>
                    </a:lnTo>
                    <a:lnTo>
                      <a:pt x="484" y="15"/>
                    </a:lnTo>
                    <a:lnTo>
                      <a:pt x="474" y="7"/>
                    </a:lnTo>
                    <a:lnTo>
                      <a:pt x="462" y="3"/>
                    </a:lnTo>
                    <a:lnTo>
                      <a:pt x="450" y="0"/>
                    </a:lnTo>
                    <a:lnTo>
                      <a:pt x="433" y="3"/>
                    </a:lnTo>
                    <a:lnTo>
                      <a:pt x="421" y="7"/>
                    </a:lnTo>
                    <a:lnTo>
                      <a:pt x="410" y="13"/>
                    </a:lnTo>
                    <a:lnTo>
                      <a:pt x="401" y="21"/>
                    </a:lnTo>
                    <a:lnTo>
                      <a:pt x="394" y="29"/>
                    </a:lnTo>
                    <a:lnTo>
                      <a:pt x="387" y="39"/>
                    </a:lnTo>
                    <a:lnTo>
                      <a:pt x="382" y="49"/>
                    </a:lnTo>
                    <a:lnTo>
                      <a:pt x="376" y="59"/>
                    </a:lnTo>
                    <a:lnTo>
                      <a:pt x="371" y="69"/>
                    </a:lnTo>
                    <a:lnTo>
                      <a:pt x="364" y="83"/>
                    </a:lnTo>
                    <a:lnTo>
                      <a:pt x="357" y="96"/>
                    </a:lnTo>
                    <a:lnTo>
                      <a:pt x="348" y="106"/>
                    </a:lnTo>
                    <a:lnTo>
                      <a:pt x="339" y="112"/>
                    </a:lnTo>
                    <a:lnTo>
                      <a:pt x="336" y="112"/>
                    </a:lnTo>
                    <a:lnTo>
                      <a:pt x="331" y="112"/>
                    </a:lnTo>
                    <a:lnTo>
                      <a:pt x="325" y="111"/>
                    </a:lnTo>
                    <a:lnTo>
                      <a:pt x="318" y="108"/>
                    </a:lnTo>
                    <a:lnTo>
                      <a:pt x="312" y="106"/>
                    </a:lnTo>
                    <a:lnTo>
                      <a:pt x="306" y="104"/>
                    </a:lnTo>
                    <a:lnTo>
                      <a:pt x="299" y="102"/>
                    </a:lnTo>
                    <a:lnTo>
                      <a:pt x="293" y="99"/>
                    </a:lnTo>
                    <a:lnTo>
                      <a:pt x="264" y="89"/>
                    </a:lnTo>
                    <a:lnTo>
                      <a:pt x="256" y="88"/>
                    </a:lnTo>
                    <a:lnTo>
                      <a:pt x="246" y="85"/>
                    </a:lnTo>
                    <a:lnTo>
                      <a:pt x="233" y="85"/>
                    </a:lnTo>
                    <a:lnTo>
                      <a:pt x="218" y="85"/>
                    </a:lnTo>
                    <a:lnTo>
                      <a:pt x="204" y="88"/>
                    </a:lnTo>
                    <a:lnTo>
                      <a:pt x="189" y="92"/>
                    </a:lnTo>
                    <a:lnTo>
                      <a:pt x="177" y="100"/>
                    </a:lnTo>
                    <a:lnTo>
                      <a:pt x="165" y="112"/>
                    </a:lnTo>
                    <a:lnTo>
                      <a:pt x="157" y="130"/>
                    </a:lnTo>
                    <a:lnTo>
                      <a:pt x="156" y="150"/>
                    </a:lnTo>
                    <a:lnTo>
                      <a:pt x="158" y="169"/>
                    </a:lnTo>
                    <a:lnTo>
                      <a:pt x="163" y="188"/>
                    </a:lnTo>
                    <a:lnTo>
                      <a:pt x="167" y="205"/>
                    </a:lnTo>
                    <a:lnTo>
                      <a:pt x="170" y="217"/>
                    </a:lnTo>
                    <a:lnTo>
                      <a:pt x="168" y="226"/>
                    </a:lnTo>
                    <a:lnTo>
                      <a:pt x="163" y="233"/>
                    </a:lnTo>
                    <a:lnTo>
                      <a:pt x="159" y="234"/>
                    </a:lnTo>
                    <a:lnTo>
                      <a:pt x="156" y="236"/>
                    </a:lnTo>
                    <a:lnTo>
                      <a:pt x="151" y="237"/>
                    </a:lnTo>
                    <a:lnTo>
                      <a:pt x="145" y="239"/>
                    </a:lnTo>
                    <a:lnTo>
                      <a:pt x="141" y="239"/>
                    </a:lnTo>
                    <a:lnTo>
                      <a:pt x="135" y="240"/>
                    </a:lnTo>
                    <a:lnTo>
                      <a:pt x="129" y="241"/>
                    </a:lnTo>
                    <a:lnTo>
                      <a:pt x="123" y="241"/>
                    </a:lnTo>
                    <a:lnTo>
                      <a:pt x="114" y="242"/>
                    </a:lnTo>
                    <a:lnTo>
                      <a:pt x="105" y="243"/>
                    </a:lnTo>
                    <a:lnTo>
                      <a:pt x="96" y="245"/>
                    </a:lnTo>
                    <a:lnTo>
                      <a:pt x="88" y="248"/>
                    </a:lnTo>
                    <a:lnTo>
                      <a:pt x="80" y="250"/>
                    </a:lnTo>
                    <a:lnTo>
                      <a:pt x="72" y="255"/>
                    </a:lnTo>
                    <a:lnTo>
                      <a:pt x="66" y="259"/>
                    </a:lnTo>
                    <a:lnTo>
                      <a:pt x="60" y="266"/>
                    </a:lnTo>
                    <a:lnTo>
                      <a:pt x="56" y="275"/>
                    </a:lnTo>
                    <a:lnTo>
                      <a:pt x="53" y="286"/>
                    </a:lnTo>
                    <a:lnTo>
                      <a:pt x="53" y="297"/>
                    </a:lnTo>
                    <a:lnTo>
                      <a:pt x="57" y="310"/>
                    </a:lnTo>
                    <a:lnTo>
                      <a:pt x="61" y="323"/>
                    </a:lnTo>
                    <a:lnTo>
                      <a:pt x="66" y="333"/>
                    </a:lnTo>
                    <a:lnTo>
                      <a:pt x="72" y="343"/>
                    </a:lnTo>
                    <a:lnTo>
                      <a:pt x="76" y="351"/>
                    </a:lnTo>
                    <a:lnTo>
                      <a:pt x="81" y="357"/>
                    </a:lnTo>
                    <a:lnTo>
                      <a:pt x="83" y="362"/>
                    </a:lnTo>
                    <a:lnTo>
                      <a:pt x="85" y="366"/>
                    </a:lnTo>
                    <a:lnTo>
                      <a:pt x="85" y="370"/>
                    </a:lnTo>
                    <a:lnTo>
                      <a:pt x="84" y="373"/>
                    </a:lnTo>
                    <a:lnTo>
                      <a:pt x="80" y="378"/>
                    </a:lnTo>
                    <a:lnTo>
                      <a:pt x="72" y="384"/>
                    </a:lnTo>
                    <a:lnTo>
                      <a:pt x="59" y="392"/>
                    </a:lnTo>
                    <a:lnTo>
                      <a:pt x="47" y="398"/>
                    </a:lnTo>
                    <a:lnTo>
                      <a:pt x="36" y="404"/>
                    </a:lnTo>
                    <a:lnTo>
                      <a:pt x="27" y="411"/>
                    </a:lnTo>
                    <a:lnTo>
                      <a:pt x="17" y="418"/>
                    </a:lnTo>
                    <a:lnTo>
                      <a:pt x="11" y="425"/>
                    </a:lnTo>
                    <a:lnTo>
                      <a:pt x="5" y="432"/>
                    </a:lnTo>
                    <a:lnTo>
                      <a:pt x="1" y="440"/>
                    </a:lnTo>
                    <a:lnTo>
                      <a:pt x="0" y="449"/>
                    </a:lnTo>
                    <a:lnTo>
                      <a:pt x="1" y="457"/>
                    </a:lnTo>
                    <a:lnTo>
                      <a:pt x="4" y="464"/>
                    </a:lnTo>
                    <a:lnTo>
                      <a:pt x="7" y="471"/>
                    </a:lnTo>
                    <a:lnTo>
                      <a:pt x="13" y="477"/>
                    </a:lnTo>
                    <a:lnTo>
                      <a:pt x="19" y="483"/>
                    </a:lnTo>
                    <a:lnTo>
                      <a:pt x="24" y="487"/>
                    </a:lnTo>
                    <a:lnTo>
                      <a:pt x="31" y="492"/>
                    </a:lnTo>
                    <a:lnTo>
                      <a:pt x="37" y="495"/>
                    </a:lnTo>
                    <a:lnTo>
                      <a:pt x="49" y="503"/>
                    </a:lnTo>
                    <a:lnTo>
                      <a:pt x="57" y="509"/>
                    </a:lnTo>
                    <a:lnTo>
                      <a:pt x="62" y="515"/>
                    </a:lnTo>
                    <a:lnTo>
                      <a:pt x="65" y="520"/>
                    </a:lnTo>
                    <a:lnTo>
                      <a:pt x="66" y="527"/>
                    </a:lnTo>
                    <a:lnTo>
                      <a:pt x="66" y="533"/>
                    </a:lnTo>
                    <a:lnTo>
                      <a:pt x="64" y="541"/>
                    </a:lnTo>
                    <a:lnTo>
                      <a:pt x="61" y="552"/>
                    </a:lnTo>
                    <a:lnTo>
                      <a:pt x="53" y="586"/>
                    </a:lnTo>
                    <a:lnTo>
                      <a:pt x="51" y="603"/>
                    </a:lnTo>
                    <a:lnTo>
                      <a:pt x="53" y="617"/>
                    </a:lnTo>
                    <a:lnTo>
                      <a:pt x="58" y="630"/>
                    </a:lnTo>
                    <a:lnTo>
                      <a:pt x="65" y="639"/>
                    </a:lnTo>
                    <a:lnTo>
                      <a:pt x="73" y="646"/>
                    </a:lnTo>
                    <a:lnTo>
                      <a:pt x="83" y="651"/>
                    </a:lnTo>
                    <a:lnTo>
                      <a:pt x="95" y="654"/>
                    </a:lnTo>
                    <a:lnTo>
                      <a:pt x="106" y="655"/>
                    </a:lnTo>
                    <a:lnTo>
                      <a:pt x="119" y="655"/>
                    </a:lnTo>
                    <a:lnTo>
                      <a:pt x="132" y="655"/>
                    </a:lnTo>
                    <a:lnTo>
                      <a:pt x="145" y="653"/>
                    </a:lnTo>
                    <a:lnTo>
                      <a:pt x="158" y="652"/>
                    </a:lnTo>
                    <a:lnTo>
                      <a:pt x="165" y="652"/>
                    </a:lnTo>
                    <a:lnTo>
                      <a:pt x="177" y="651"/>
                    </a:lnTo>
                    <a:lnTo>
                      <a:pt x="187" y="651"/>
                    </a:lnTo>
                    <a:lnTo>
                      <a:pt x="195" y="653"/>
                    </a:lnTo>
                    <a:lnTo>
                      <a:pt x="203" y="655"/>
                    </a:lnTo>
                    <a:lnTo>
                      <a:pt x="210" y="659"/>
                    </a:lnTo>
                    <a:lnTo>
                      <a:pt x="217" y="662"/>
                    </a:lnTo>
                    <a:lnTo>
                      <a:pt x="223" y="667"/>
                    </a:lnTo>
                    <a:lnTo>
                      <a:pt x="230" y="672"/>
                    </a:lnTo>
                    <a:lnTo>
                      <a:pt x="234" y="676"/>
                    </a:lnTo>
                    <a:lnTo>
                      <a:pt x="239" y="679"/>
                    </a:lnTo>
                    <a:lnTo>
                      <a:pt x="243" y="683"/>
                    </a:lnTo>
                    <a:lnTo>
                      <a:pt x="248" y="686"/>
                    </a:lnTo>
                    <a:lnTo>
                      <a:pt x="254" y="690"/>
                    </a:lnTo>
                    <a:lnTo>
                      <a:pt x="259" y="693"/>
                    </a:lnTo>
                    <a:lnTo>
                      <a:pt x="266" y="697"/>
                    </a:lnTo>
                    <a:lnTo>
                      <a:pt x="273" y="700"/>
                    </a:lnTo>
                    <a:lnTo>
                      <a:pt x="278" y="702"/>
                    </a:lnTo>
                    <a:lnTo>
                      <a:pt x="284" y="703"/>
                    </a:lnTo>
                    <a:lnTo>
                      <a:pt x="288" y="705"/>
                    </a:lnTo>
                    <a:lnTo>
                      <a:pt x="293" y="705"/>
                    </a:lnTo>
                    <a:lnTo>
                      <a:pt x="298" y="705"/>
                    </a:lnTo>
                    <a:lnTo>
                      <a:pt x="302" y="705"/>
                    </a:lnTo>
                    <a:lnTo>
                      <a:pt x="307" y="705"/>
                    </a:lnTo>
                    <a:lnTo>
                      <a:pt x="311" y="703"/>
                    </a:lnTo>
                    <a:lnTo>
                      <a:pt x="322" y="716"/>
                    </a:lnTo>
                    <a:lnTo>
                      <a:pt x="330" y="730"/>
                    </a:lnTo>
                    <a:lnTo>
                      <a:pt x="336" y="744"/>
                    </a:lnTo>
                    <a:lnTo>
                      <a:pt x="340" y="758"/>
                    </a:lnTo>
                    <a:lnTo>
                      <a:pt x="342" y="771"/>
                    </a:lnTo>
                    <a:lnTo>
                      <a:pt x="345" y="785"/>
                    </a:lnTo>
                    <a:lnTo>
                      <a:pt x="345" y="798"/>
                    </a:lnTo>
                    <a:lnTo>
                      <a:pt x="345" y="810"/>
                    </a:lnTo>
                    <a:lnTo>
                      <a:pt x="341" y="835"/>
                    </a:lnTo>
                    <a:lnTo>
                      <a:pt x="336" y="859"/>
                    </a:lnTo>
                    <a:lnTo>
                      <a:pt x="327" y="882"/>
                    </a:lnTo>
                    <a:lnTo>
                      <a:pt x="318" y="905"/>
                    </a:lnTo>
                    <a:lnTo>
                      <a:pt x="306" y="927"/>
                    </a:lnTo>
                    <a:lnTo>
                      <a:pt x="292" y="946"/>
                    </a:lnTo>
                    <a:lnTo>
                      <a:pt x="277" y="964"/>
                    </a:lnTo>
                    <a:lnTo>
                      <a:pt x="261" y="978"/>
                    </a:lnTo>
                    <a:lnTo>
                      <a:pt x="257" y="981"/>
                    </a:lnTo>
                    <a:lnTo>
                      <a:pt x="256" y="985"/>
                    </a:lnTo>
                    <a:lnTo>
                      <a:pt x="256" y="990"/>
                    </a:lnTo>
                    <a:lnTo>
                      <a:pt x="258" y="993"/>
                    </a:lnTo>
                    <a:lnTo>
                      <a:pt x="262" y="997"/>
                    </a:lnTo>
                    <a:lnTo>
                      <a:pt x="266" y="998"/>
                    </a:lnTo>
                    <a:lnTo>
                      <a:pt x="271" y="998"/>
                    </a:lnTo>
                    <a:lnTo>
                      <a:pt x="276" y="996"/>
                    </a:lnTo>
                    <a:lnTo>
                      <a:pt x="294" y="980"/>
                    </a:lnTo>
                    <a:lnTo>
                      <a:pt x="311" y="960"/>
                    </a:lnTo>
                    <a:lnTo>
                      <a:pt x="326" y="939"/>
                    </a:lnTo>
                    <a:lnTo>
                      <a:pt x="340" y="915"/>
                    </a:lnTo>
                    <a:lnTo>
                      <a:pt x="351" y="891"/>
                    </a:lnTo>
                    <a:lnTo>
                      <a:pt x="360" y="865"/>
                    </a:lnTo>
                    <a:lnTo>
                      <a:pt x="365" y="838"/>
                    </a:lnTo>
                    <a:lnTo>
                      <a:pt x="369" y="812"/>
                    </a:lnTo>
                    <a:lnTo>
                      <a:pt x="369" y="794"/>
                    </a:lnTo>
                    <a:lnTo>
                      <a:pt x="368" y="778"/>
                    </a:lnTo>
                    <a:lnTo>
                      <a:pt x="365" y="762"/>
                    </a:lnTo>
                    <a:lnTo>
                      <a:pt x="362" y="747"/>
                    </a:lnTo>
                    <a:lnTo>
                      <a:pt x="357" y="732"/>
                    </a:lnTo>
                    <a:lnTo>
                      <a:pt x="352" y="718"/>
                    </a:lnTo>
                    <a:lnTo>
                      <a:pt x="344" y="706"/>
                    </a:lnTo>
                    <a:lnTo>
                      <a:pt x="336" y="694"/>
                    </a:lnTo>
                    <a:lnTo>
                      <a:pt x="338" y="692"/>
                    </a:lnTo>
                    <a:lnTo>
                      <a:pt x="341" y="691"/>
                    </a:lnTo>
                    <a:lnTo>
                      <a:pt x="344" y="688"/>
                    </a:lnTo>
                    <a:lnTo>
                      <a:pt x="346" y="687"/>
                    </a:lnTo>
                    <a:lnTo>
                      <a:pt x="354" y="697"/>
                    </a:lnTo>
                    <a:lnTo>
                      <a:pt x="361" y="706"/>
                    </a:lnTo>
                    <a:lnTo>
                      <a:pt x="367" y="715"/>
                    </a:lnTo>
                    <a:lnTo>
                      <a:pt x="371" y="725"/>
                    </a:lnTo>
                    <a:lnTo>
                      <a:pt x="389" y="759"/>
                    </a:lnTo>
                    <a:lnTo>
                      <a:pt x="391" y="762"/>
                    </a:lnTo>
                    <a:lnTo>
                      <a:pt x="393" y="763"/>
                    </a:lnTo>
                    <a:lnTo>
                      <a:pt x="397" y="764"/>
                    </a:lnTo>
                    <a:lnTo>
                      <a:pt x="401" y="764"/>
                    </a:lnTo>
                    <a:lnTo>
                      <a:pt x="405" y="763"/>
                    </a:lnTo>
                    <a:lnTo>
                      <a:pt x="407" y="761"/>
                    </a:lnTo>
                    <a:lnTo>
                      <a:pt x="409" y="759"/>
                    </a:lnTo>
                    <a:lnTo>
                      <a:pt x="410" y="755"/>
                    </a:lnTo>
                    <a:lnTo>
                      <a:pt x="416" y="729"/>
                    </a:lnTo>
                    <a:lnTo>
                      <a:pt x="417" y="705"/>
                    </a:lnTo>
                    <a:lnTo>
                      <a:pt x="416" y="682"/>
                    </a:lnTo>
                    <a:lnTo>
                      <a:pt x="412" y="659"/>
                    </a:lnTo>
                    <a:lnTo>
                      <a:pt x="419" y="660"/>
                    </a:lnTo>
                    <a:lnTo>
                      <a:pt x="427" y="661"/>
                    </a:lnTo>
                    <a:lnTo>
                      <a:pt x="433" y="662"/>
                    </a:lnTo>
                    <a:lnTo>
                      <a:pt x="442" y="665"/>
                    </a:lnTo>
                    <a:lnTo>
                      <a:pt x="448" y="668"/>
                    </a:lnTo>
                    <a:lnTo>
                      <a:pt x="455" y="671"/>
                    </a:lnTo>
                    <a:lnTo>
                      <a:pt x="463" y="675"/>
                    </a:lnTo>
                    <a:lnTo>
                      <a:pt x="470" y="679"/>
                    </a:lnTo>
                    <a:lnTo>
                      <a:pt x="453" y="722"/>
                    </a:lnTo>
                    <a:lnTo>
                      <a:pt x="446" y="770"/>
                    </a:lnTo>
                    <a:lnTo>
                      <a:pt x="446" y="822"/>
                    </a:lnTo>
                    <a:lnTo>
                      <a:pt x="452" y="870"/>
                    </a:lnTo>
                    <a:lnTo>
                      <a:pt x="459" y="894"/>
                    </a:lnTo>
                    <a:lnTo>
                      <a:pt x="469" y="918"/>
                    </a:lnTo>
                    <a:lnTo>
                      <a:pt x="482" y="938"/>
                    </a:lnTo>
                    <a:lnTo>
                      <a:pt x="497" y="957"/>
                    </a:lnTo>
                    <a:lnTo>
                      <a:pt x="514" y="974"/>
                    </a:lnTo>
                    <a:lnTo>
                      <a:pt x="533" y="990"/>
                    </a:lnTo>
                    <a:lnTo>
                      <a:pt x="552" y="1005"/>
                    </a:lnTo>
                    <a:lnTo>
                      <a:pt x="573" y="1020"/>
                    </a:lnTo>
                    <a:lnTo>
                      <a:pt x="578" y="1022"/>
                    </a:lnTo>
                    <a:lnTo>
                      <a:pt x="582" y="1022"/>
                    </a:lnTo>
                    <a:lnTo>
                      <a:pt x="587" y="1021"/>
                    </a:lnTo>
                    <a:lnTo>
                      <a:pt x="590" y="1018"/>
                    </a:lnTo>
                    <a:lnTo>
                      <a:pt x="593" y="1013"/>
                    </a:lnTo>
                    <a:lnTo>
                      <a:pt x="593" y="1008"/>
                    </a:lnTo>
                    <a:lnTo>
                      <a:pt x="590" y="1004"/>
                    </a:lnTo>
                    <a:lnTo>
                      <a:pt x="587" y="1000"/>
                    </a:lnTo>
                    <a:lnTo>
                      <a:pt x="567" y="987"/>
                    </a:lnTo>
                    <a:lnTo>
                      <a:pt x="549" y="973"/>
                    </a:lnTo>
                    <a:lnTo>
                      <a:pt x="531" y="958"/>
                    </a:lnTo>
                    <a:lnTo>
                      <a:pt x="516" y="943"/>
                    </a:lnTo>
                    <a:lnTo>
                      <a:pt x="503" y="926"/>
                    </a:lnTo>
                    <a:lnTo>
                      <a:pt x="491" y="907"/>
                    </a:lnTo>
                    <a:lnTo>
                      <a:pt x="482" y="888"/>
                    </a:lnTo>
                    <a:lnTo>
                      <a:pt x="476" y="86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122"/>
              <p:cNvSpPr>
                <a:spLocks/>
              </p:cNvSpPr>
              <p:nvPr/>
            </p:nvSpPr>
            <p:spPr bwMode="auto">
              <a:xfrm>
                <a:off x="4211638" y="3008313"/>
                <a:ext cx="692150" cy="539750"/>
              </a:xfrm>
              <a:custGeom>
                <a:avLst/>
                <a:gdLst>
                  <a:gd name="T0" fmla="*/ 346 w 873"/>
                  <a:gd name="T1" fmla="*/ 618 h 680"/>
                  <a:gd name="T2" fmla="*/ 310 w 873"/>
                  <a:gd name="T3" fmla="*/ 641 h 680"/>
                  <a:gd name="T4" fmla="*/ 274 w 873"/>
                  <a:gd name="T5" fmla="*/ 656 h 680"/>
                  <a:gd name="T6" fmla="*/ 242 w 873"/>
                  <a:gd name="T7" fmla="*/ 644 h 680"/>
                  <a:gd name="T8" fmla="*/ 220 w 873"/>
                  <a:gd name="T9" fmla="*/ 628 h 680"/>
                  <a:gd name="T10" fmla="*/ 178 w 873"/>
                  <a:gd name="T11" fmla="*/ 603 h 680"/>
                  <a:gd name="T12" fmla="*/ 120 w 873"/>
                  <a:gd name="T13" fmla="*/ 604 h 680"/>
                  <a:gd name="T14" fmla="*/ 71 w 873"/>
                  <a:gd name="T15" fmla="*/ 604 h 680"/>
                  <a:gd name="T16" fmla="*/ 51 w 873"/>
                  <a:gd name="T17" fmla="*/ 575 h 680"/>
                  <a:gd name="T18" fmla="*/ 66 w 873"/>
                  <a:gd name="T19" fmla="*/ 499 h 680"/>
                  <a:gd name="T20" fmla="*/ 26 w 873"/>
                  <a:gd name="T21" fmla="*/ 450 h 680"/>
                  <a:gd name="T22" fmla="*/ 2 w 873"/>
                  <a:gd name="T23" fmla="*/ 419 h 680"/>
                  <a:gd name="T24" fmla="*/ 33 w 873"/>
                  <a:gd name="T25" fmla="*/ 394 h 680"/>
                  <a:gd name="T26" fmla="*/ 67 w 873"/>
                  <a:gd name="T27" fmla="*/ 372 h 680"/>
                  <a:gd name="T28" fmla="*/ 83 w 873"/>
                  <a:gd name="T29" fmla="*/ 351 h 680"/>
                  <a:gd name="T30" fmla="*/ 68 w 873"/>
                  <a:gd name="T31" fmla="*/ 305 h 680"/>
                  <a:gd name="T32" fmla="*/ 53 w 873"/>
                  <a:gd name="T33" fmla="*/ 263 h 680"/>
                  <a:gd name="T34" fmla="*/ 68 w 873"/>
                  <a:gd name="T35" fmla="*/ 245 h 680"/>
                  <a:gd name="T36" fmla="*/ 102 w 873"/>
                  <a:gd name="T37" fmla="*/ 239 h 680"/>
                  <a:gd name="T38" fmla="*/ 135 w 873"/>
                  <a:gd name="T39" fmla="*/ 233 h 680"/>
                  <a:gd name="T40" fmla="*/ 170 w 873"/>
                  <a:gd name="T41" fmla="*/ 194 h 680"/>
                  <a:gd name="T42" fmla="*/ 156 w 873"/>
                  <a:gd name="T43" fmla="*/ 111 h 680"/>
                  <a:gd name="T44" fmla="*/ 188 w 873"/>
                  <a:gd name="T45" fmla="*/ 84 h 680"/>
                  <a:gd name="T46" fmla="*/ 260 w 873"/>
                  <a:gd name="T47" fmla="*/ 95 h 680"/>
                  <a:gd name="T48" fmla="*/ 301 w 873"/>
                  <a:gd name="T49" fmla="*/ 110 h 680"/>
                  <a:gd name="T50" fmla="*/ 339 w 873"/>
                  <a:gd name="T51" fmla="*/ 100 h 680"/>
                  <a:gd name="T52" fmla="*/ 365 w 873"/>
                  <a:gd name="T53" fmla="*/ 63 h 680"/>
                  <a:gd name="T54" fmla="*/ 386 w 873"/>
                  <a:gd name="T55" fmla="*/ 20 h 680"/>
                  <a:gd name="T56" fmla="*/ 424 w 873"/>
                  <a:gd name="T57" fmla="*/ 0 h 680"/>
                  <a:gd name="T58" fmla="*/ 456 w 873"/>
                  <a:gd name="T59" fmla="*/ 22 h 680"/>
                  <a:gd name="T60" fmla="*/ 481 w 873"/>
                  <a:gd name="T61" fmla="*/ 66 h 680"/>
                  <a:gd name="T62" fmla="*/ 518 w 873"/>
                  <a:gd name="T63" fmla="*/ 97 h 680"/>
                  <a:gd name="T64" fmla="*/ 560 w 873"/>
                  <a:gd name="T65" fmla="*/ 91 h 680"/>
                  <a:gd name="T66" fmla="*/ 594 w 873"/>
                  <a:gd name="T67" fmla="*/ 68 h 680"/>
                  <a:gd name="T68" fmla="*/ 619 w 873"/>
                  <a:gd name="T69" fmla="*/ 59 h 680"/>
                  <a:gd name="T70" fmla="*/ 651 w 873"/>
                  <a:gd name="T71" fmla="*/ 92 h 680"/>
                  <a:gd name="T72" fmla="*/ 677 w 873"/>
                  <a:gd name="T73" fmla="*/ 127 h 680"/>
                  <a:gd name="T74" fmla="*/ 732 w 873"/>
                  <a:gd name="T75" fmla="*/ 146 h 680"/>
                  <a:gd name="T76" fmla="*/ 766 w 873"/>
                  <a:gd name="T77" fmla="*/ 161 h 680"/>
                  <a:gd name="T78" fmla="*/ 775 w 873"/>
                  <a:gd name="T79" fmla="*/ 213 h 680"/>
                  <a:gd name="T80" fmla="*/ 752 w 873"/>
                  <a:gd name="T81" fmla="*/ 285 h 680"/>
                  <a:gd name="T82" fmla="*/ 789 w 873"/>
                  <a:gd name="T83" fmla="*/ 331 h 680"/>
                  <a:gd name="T84" fmla="*/ 847 w 873"/>
                  <a:gd name="T85" fmla="*/ 349 h 680"/>
                  <a:gd name="T86" fmla="*/ 869 w 873"/>
                  <a:gd name="T87" fmla="*/ 381 h 680"/>
                  <a:gd name="T88" fmla="*/ 843 w 873"/>
                  <a:gd name="T89" fmla="*/ 455 h 680"/>
                  <a:gd name="T90" fmla="*/ 801 w 873"/>
                  <a:gd name="T91" fmla="*/ 516 h 680"/>
                  <a:gd name="T92" fmla="*/ 808 w 873"/>
                  <a:gd name="T93" fmla="*/ 582 h 680"/>
                  <a:gd name="T94" fmla="*/ 801 w 873"/>
                  <a:gd name="T95" fmla="*/ 625 h 680"/>
                  <a:gd name="T96" fmla="*/ 763 w 873"/>
                  <a:gd name="T97" fmla="*/ 629 h 680"/>
                  <a:gd name="T98" fmla="*/ 713 w 873"/>
                  <a:gd name="T99" fmla="*/ 614 h 680"/>
                  <a:gd name="T100" fmla="*/ 681 w 873"/>
                  <a:gd name="T101" fmla="*/ 604 h 680"/>
                  <a:gd name="T102" fmla="*/ 636 w 873"/>
                  <a:gd name="T103" fmla="*/ 610 h 680"/>
                  <a:gd name="T104" fmla="*/ 609 w 873"/>
                  <a:gd name="T105" fmla="*/ 646 h 680"/>
                  <a:gd name="T106" fmla="*/ 567 w 873"/>
                  <a:gd name="T107" fmla="*/ 680 h 680"/>
                  <a:gd name="T108" fmla="*/ 506 w 873"/>
                  <a:gd name="T109" fmla="*/ 660 h 680"/>
                  <a:gd name="T110" fmla="*/ 445 w 873"/>
                  <a:gd name="T111" fmla="*/ 626 h 680"/>
                  <a:gd name="T112" fmla="*/ 377 w 873"/>
                  <a:gd name="T113" fmla="*/ 608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873" h="680">
                    <a:moveTo>
                      <a:pt x="377" y="608"/>
                    </a:moveTo>
                    <a:lnTo>
                      <a:pt x="369" y="610"/>
                    </a:lnTo>
                    <a:lnTo>
                      <a:pt x="361" y="612"/>
                    </a:lnTo>
                    <a:lnTo>
                      <a:pt x="353" y="615"/>
                    </a:lnTo>
                    <a:lnTo>
                      <a:pt x="346" y="618"/>
                    </a:lnTo>
                    <a:lnTo>
                      <a:pt x="339" y="622"/>
                    </a:lnTo>
                    <a:lnTo>
                      <a:pt x="332" y="626"/>
                    </a:lnTo>
                    <a:lnTo>
                      <a:pt x="325" y="630"/>
                    </a:lnTo>
                    <a:lnTo>
                      <a:pt x="320" y="635"/>
                    </a:lnTo>
                    <a:lnTo>
                      <a:pt x="310" y="641"/>
                    </a:lnTo>
                    <a:lnTo>
                      <a:pt x="302" y="645"/>
                    </a:lnTo>
                    <a:lnTo>
                      <a:pt x="295" y="650"/>
                    </a:lnTo>
                    <a:lnTo>
                      <a:pt x="287" y="652"/>
                    </a:lnTo>
                    <a:lnTo>
                      <a:pt x="280" y="654"/>
                    </a:lnTo>
                    <a:lnTo>
                      <a:pt x="274" y="656"/>
                    </a:lnTo>
                    <a:lnTo>
                      <a:pt x="267" y="654"/>
                    </a:lnTo>
                    <a:lnTo>
                      <a:pt x="259" y="652"/>
                    </a:lnTo>
                    <a:lnTo>
                      <a:pt x="253" y="650"/>
                    </a:lnTo>
                    <a:lnTo>
                      <a:pt x="247" y="646"/>
                    </a:lnTo>
                    <a:lnTo>
                      <a:pt x="242" y="644"/>
                    </a:lnTo>
                    <a:lnTo>
                      <a:pt x="238" y="641"/>
                    </a:lnTo>
                    <a:lnTo>
                      <a:pt x="233" y="637"/>
                    </a:lnTo>
                    <a:lnTo>
                      <a:pt x="229" y="634"/>
                    </a:lnTo>
                    <a:lnTo>
                      <a:pt x="224" y="631"/>
                    </a:lnTo>
                    <a:lnTo>
                      <a:pt x="220" y="628"/>
                    </a:lnTo>
                    <a:lnTo>
                      <a:pt x="212" y="622"/>
                    </a:lnTo>
                    <a:lnTo>
                      <a:pt x="206" y="616"/>
                    </a:lnTo>
                    <a:lnTo>
                      <a:pt x="196" y="611"/>
                    </a:lnTo>
                    <a:lnTo>
                      <a:pt x="188" y="606"/>
                    </a:lnTo>
                    <a:lnTo>
                      <a:pt x="178" y="603"/>
                    </a:lnTo>
                    <a:lnTo>
                      <a:pt x="166" y="602"/>
                    </a:lnTo>
                    <a:lnTo>
                      <a:pt x="153" y="600"/>
                    </a:lnTo>
                    <a:lnTo>
                      <a:pt x="138" y="602"/>
                    </a:lnTo>
                    <a:lnTo>
                      <a:pt x="131" y="603"/>
                    </a:lnTo>
                    <a:lnTo>
                      <a:pt x="120" y="604"/>
                    </a:lnTo>
                    <a:lnTo>
                      <a:pt x="110" y="605"/>
                    </a:lnTo>
                    <a:lnTo>
                      <a:pt x="98" y="606"/>
                    </a:lnTo>
                    <a:lnTo>
                      <a:pt x="89" y="606"/>
                    </a:lnTo>
                    <a:lnTo>
                      <a:pt x="79" y="605"/>
                    </a:lnTo>
                    <a:lnTo>
                      <a:pt x="71" y="604"/>
                    </a:lnTo>
                    <a:lnTo>
                      <a:pt x="64" y="600"/>
                    </a:lnTo>
                    <a:lnTo>
                      <a:pt x="58" y="597"/>
                    </a:lnTo>
                    <a:lnTo>
                      <a:pt x="55" y="591"/>
                    </a:lnTo>
                    <a:lnTo>
                      <a:pt x="52" y="584"/>
                    </a:lnTo>
                    <a:lnTo>
                      <a:pt x="51" y="575"/>
                    </a:lnTo>
                    <a:lnTo>
                      <a:pt x="52" y="565"/>
                    </a:lnTo>
                    <a:lnTo>
                      <a:pt x="60" y="532"/>
                    </a:lnTo>
                    <a:lnTo>
                      <a:pt x="64" y="521"/>
                    </a:lnTo>
                    <a:lnTo>
                      <a:pt x="65" y="509"/>
                    </a:lnTo>
                    <a:lnTo>
                      <a:pt x="66" y="499"/>
                    </a:lnTo>
                    <a:lnTo>
                      <a:pt x="64" y="489"/>
                    </a:lnTo>
                    <a:lnTo>
                      <a:pt x="60" y="480"/>
                    </a:lnTo>
                    <a:lnTo>
                      <a:pt x="52" y="470"/>
                    </a:lnTo>
                    <a:lnTo>
                      <a:pt x="41" y="460"/>
                    </a:lnTo>
                    <a:lnTo>
                      <a:pt x="26" y="450"/>
                    </a:lnTo>
                    <a:lnTo>
                      <a:pt x="12" y="439"/>
                    </a:lnTo>
                    <a:lnTo>
                      <a:pt x="5" y="432"/>
                    </a:lnTo>
                    <a:lnTo>
                      <a:pt x="2" y="427"/>
                    </a:lnTo>
                    <a:lnTo>
                      <a:pt x="0" y="423"/>
                    </a:lnTo>
                    <a:lnTo>
                      <a:pt x="2" y="419"/>
                    </a:lnTo>
                    <a:lnTo>
                      <a:pt x="5" y="414"/>
                    </a:lnTo>
                    <a:lnTo>
                      <a:pt x="11" y="408"/>
                    </a:lnTo>
                    <a:lnTo>
                      <a:pt x="18" y="404"/>
                    </a:lnTo>
                    <a:lnTo>
                      <a:pt x="26" y="399"/>
                    </a:lnTo>
                    <a:lnTo>
                      <a:pt x="33" y="394"/>
                    </a:lnTo>
                    <a:lnTo>
                      <a:pt x="41" y="390"/>
                    </a:lnTo>
                    <a:lnTo>
                      <a:pt x="46" y="386"/>
                    </a:lnTo>
                    <a:lnTo>
                      <a:pt x="55" y="382"/>
                    </a:lnTo>
                    <a:lnTo>
                      <a:pt x="61" y="377"/>
                    </a:lnTo>
                    <a:lnTo>
                      <a:pt x="67" y="372"/>
                    </a:lnTo>
                    <a:lnTo>
                      <a:pt x="72" y="368"/>
                    </a:lnTo>
                    <a:lnTo>
                      <a:pt x="76" y="364"/>
                    </a:lnTo>
                    <a:lnTo>
                      <a:pt x="80" y="360"/>
                    </a:lnTo>
                    <a:lnTo>
                      <a:pt x="82" y="355"/>
                    </a:lnTo>
                    <a:lnTo>
                      <a:pt x="83" y="351"/>
                    </a:lnTo>
                    <a:lnTo>
                      <a:pt x="85" y="340"/>
                    </a:lnTo>
                    <a:lnTo>
                      <a:pt x="82" y="330"/>
                    </a:lnTo>
                    <a:lnTo>
                      <a:pt x="78" y="321"/>
                    </a:lnTo>
                    <a:lnTo>
                      <a:pt x="73" y="312"/>
                    </a:lnTo>
                    <a:lnTo>
                      <a:pt x="68" y="305"/>
                    </a:lnTo>
                    <a:lnTo>
                      <a:pt x="64" y="297"/>
                    </a:lnTo>
                    <a:lnTo>
                      <a:pt x="59" y="287"/>
                    </a:lnTo>
                    <a:lnTo>
                      <a:pt x="56" y="277"/>
                    </a:lnTo>
                    <a:lnTo>
                      <a:pt x="53" y="270"/>
                    </a:lnTo>
                    <a:lnTo>
                      <a:pt x="53" y="263"/>
                    </a:lnTo>
                    <a:lnTo>
                      <a:pt x="53" y="257"/>
                    </a:lnTo>
                    <a:lnTo>
                      <a:pt x="56" y="253"/>
                    </a:lnTo>
                    <a:lnTo>
                      <a:pt x="59" y="249"/>
                    </a:lnTo>
                    <a:lnTo>
                      <a:pt x="63" y="247"/>
                    </a:lnTo>
                    <a:lnTo>
                      <a:pt x="68" y="245"/>
                    </a:lnTo>
                    <a:lnTo>
                      <a:pt x="74" y="244"/>
                    </a:lnTo>
                    <a:lnTo>
                      <a:pt x="80" y="242"/>
                    </a:lnTo>
                    <a:lnTo>
                      <a:pt x="87" y="241"/>
                    </a:lnTo>
                    <a:lnTo>
                      <a:pt x="95" y="240"/>
                    </a:lnTo>
                    <a:lnTo>
                      <a:pt x="102" y="239"/>
                    </a:lnTo>
                    <a:lnTo>
                      <a:pt x="109" y="238"/>
                    </a:lnTo>
                    <a:lnTo>
                      <a:pt x="116" y="238"/>
                    </a:lnTo>
                    <a:lnTo>
                      <a:pt x="123" y="237"/>
                    </a:lnTo>
                    <a:lnTo>
                      <a:pt x="129" y="236"/>
                    </a:lnTo>
                    <a:lnTo>
                      <a:pt x="135" y="233"/>
                    </a:lnTo>
                    <a:lnTo>
                      <a:pt x="141" y="232"/>
                    </a:lnTo>
                    <a:lnTo>
                      <a:pt x="147" y="230"/>
                    </a:lnTo>
                    <a:lnTo>
                      <a:pt x="153" y="226"/>
                    </a:lnTo>
                    <a:lnTo>
                      <a:pt x="166" y="211"/>
                    </a:lnTo>
                    <a:lnTo>
                      <a:pt x="170" y="194"/>
                    </a:lnTo>
                    <a:lnTo>
                      <a:pt x="167" y="175"/>
                    </a:lnTo>
                    <a:lnTo>
                      <a:pt x="162" y="155"/>
                    </a:lnTo>
                    <a:lnTo>
                      <a:pt x="157" y="140"/>
                    </a:lnTo>
                    <a:lnTo>
                      <a:pt x="155" y="125"/>
                    </a:lnTo>
                    <a:lnTo>
                      <a:pt x="156" y="111"/>
                    </a:lnTo>
                    <a:lnTo>
                      <a:pt x="161" y="100"/>
                    </a:lnTo>
                    <a:lnTo>
                      <a:pt x="166" y="94"/>
                    </a:lnTo>
                    <a:lnTo>
                      <a:pt x="172" y="89"/>
                    </a:lnTo>
                    <a:lnTo>
                      <a:pt x="180" y="86"/>
                    </a:lnTo>
                    <a:lnTo>
                      <a:pt x="188" y="84"/>
                    </a:lnTo>
                    <a:lnTo>
                      <a:pt x="199" y="82"/>
                    </a:lnTo>
                    <a:lnTo>
                      <a:pt x="209" y="82"/>
                    </a:lnTo>
                    <a:lnTo>
                      <a:pt x="222" y="84"/>
                    </a:lnTo>
                    <a:lnTo>
                      <a:pt x="235" y="86"/>
                    </a:lnTo>
                    <a:lnTo>
                      <a:pt x="260" y="95"/>
                    </a:lnTo>
                    <a:lnTo>
                      <a:pt x="268" y="99"/>
                    </a:lnTo>
                    <a:lnTo>
                      <a:pt x="277" y="102"/>
                    </a:lnTo>
                    <a:lnTo>
                      <a:pt x="285" y="106"/>
                    </a:lnTo>
                    <a:lnTo>
                      <a:pt x="293" y="108"/>
                    </a:lnTo>
                    <a:lnTo>
                      <a:pt x="301" y="110"/>
                    </a:lnTo>
                    <a:lnTo>
                      <a:pt x="309" y="110"/>
                    </a:lnTo>
                    <a:lnTo>
                      <a:pt x="316" y="110"/>
                    </a:lnTo>
                    <a:lnTo>
                      <a:pt x="323" y="109"/>
                    </a:lnTo>
                    <a:lnTo>
                      <a:pt x="331" y="106"/>
                    </a:lnTo>
                    <a:lnTo>
                      <a:pt x="339" y="100"/>
                    </a:lnTo>
                    <a:lnTo>
                      <a:pt x="345" y="94"/>
                    </a:lnTo>
                    <a:lnTo>
                      <a:pt x="351" y="87"/>
                    </a:lnTo>
                    <a:lnTo>
                      <a:pt x="355" y="79"/>
                    </a:lnTo>
                    <a:lnTo>
                      <a:pt x="360" y="71"/>
                    </a:lnTo>
                    <a:lnTo>
                      <a:pt x="365" y="63"/>
                    </a:lnTo>
                    <a:lnTo>
                      <a:pt x="368" y="54"/>
                    </a:lnTo>
                    <a:lnTo>
                      <a:pt x="373" y="45"/>
                    </a:lnTo>
                    <a:lnTo>
                      <a:pt x="377" y="36"/>
                    </a:lnTo>
                    <a:lnTo>
                      <a:pt x="382" y="28"/>
                    </a:lnTo>
                    <a:lnTo>
                      <a:pt x="386" y="20"/>
                    </a:lnTo>
                    <a:lnTo>
                      <a:pt x="392" y="13"/>
                    </a:lnTo>
                    <a:lnTo>
                      <a:pt x="399" y="8"/>
                    </a:lnTo>
                    <a:lnTo>
                      <a:pt x="407" y="4"/>
                    </a:lnTo>
                    <a:lnTo>
                      <a:pt x="415" y="1"/>
                    </a:lnTo>
                    <a:lnTo>
                      <a:pt x="424" y="0"/>
                    </a:lnTo>
                    <a:lnTo>
                      <a:pt x="431" y="0"/>
                    </a:lnTo>
                    <a:lnTo>
                      <a:pt x="438" y="3"/>
                    </a:lnTo>
                    <a:lnTo>
                      <a:pt x="444" y="7"/>
                    </a:lnTo>
                    <a:lnTo>
                      <a:pt x="450" y="13"/>
                    </a:lnTo>
                    <a:lnTo>
                      <a:pt x="456" y="22"/>
                    </a:lnTo>
                    <a:lnTo>
                      <a:pt x="460" y="31"/>
                    </a:lnTo>
                    <a:lnTo>
                      <a:pt x="466" y="41"/>
                    </a:lnTo>
                    <a:lnTo>
                      <a:pt x="471" y="50"/>
                    </a:lnTo>
                    <a:lnTo>
                      <a:pt x="475" y="58"/>
                    </a:lnTo>
                    <a:lnTo>
                      <a:pt x="481" y="66"/>
                    </a:lnTo>
                    <a:lnTo>
                      <a:pt x="487" y="74"/>
                    </a:lnTo>
                    <a:lnTo>
                      <a:pt x="492" y="82"/>
                    </a:lnTo>
                    <a:lnTo>
                      <a:pt x="501" y="88"/>
                    </a:lnTo>
                    <a:lnTo>
                      <a:pt x="509" y="94"/>
                    </a:lnTo>
                    <a:lnTo>
                      <a:pt x="518" y="97"/>
                    </a:lnTo>
                    <a:lnTo>
                      <a:pt x="527" y="99"/>
                    </a:lnTo>
                    <a:lnTo>
                      <a:pt x="536" y="99"/>
                    </a:lnTo>
                    <a:lnTo>
                      <a:pt x="544" y="97"/>
                    </a:lnTo>
                    <a:lnTo>
                      <a:pt x="552" y="94"/>
                    </a:lnTo>
                    <a:lnTo>
                      <a:pt x="560" y="91"/>
                    </a:lnTo>
                    <a:lnTo>
                      <a:pt x="569" y="86"/>
                    </a:lnTo>
                    <a:lnTo>
                      <a:pt x="575" y="81"/>
                    </a:lnTo>
                    <a:lnTo>
                      <a:pt x="582" y="76"/>
                    </a:lnTo>
                    <a:lnTo>
                      <a:pt x="588" y="71"/>
                    </a:lnTo>
                    <a:lnTo>
                      <a:pt x="594" y="68"/>
                    </a:lnTo>
                    <a:lnTo>
                      <a:pt x="600" y="64"/>
                    </a:lnTo>
                    <a:lnTo>
                      <a:pt x="605" y="61"/>
                    </a:lnTo>
                    <a:lnTo>
                      <a:pt x="610" y="59"/>
                    </a:lnTo>
                    <a:lnTo>
                      <a:pt x="615" y="58"/>
                    </a:lnTo>
                    <a:lnTo>
                      <a:pt x="619" y="59"/>
                    </a:lnTo>
                    <a:lnTo>
                      <a:pt x="624" y="61"/>
                    </a:lnTo>
                    <a:lnTo>
                      <a:pt x="633" y="66"/>
                    </a:lnTo>
                    <a:lnTo>
                      <a:pt x="640" y="73"/>
                    </a:lnTo>
                    <a:lnTo>
                      <a:pt x="646" y="81"/>
                    </a:lnTo>
                    <a:lnTo>
                      <a:pt x="651" y="92"/>
                    </a:lnTo>
                    <a:lnTo>
                      <a:pt x="655" y="99"/>
                    </a:lnTo>
                    <a:lnTo>
                      <a:pt x="660" y="107"/>
                    </a:lnTo>
                    <a:lnTo>
                      <a:pt x="664" y="114"/>
                    </a:lnTo>
                    <a:lnTo>
                      <a:pt x="670" y="120"/>
                    </a:lnTo>
                    <a:lnTo>
                      <a:pt x="677" y="127"/>
                    </a:lnTo>
                    <a:lnTo>
                      <a:pt x="685" y="133"/>
                    </a:lnTo>
                    <a:lnTo>
                      <a:pt x="695" y="138"/>
                    </a:lnTo>
                    <a:lnTo>
                      <a:pt x="707" y="141"/>
                    </a:lnTo>
                    <a:lnTo>
                      <a:pt x="723" y="145"/>
                    </a:lnTo>
                    <a:lnTo>
                      <a:pt x="732" y="146"/>
                    </a:lnTo>
                    <a:lnTo>
                      <a:pt x="739" y="148"/>
                    </a:lnTo>
                    <a:lnTo>
                      <a:pt x="747" y="150"/>
                    </a:lnTo>
                    <a:lnTo>
                      <a:pt x="754" y="153"/>
                    </a:lnTo>
                    <a:lnTo>
                      <a:pt x="760" y="156"/>
                    </a:lnTo>
                    <a:lnTo>
                      <a:pt x="766" y="161"/>
                    </a:lnTo>
                    <a:lnTo>
                      <a:pt x="770" y="167"/>
                    </a:lnTo>
                    <a:lnTo>
                      <a:pt x="775" y="173"/>
                    </a:lnTo>
                    <a:lnTo>
                      <a:pt x="779" y="187"/>
                    </a:lnTo>
                    <a:lnTo>
                      <a:pt x="779" y="200"/>
                    </a:lnTo>
                    <a:lnTo>
                      <a:pt x="775" y="213"/>
                    </a:lnTo>
                    <a:lnTo>
                      <a:pt x="767" y="227"/>
                    </a:lnTo>
                    <a:lnTo>
                      <a:pt x="761" y="240"/>
                    </a:lnTo>
                    <a:lnTo>
                      <a:pt x="755" y="254"/>
                    </a:lnTo>
                    <a:lnTo>
                      <a:pt x="752" y="269"/>
                    </a:lnTo>
                    <a:lnTo>
                      <a:pt x="752" y="285"/>
                    </a:lnTo>
                    <a:lnTo>
                      <a:pt x="755" y="297"/>
                    </a:lnTo>
                    <a:lnTo>
                      <a:pt x="761" y="307"/>
                    </a:lnTo>
                    <a:lnTo>
                      <a:pt x="769" y="316"/>
                    </a:lnTo>
                    <a:lnTo>
                      <a:pt x="778" y="324"/>
                    </a:lnTo>
                    <a:lnTo>
                      <a:pt x="789" y="331"/>
                    </a:lnTo>
                    <a:lnTo>
                      <a:pt x="801" y="337"/>
                    </a:lnTo>
                    <a:lnTo>
                      <a:pt x="816" y="341"/>
                    </a:lnTo>
                    <a:lnTo>
                      <a:pt x="832" y="344"/>
                    </a:lnTo>
                    <a:lnTo>
                      <a:pt x="840" y="346"/>
                    </a:lnTo>
                    <a:lnTo>
                      <a:pt x="847" y="349"/>
                    </a:lnTo>
                    <a:lnTo>
                      <a:pt x="853" y="354"/>
                    </a:lnTo>
                    <a:lnTo>
                      <a:pt x="859" y="360"/>
                    </a:lnTo>
                    <a:lnTo>
                      <a:pt x="864" y="366"/>
                    </a:lnTo>
                    <a:lnTo>
                      <a:pt x="867" y="372"/>
                    </a:lnTo>
                    <a:lnTo>
                      <a:pt x="869" y="381"/>
                    </a:lnTo>
                    <a:lnTo>
                      <a:pt x="872" y="387"/>
                    </a:lnTo>
                    <a:lnTo>
                      <a:pt x="873" y="406"/>
                    </a:lnTo>
                    <a:lnTo>
                      <a:pt x="869" y="424"/>
                    </a:lnTo>
                    <a:lnTo>
                      <a:pt x="860" y="442"/>
                    </a:lnTo>
                    <a:lnTo>
                      <a:pt x="843" y="455"/>
                    </a:lnTo>
                    <a:lnTo>
                      <a:pt x="827" y="467"/>
                    </a:lnTo>
                    <a:lnTo>
                      <a:pt x="815" y="478"/>
                    </a:lnTo>
                    <a:lnTo>
                      <a:pt x="807" y="491"/>
                    </a:lnTo>
                    <a:lnTo>
                      <a:pt x="804" y="504"/>
                    </a:lnTo>
                    <a:lnTo>
                      <a:pt x="801" y="516"/>
                    </a:lnTo>
                    <a:lnTo>
                      <a:pt x="801" y="530"/>
                    </a:lnTo>
                    <a:lnTo>
                      <a:pt x="802" y="543"/>
                    </a:lnTo>
                    <a:lnTo>
                      <a:pt x="805" y="557"/>
                    </a:lnTo>
                    <a:lnTo>
                      <a:pt x="807" y="569"/>
                    </a:lnTo>
                    <a:lnTo>
                      <a:pt x="808" y="582"/>
                    </a:lnTo>
                    <a:lnTo>
                      <a:pt x="809" y="595"/>
                    </a:lnTo>
                    <a:lnTo>
                      <a:pt x="808" y="608"/>
                    </a:lnTo>
                    <a:lnTo>
                      <a:pt x="807" y="615"/>
                    </a:lnTo>
                    <a:lnTo>
                      <a:pt x="805" y="621"/>
                    </a:lnTo>
                    <a:lnTo>
                      <a:pt x="801" y="625"/>
                    </a:lnTo>
                    <a:lnTo>
                      <a:pt x="798" y="628"/>
                    </a:lnTo>
                    <a:lnTo>
                      <a:pt x="791" y="630"/>
                    </a:lnTo>
                    <a:lnTo>
                      <a:pt x="783" y="631"/>
                    </a:lnTo>
                    <a:lnTo>
                      <a:pt x="774" y="631"/>
                    </a:lnTo>
                    <a:lnTo>
                      <a:pt x="763" y="629"/>
                    </a:lnTo>
                    <a:lnTo>
                      <a:pt x="752" y="627"/>
                    </a:lnTo>
                    <a:lnTo>
                      <a:pt x="741" y="623"/>
                    </a:lnTo>
                    <a:lnTo>
                      <a:pt x="730" y="620"/>
                    </a:lnTo>
                    <a:lnTo>
                      <a:pt x="719" y="616"/>
                    </a:lnTo>
                    <a:lnTo>
                      <a:pt x="713" y="614"/>
                    </a:lnTo>
                    <a:lnTo>
                      <a:pt x="706" y="612"/>
                    </a:lnTo>
                    <a:lnTo>
                      <a:pt x="700" y="610"/>
                    </a:lnTo>
                    <a:lnTo>
                      <a:pt x="693" y="607"/>
                    </a:lnTo>
                    <a:lnTo>
                      <a:pt x="687" y="606"/>
                    </a:lnTo>
                    <a:lnTo>
                      <a:pt x="681" y="604"/>
                    </a:lnTo>
                    <a:lnTo>
                      <a:pt x="676" y="604"/>
                    </a:lnTo>
                    <a:lnTo>
                      <a:pt x="670" y="603"/>
                    </a:lnTo>
                    <a:lnTo>
                      <a:pt x="656" y="603"/>
                    </a:lnTo>
                    <a:lnTo>
                      <a:pt x="646" y="606"/>
                    </a:lnTo>
                    <a:lnTo>
                      <a:pt x="636" y="610"/>
                    </a:lnTo>
                    <a:lnTo>
                      <a:pt x="628" y="615"/>
                    </a:lnTo>
                    <a:lnTo>
                      <a:pt x="623" y="623"/>
                    </a:lnTo>
                    <a:lnTo>
                      <a:pt x="617" y="630"/>
                    </a:lnTo>
                    <a:lnTo>
                      <a:pt x="612" y="638"/>
                    </a:lnTo>
                    <a:lnTo>
                      <a:pt x="609" y="646"/>
                    </a:lnTo>
                    <a:lnTo>
                      <a:pt x="603" y="658"/>
                    </a:lnTo>
                    <a:lnTo>
                      <a:pt x="597" y="667"/>
                    </a:lnTo>
                    <a:lnTo>
                      <a:pt x="589" y="674"/>
                    </a:lnTo>
                    <a:lnTo>
                      <a:pt x="579" y="679"/>
                    </a:lnTo>
                    <a:lnTo>
                      <a:pt x="567" y="680"/>
                    </a:lnTo>
                    <a:lnTo>
                      <a:pt x="555" y="680"/>
                    </a:lnTo>
                    <a:lnTo>
                      <a:pt x="543" y="676"/>
                    </a:lnTo>
                    <a:lnTo>
                      <a:pt x="530" y="673"/>
                    </a:lnTo>
                    <a:lnTo>
                      <a:pt x="519" y="667"/>
                    </a:lnTo>
                    <a:lnTo>
                      <a:pt x="506" y="660"/>
                    </a:lnTo>
                    <a:lnTo>
                      <a:pt x="495" y="653"/>
                    </a:lnTo>
                    <a:lnTo>
                      <a:pt x="482" y="646"/>
                    </a:lnTo>
                    <a:lnTo>
                      <a:pt x="469" y="639"/>
                    </a:lnTo>
                    <a:lnTo>
                      <a:pt x="458" y="631"/>
                    </a:lnTo>
                    <a:lnTo>
                      <a:pt x="445" y="626"/>
                    </a:lnTo>
                    <a:lnTo>
                      <a:pt x="431" y="619"/>
                    </a:lnTo>
                    <a:lnTo>
                      <a:pt x="419" y="614"/>
                    </a:lnTo>
                    <a:lnTo>
                      <a:pt x="405" y="611"/>
                    </a:lnTo>
                    <a:lnTo>
                      <a:pt x="391" y="608"/>
                    </a:lnTo>
                    <a:lnTo>
                      <a:pt x="377" y="608"/>
                    </a:lnTo>
                    <a:close/>
                  </a:path>
                </a:pathLst>
              </a:custGeom>
              <a:solidFill>
                <a:srgbClr val="5EB7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1" name="Rectangle 50"/>
            <p:cNvSpPr/>
            <p:nvPr/>
          </p:nvSpPr>
          <p:spPr>
            <a:xfrm>
              <a:off x="3962400" y="0"/>
              <a:ext cx="1295400" cy="6858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5" name="Straight Connector 124"/>
            <p:cNvCxnSpPr>
              <a:stCxn id="51" idx="0"/>
              <a:endCxn id="51" idx="2"/>
            </p:cNvCxnSpPr>
            <p:nvPr/>
          </p:nvCxnSpPr>
          <p:spPr>
            <a:xfrm>
              <a:off x="4610100" y="0"/>
              <a:ext cx="0" cy="6858000"/>
            </a:xfrm>
            <a:prstGeom prst="line">
              <a:avLst/>
            </a:prstGeom>
            <a:ln>
              <a:solidFill>
                <a:srgbClr val="FFFF00"/>
              </a:solidFill>
              <a:prstDash val="soli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6" name="Freeform 125"/>
            <p:cNvSpPr/>
            <p:nvPr/>
          </p:nvSpPr>
          <p:spPr>
            <a:xfrm>
              <a:off x="434899" y="4282068"/>
              <a:ext cx="3461922" cy="2564781"/>
            </a:xfrm>
            <a:custGeom>
              <a:avLst/>
              <a:gdLst>
                <a:gd name="connsiteX0" fmla="*/ 3512634 w 3523785"/>
                <a:gd name="connsiteY0" fmla="*/ 44605 h 2564781"/>
                <a:gd name="connsiteX1" fmla="*/ 1616926 w 3523785"/>
                <a:gd name="connsiteY1" fmla="*/ 0 h 2564781"/>
                <a:gd name="connsiteX2" fmla="*/ 1616926 w 3523785"/>
                <a:gd name="connsiteY2" fmla="*/ 345688 h 2564781"/>
                <a:gd name="connsiteX3" fmla="*/ 1594624 w 3523785"/>
                <a:gd name="connsiteY3" fmla="*/ 613317 h 2564781"/>
                <a:gd name="connsiteX4" fmla="*/ 1561170 w 3523785"/>
                <a:gd name="connsiteY4" fmla="*/ 903249 h 2564781"/>
                <a:gd name="connsiteX5" fmla="*/ 1349297 w 3523785"/>
                <a:gd name="connsiteY5" fmla="*/ 1159727 h 2564781"/>
                <a:gd name="connsiteX6" fmla="*/ 1014761 w 3523785"/>
                <a:gd name="connsiteY6" fmla="*/ 1550020 h 2564781"/>
                <a:gd name="connsiteX7" fmla="*/ 713678 w 3523785"/>
                <a:gd name="connsiteY7" fmla="*/ 1929161 h 2564781"/>
                <a:gd name="connsiteX8" fmla="*/ 245326 w 3523785"/>
                <a:gd name="connsiteY8" fmla="*/ 2386361 h 2564781"/>
                <a:gd name="connsiteX9" fmla="*/ 0 w 3523785"/>
                <a:gd name="connsiteY9" fmla="*/ 2553630 h 2564781"/>
                <a:gd name="connsiteX10" fmla="*/ 3523785 w 3523785"/>
                <a:gd name="connsiteY10" fmla="*/ 2564781 h 2564781"/>
                <a:gd name="connsiteX11" fmla="*/ 3523785 w 3523785"/>
                <a:gd name="connsiteY11" fmla="*/ 100361 h 2564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523785" h="2564781">
                  <a:moveTo>
                    <a:pt x="3512634" y="44605"/>
                  </a:moveTo>
                  <a:lnTo>
                    <a:pt x="1616926" y="0"/>
                  </a:lnTo>
                  <a:lnTo>
                    <a:pt x="1616926" y="345688"/>
                  </a:lnTo>
                  <a:lnTo>
                    <a:pt x="1594624" y="613317"/>
                  </a:lnTo>
                  <a:lnTo>
                    <a:pt x="1561170" y="903249"/>
                  </a:lnTo>
                  <a:lnTo>
                    <a:pt x="1349297" y="1159727"/>
                  </a:lnTo>
                  <a:lnTo>
                    <a:pt x="1014761" y="1550020"/>
                  </a:lnTo>
                  <a:lnTo>
                    <a:pt x="713678" y="1929161"/>
                  </a:lnTo>
                  <a:lnTo>
                    <a:pt x="245326" y="2386361"/>
                  </a:lnTo>
                  <a:lnTo>
                    <a:pt x="0" y="2553630"/>
                  </a:lnTo>
                  <a:lnTo>
                    <a:pt x="3523785" y="2564781"/>
                  </a:lnTo>
                  <a:lnTo>
                    <a:pt x="3523785" y="100361"/>
                  </a:lnTo>
                </a:path>
              </a:pathLst>
            </a:custGeom>
            <a:solidFill>
              <a:srgbClr val="996633"/>
            </a:solidFill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24" name="Straight Connector 1023"/>
            <p:cNvCxnSpPr/>
            <p:nvPr/>
          </p:nvCxnSpPr>
          <p:spPr>
            <a:xfrm>
              <a:off x="3733308" y="4419600"/>
              <a:ext cx="0" cy="2362200"/>
            </a:xfrm>
            <a:prstGeom prst="line">
              <a:avLst/>
            </a:prstGeom>
            <a:ln>
              <a:solidFill>
                <a:srgbClr val="6633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3546420" y="4419600"/>
              <a:ext cx="0" cy="2362200"/>
            </a:xfrm>
            <a:prstGeom prst="line">
              <a:avLst/>
            </a:prstGeom>
            <a:ln>
              <a:solidFill>
                <a:srgbClr val="6633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3358658" y="4419600"/>
              <a:ext cx="0" cy="2362200"/>
            </a:xfrm>
            <a:prstGeom prst="line">
              <a:avLst/>
            </a:prstGeom>
            <a:ln>
              <a:solidFill>
                <a:srgbClr val="6633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>
              <a:off x="3171770" y="4419600"/>
              <a:ext cx="0" cy="2362200"/>
            </a:xfrm>
            <a:prstGeom prst="line">
              <a:avLst/>
            </a:prstGeom>
            <a:ln>
              <a:solidFill>
                <a:srgbClr val="6633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>
              <a:off x="2961824" y="4419600"/>
              <a:ext cx="0" cy="2362200"/>
            </a:xfrm>
            <a:prstGeom prst="line">
              <a:avLst/>
            </a:prstGeom>
            <a:ln>
              <a:solidFill>
                <a:srgbClr val="6633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2774936" y="4419600"/>
              <a:ext cx="0" cy="2362200"/>
            </a:xfrm>
            <a:prstGeom prst="line">
              <a:avLst/>
            </a:prstGeom>
            <a:ln>
              <a:solidFill>
                <a:srgbClr val="6633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2628704" y="4419600"/>
              <a:ext cx="0" cy="2362200"/>
            </a:xfrm>
            <a:prstGeom prst="line">
              <a:avLst/>
            </a:prstGeom>
            <a:ln>
              <a:solidFill>
                <a:srgbClr val="6633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>
              <a:off x="2441816" y="4419600"/>
              <a:ext cx="0" cy="2362200"/>
            </a:xfrm>
            <a:prstGeom prst="line">
              <a:avLst/>
            </a:prstGeom>
            <a:ln>
              <a:solidFill>
                <a:srgbClr val="6633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030" name="Freeform 1029"/>
            <p:cNvSpPr/>
            <p:nvPr/>
          </p:nvSpPr>
          <p:spPr>
            <a:xfrm>
              <a:off x="680224" y="4449337"/>
              <a:ext cx="1416205" cy="2386361"/>
            </a:xfrm>
            <a:custGeom>
              <a:avLst/>
              <a:gdLst>
                <a:gd name="connsiteX0" fmla="*/ 1416205 w 1416205"/>
                <a:gd name="connsiteY0" fmla="*/ 0 h 2386361"/>
                <a:gd name="connsiteX1" fmla="*/ 1382752 w 1416205"/>
                <a:gd name="connsiteY1" fmla="*/ 847492 h 2386361"/>
                <a:gd name="connsiteX2" fmla="*/ 1170878 w 1416205"/>
                <a:gd name="connsiteY2" fmla="*/ 1115122 h 2386361"/>
                <a:gd name="connsiteX3" fmla="*/ 791737 w 1416205"/>
                <a:gd name="connsiteY3" fmla="*/ 1561170 h 2386361"/>
                <a:gd name="connsiteX4" fmla="*/ 479503 w 1416205"/>
                <a:gd name="connsiteY4" fmla="*/ 1940312 h 2386361"/>
                <a:gd name="connsiteX5" fmla="*/ 89210 w 1416205"/>
                <a:gd name="connsiteY5" fmla="*/ 2319453 h 2386361"/>
                <a:gd name="connsiteX6" fmla="*/ 0 w 1416205"/>
                <a:gd name="connsiteY6" fmla="*/ 2386361 h 2386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6205" h="2386361">
                  <a:moveTo>
                    <a:pt x="1416205" y="0"/>
                  </a:moveTo>
                  <a:lnTo>
                    <a:pt x="1382752" y="847492"/>
                  </a:lnTo>
                  <a:lnTo>
                    <a:pt x="1170878" y="1115122"/>
                  </a:lnTo>
                  <a:lnTo>
                    <a:pt x="791737" y="1561170"/>
                  </a:lnTo>
                  <a:lnTo>
                    <a:pt x="479503" y="1940312"/>
                  </a:lnTo>
                  <a:lnTo>
                    <a:pt x="89210" y="2319453"/>
                  </a:lnTo>
                  <a:lnTo>
                    <a:pt x="0" y="2386361"/>
                  </a:lnTo>
                </a:path>
              </a:pathLst>
            </a:custGeom>
            <a:noFill/>
            <a:ln w="28575"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 141"/>
            <p:cNvSpPr/>
            <p:nvPr/>
          </p:nvSpPr>
          <p:spPr>
            <a:xfrm>
              <a:off x="853022" y="4449336"/>
              <a:ext cx="1416205" cy="2386361"/>
            </a:xfrm>
            <a:custGeom>
              <a:avLst/>
              <a:gdLst>
                <a:gd name="connsiteX0" fmla="*/ 1416205 w 1416205"/>
                <a:gd name="connsiteY0" fmla="*/ 0 h 2386361"/>
                <a:gd name="connsiteX1" fmla="*/ 1382752 w 1416205"/>
                <a:gd name="connsiteY1" fmla="*/ 847492 h 2386361"/>
                <a:gd name="connsiteX2" fmla="*/ 1170878 w 1416205"/>
                <a:gd name="connsiteY2" fmla="*/ 1115122 h 2386361"/>
                <a:gd name="connsiteX3" fmla="*/ 791737 w 1416205"/>
                <a:gd name="connsiteY3" fmla="*/ 1561170 h 2386361"/>
                <a:gd name="connsiteX4" fmla="*/ 479503 w 1416205"/>
                <a:gd name="connsiteY4" fmla="*/ 1940312 h 2386361"/>
                <a:gd name="connsiteX5" fmla="*/ 89210 w 1416205"/>
                <a:gd name="connsiteY5" fmla="*/ 2319453 h 2386361"/>
                <a:gd name="connsiteX6" fmla="*/ 0 w 1416205"/>
                <a:gd name="connsiteY6" fmla="*/ 2386361 h 2386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6205" h="2386361">
                  <a:moveTo>
                    <a:pt x="1416205" y="0"/>
                  </a:moveTo>
                  <a:lnTo>
                    <a:pt x="1382752" y="847492"/>
                  </a:lnTo>
                  <a:lnTo>
                    <a:pt x="1170878" y="1115122"/>
                  </a:lnTo>
                  <a:lnTo>
                    <a:pt x="791737" y="1561170"/>
                  </a:lnTo>
                  <a:lnTo>
                    <a:pt x="479503" y="1940312"/>
                  </a:lnTo>
                  <a:lnTo>
                    <a:pt x="89210" y="2319453"/>
                  </a:lnTo>
                  <a:lnTo>
                    <a:pt x="0" y="2386361"/>
                  </a:lnTo>
                </a:path>
              </a:pathLst>
            </a:custGeom>
            <a:noFill/>
            <a:ln w="28575"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1" name="Freeform 1030"/>
            <p:cNvSpPr/>
            <p:nvPr/>
          </p:nvSpPr>
          <p:spPr>
            <a:xfrm>
              <a:off x="1148576" y="5397190"/>
              <a:ext cx="1193180" cy="1438508"/>
            </a:xfrm>
            <a:custGeom>
              <a:avLst/>
              <a:gdLst>
                <a:gd name="connsiteX0" fmla="*/ 1193180 w 1193180"/>
                <a:gd name="connsiteY0" fmla="*/ 0 h 1438508"/>
                <a:gd name="connsiteX1" fmla="*/ 256478 w 1193180"/>
                <a:gd name="connsiteY1" fmla="*/ 1170878 h 1438508"/>
                <a:gd name="connsiteX2" fmla="*/ 0 w 1193180"/>
                <a:gd name="connsiteY2" fmla="*/ 1438508 h 1438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3180" h="1438508">
                  <a:moveTo>
                    <a:pt x="1193180" y="0"/>
                  </a:moveTo>
                  <a:lnTo>
                    <a:pt x="256478" y="1170878"/>
                  </a:lnTo>
                  <a:lnTo>
                    <a:pt x="0" y="1438508"/>
                  </a:lnTo>
                </a:path>
              </a:pathLst>
            </a:custGeom>
            <a:noFill/>
            <a:ln w="28575"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Freeform 143"/>
            <p:cNvSpPr/>
            <p:nvPr/>
          </p:nvSpPr>
          <p:spPr>
            <a:xfrm>
              <a:off x="1409735" y="5702955"/>
              <a:ext cx="958060" cy="1155045"/>
            </a:xfrm>
            <a:custGeom>
              <a:avLst/>
              <a:gdLst>
                <a:gd name="connsiteX0" fmla="*/ 1193180 w 1193180"/>
                <a:gd name="connsiteY0" fmla="*/ 0 h 1438508"/>
                <a:gd name="connsiteX1" fmla="*/ 256478 w 1193180"/>
                <a:gd name="connsiteY1" fmla="*/ 1170878 h 1438508"/>
                <a:gd name="connsiteX2" fmla="*/ 0 w 1193180"/>
                <a:gd name="connsiteY2" fmla="*/ 1438508 h 1438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3180" h="1438508">
                  <a:moveTo>
                    <a:pt x="1193180" y="0"/>
                  </a:moveTo>
                  <a:lnTo>
                    <a:pt x="256478" y="1170878"/>
                  </a:lnTo>
                  <a:lnTo>
                    <a:pt x="0" y="1438508"/>
                  </a:lnTo>
                </a:path>
              </a:pathLst>
            </a:custGeom>
            <a:noFill/>
            <a:ln w="28575"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Freeform 144"/>
            <p:cNvSpPr/>
            <p:nvPr/>
          </p:nvSpPr>
          <p:spPr>
            <a:xfrm>
              <a:off x="1714663" y="6116444"/>
              <a:ext cx="597350" cy="719254"/>
            </a:xfrm>
            <a:custGeom>
              <a:avLst/>
              <a:gdLst>
                <a:gd name="connsiteX0" fmla="*/ 1193180 w 1193180"/>
                <a:gd name="connsiteY0" fmla="*/ 0 h 1438508"/>
                <a:gd name="connsiteX1" fmla="*/ 256478 w 1193180"/>
                <a:gd name="connsiteY1" fmla="*/ 1170878 h 1438508"/>
                <a:gd name="connsiteX2" fmla="*/ 0 w 1193180"/>
                <a:gd name="connsiteY2" fmla="*/ 1438508 h 1438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3180" h="1438508">
                  <a:moveTo>
                    <a:pt x="1193180" y="0"/>
                  </a:moveTo>
                  <a:lnTo>
                    <a:pt x="256478" y="1170878"/>
                  </a:lnTo>
                  <a:lnTo>
                    <a:pt x="0" y="1438508"/>
                  </a:lnTo>
                </a:path>
              </a:pathLst>
            </a:custGeom>
            <a:noFill/>
            <a:ln w="28575"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Freeform 145"/>
            <p:cNvSpPr/>
            <p:nvPr/>
          </p:nvSpPr>
          <p:spPr>
            <a:xfrm>
              <a:off x="1996265" y="6476071"/>
              <a:ext cx="319867" cy="381929"/>
            </a:xfrm>
            <a:custGeom>
              <a:avLst/>
              <a:gdLst>
                <a:gd name="connsiteX0" fmla="*/ 1193180 w 1193180"/>
                <a:gd name="connsiteY0" fmla="*/ 0 h 1438508"/>
                <a:gd name="connsiteX1" fmla="*/ 256478 w 1193180"/>
                <a:gd name="connsiteY1" fmla="*/ 1170878 h 1438508"/>
                <a:gd name="connsiteX2" fmla="*/ 0 w 1193180"/>
                <a:gd name="connsiteY2" fmla="*/ 1438508 h 1438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93180" h="1438508">
                  <a:moveTo>
                    <a:pt x="1193180" y="0"/>
                  </a:moveTo>
                  <a:lnTo>
                    <a:pt x="256478" y="1170878"/>
                  </a:lnTo>
                  <a:lnTo>
                    <a:pt x="0" y="1438508"/>
                  </a:lnTo>
                </a:path>
              </a:pathLst>
            </a:custGeom>
            <a:noFill/>
            <a:ln w="28575">
              <a:solidFill>
                <a:srgbClr val="66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98" name="Group 1097"/>
            <p:cNvGrpSpPr/>
            <p:nvPr/>
          </p:nvGrpSpPr>
          <p:grpSpPr>
            <a:xfrm flipH="1">
              <a:off x="3314138" y="3903133"/>
              <a:ext cx="609299" cy="458788"/>
              <a:chOff x="5775325" y="3000375"/>
              <a:chExt cx="1600200" cy="1204913"/>
            </a:xfrm>
          </p:grpSpPr>
          <p:sp>
            <p:nvSpPr>
              <p:cNvPr id="1036" name="Freeform 20"/>
              <p:cNvSpPr>
                <a:spLocks/>
              </p:cNvSpPr>
              <p:nvPr/>
            </p:nvSpPr>
            <p:spPr bwMode="auto">
              <a:xfrm>
                <a:off x="5775325" y="3000375"/>
                <a:ext cx="1600200" cy="1204913"/>
              </a:xfrm>
              <a:custGeom>
                <a:avLst/>
                <a:gdLst>
                  <a:gd name="T0" fmla="*/ 1954 w 2015"/>
                  <a:gd name="T1" fmla="*/ 1252 h 1519"/>
                  <a:gd name="T2" fmla="*/ 1840 w 2015"/>
                  <a:gd name="T3" fmla="*/ 1356 h 1519"/>
                  <a:gd name="T4" fmla="*/ 1701 w 2015"/>
                  <a:gd name="T5" fmla="*/ 1388 h 1519"/>
                  <a:gd name="T6" fmla="*/ 1579 w 2015"/>
                  <a:gd name="T7" fmla="*/ 1359 h 1519"/>
                  <a:gd name="T8" fmla="*/ 1519 w 2015"/>
                  <a:gd name="T9" fmla="*/ 1312 h 1519"/>
                  <a:gd name="T10" fmla="*/ 1475 w 2015"/>
                  <a:gd name="T11" fmla="*/ 1348 h 1519"/>
                  <a:gd name="T12" fmla="*/ 1415 w 2015"/>
                  <a:gd name="T13" fmla="*/ 1441 h 1519"/>
                  <a:gd name="T14" fmla="*/ 1304 w 2015"/>
                  <a:gd name="T15" fmla="*/ 1495 h 1519"/>
                  <a:gd name="T16" fmla="*/ 1175 w 2015"/>
                  <a:gd name="T17" fmla="*/ 1519 h 1519"/>
                  <a:gd name="T18" fmla="*/ 1039 w 2015"/>
                  <a:gd name="T19" fmla="*/ 1492 h 1519"/>
                  <a:gd name="T20" fmla="*/ 949 w 2015"/>
                  <a:gd name="T21" fmla="*/ 1412 h 1519"/>
                  <a:gd name="T22" fmla="*/ 869 w 2015"/>
                  <a:gd name="T23" fmla="*/ 1285 h 1519"/>
                  <a:gd name="T24" fmla="*/ 758 w 2015"/>
                  <a:gd name="T25" fmla="*/ 1273 h 1519"/>
                  <a:gd name="T26" fmla="*/ 680 w 2015"/>
                  <a:gd name="T27" fmla="*/ 1241 h 1519"/>
                  <a:gd name="T28" fmla="*/ 537 w 2015"/>
                  <a:gd name="T29" fmla="*/ 1324 h 1519"/>
                  <a:gd name="T30" fmla="*/ 362 w 2015"/>
                  <a:gd name="T31" fmla="*/ 1377 h 1519"/>
                  <a:gd name="T32" fmla="*/ 229 w 2015"/>
                  <a:gd name="T33" fmla="*/ 1344 h 1519"/>
                  <a:gd name="T34" fmla="*/ 79 w 2015"/>
                  <a:gd name="T35" fmla="*/ 1241 h 1519"/>
                  <a:gd name="T36" fmla="*/ 0 w 2015"/>
                  <a:gd name="T37" fmla="*/ 1003 h 1519"/>
                  <a:gd name="T38" fmla="*/ 15 w 2015"/>
                  <a:gd name="T39" fmla="*/ 770 h 1519"/>
                  <a:gd name="T40" fmla="*/ 97 w 2015"/>
                  <a:gd name="T41" fmla="*/ 624 h 1519"/>
                  <a:gd name="T42" fmla="*/ 168 w 2015"/>
                  <a:gd name="T43" fmla="*/ 549 h 1519"/>
                  <a:gd name="T44" fmla="*/ 183 w 2015"/>
                  <a:gd name="T45" fmla="*/ 467 h 1519"/>
                  <a:gd name="T46" fmla="*/ 261 w 2015"/>
                  <a:gd name="T47" fmla="*/ 418 h 1519"/>
                  <a:gd name="T48" fmla="*/ 358 w 2015"/>
                  <a:gd name="T49" fmla="*/ 182 h 1519"/>
                  <a:gd name="T50" fmla="*/ 336 w 2015"/>
                  <a:gd name="T51" fmla="*/ 114 h 1519"/>
                  <a:gd name="T52" fmla="*/ 397 w 2015"/>
                  <a:gd name="T53" fmla="*/ 14 h 1519"/>
                  <a:gd name="T54" fmla="*/ 876 w 2015"/>
                  <a:gd name="T55" fmla="*/ 0 h 1519"/>
                  <a:gd name="T56" fmla="*/ 1236 w 2015"/>
                  <a:gd name="T57" fmla="*/ 43 h 1519"/>
                  <a:gd name="T58" fmla="*/ 1260 w 2015"/>
                  <a:gd name="T59" fmla="*/ 85 h 1519"/>
                  <a:gd name="T60" fmla="*/ 1315 w 2015"/>
                  <a:gd name="T61" fmla="*/ 68 h 1519"/>
                  <a:gd name="T62" fmla="*/ 1368 w 2015"/>
                  <a:gd name="T63" fmla="*/ 104 h 1519"/>
                  <a:gd name="T64" fmla="*/ 1379 w 2015"/>
                  <a:gd name="T65" fmla="*/ 157 h 1519"/>
                  <a:gd name="T66" fmla="*/ 1347 w 2015"/>
                  <a:gd name="T67" fmla="*/ 182 h 1519"/>
                  <a:gd name="T68" fmla="*/ 1354 w 2015"/>
                  <a:gd name="T69" fmla="*/ 435 h 1519"/>
                  <a:gd name="T70" fmla="*/ 1607 w 2015"/>
                  <a:gd name="T71" fmla="*/ 467 h 1519"/>
                  <a:gd name="T72" fmla="*/ 1697 w 2015"/>
                  <a:gd name="T73" fmla="*/ 496 h 1519"/>
                  <a:gd name="T74" fmla="*/ 1736 w 2015"/>
                  <a:gd name="T75" fmla="*/ 566 h 1519"/>
                  <a:gd name="T76" fmla="*/ 1769 w 2015"/>
                  <a:gd name="T77" fmla="*/ 699 h 1519"/>
                  <a:gd name="T78" fmla="*/ 1872 w 2015"/>
                  <a:gd name="T79" fmla="*/ 741 h 1519"/>
                  <a:gd name="T80" fmla="*/ 1879 w 2015"/>
                  <a:gd name="T81" fmla="*/ 780 h 1519"/>
                  <a:gd name="T82" fmla="*/ 1932 w 2015"/>
                  <a:gd name="T83" fmla="*/ 795 h 1519"/>
                  <a:gd name="T84" fmla="*/ 1965 w 2015"/>
                  <a:gd name="T85" fmla="*/ 855 h 1519"/>
                  <a:gd name="T86" fmla="*/ 1958 w 2015"/>
                  <a:gd name="T87" fmla="*/ 884 h 1519"/>
                  <a:gd name="T88" fmla="*/ 1993 w 2015"/>
                  <a:gd name="T89" fmla="*/ 899 h 1519"/>
                  <a:gd name="T90" fmla="*/ 2000 w 2015"/>
                  <a:gd name="T91" fmla="*/ 981 h 1519"/>
                  <a:gd name="T92" fmla="*/ 1993 w 2015"/>
                  <a:gd name="T93" fmla="*/ 995 h 1519"/>
                  <a:gd name="T94" fmla="*/ 2015 w 2015"/>
                  <a:gd name="T95" fmla="*/ 1035 h 1519"/>
                  <a:gd name="T96" fmla="*/ 2012 w 2015"/>
                  <a:gd name="T97" fmla="*/ 1091 h 1519"/>
                  <a:gd name="T98" fmla="*/ 1993 w 2015"/>
                  <a:gd name="T99" fmla="*/ 1127 h 1519"/>
                  <a:gd name="T100" fmla="*/ 1997 w 2015"/>
                  <a:gd name="T101" fmla="*/ 1173 h 1519"/>
                  <a:gd name="T102" fmla="*/ 1954 w 2015"/>
                  <a:gd name="T103" fmla="*/ 1252 h 15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015" h="1519">
                    <a:moveTo>
                      <a:pt x="1954" y="1252"/>
                    </a:moveTo>
                    <a:lnTo>
                      <a:pt x="1840" y="1356"/>
                    </a:lnTo>
                    <a:lnTo>
                      <a:pt x="1701" y="1388"/>
                    </a:lnTo>
                    <a:lnTo>
                      <a:pt x="1579" y="1359"/>
                    </a:lnTo>
                    <a:lnTo>
                      <a:pt x="1519" y="1312"/>
                    </a:lnTo>
                    <a:lnTo>
                      <a:pt x="1475" y="1348"/>
                    </a:lnTo>
                    <a:lnTo>
                      <a:pt x="1415" y="1441"/>
                    </a:lnTo>
                    <a:lnTo>
                      <a:pt x="1304" y="1495"/>
                    </a:lnTo>
                    <a:lnTo>
                      <a:pt x="1175" y="1519"/>
                    </a:lnTo>
                    <a:lnTo>
                      <a:pt x="1039" y="1492"/>
                    </a:lnTo>
                    <a:lnTo>
                      <a:pt x="949" y="1412"/>
                    </a:lnTo>
                    <a:lnTo>
                      <a:pt x="869" y="1285"/>
                    </a:lnTo>
                    <a:lnTo>
                      <a:pt x="758" y="1273"/>
                    </a:lnTo>
                    <a:lnTo>
                      <a:pt x="680" y="1241"/>
                    </a:lnTo>
                    <a:lnTo>
                      <a:pt x="537" y="1324"/>
                    </a:lnTo>
                    <a:lnTo>
                      <a:pt x="362" y="1377"/>
                    </a:lnTo>
                    <a:lnTo>
                      <a:pt x="229" y="1344"/>
                    </a:lnTo>
                    <a:lnTo>
                      <a:pt x="79" y="1241"/>
                    </a:lnTo>
                    <a:lnTo>
                      <a:pt x="0" y="1003"/>
                    </a:lnTo>
                    <a:lnTo>
                      <a:pt x="15" y="770"/>
                    </a:lnTo>
                    <a:lnTo>
                      <a:pt x="97" y="624"/>
                    </a:lnTo>
                    <a:lnTo>
                      <a:pt x="168" y="549"/>
                    </a:lnTo>
                    <a:lnTo>
                      <a:pt x="183" y="467"/>
                    </a:lnTo>
                    <a:lnTo>
                      <a:pt x="261" y="418"/>
                    </a:lnTo>
                    <a:lnTo>
                      <a:pt x="358" y="182"/>
                    </a:lnTo>
                    <a:lnTo>
                      <a:pt x="336" y="114"/>
                    </a:lnTo>
                    <a:lnTo>
                      <a:pt x="397" y="14"/>
                    </a:lnTo>
                    <a:lnTo>
                      <a:pt x="876" y="0"/>
                    </a:lnTo>
                    <a:lnTo>
                      <a:pt x="1236" y="43"/>
                    </a:lnTo>
                    <a:lnTo>
                      <a:pt x="1260" y="85"/>
                    </a:lnTo>
                    <a:lnTo>
                      <a:pt x="1315" y="68"/>
                    </a:lnTo>
                    <a:lnTo>
                      <a:pt x="1368" y="104"/>
                    </a:lnTo>
                    <a:lnTo>
                      <a:pt x="1379" y="157"/>
                    </a:lnTo>
                    <a:lnTo>
                      <a:pt x="1347" y="182"/>
                    </a:lnTo>
                    <a:lnTo>
                      <a:pt x="1354" y="435"/>
                    </a:lnTo>
                    <a:lnTo>
                      <a:pt x="1607" y="467"/>
                    </a:lnTo>
                    <a:lnTo>
                      <a:pt x="1697" y="496"/>
                    </a:lnTo>
                    <a:lnTo>
                      <a:pt x="1736" y="566"/>
                    </a:lnTo>
                    <a:lnTo>
                      <a:pt x="1769" y="699"/>
                    </a:lnTo>
                    <a:lnTo>
                      <a:pt x="1872" y="741"/>
                    </a:lnTo>
                    <a:lnTo>
                      <a:pt x="1879" y="780"/>
                    </a:lnTo>
                    <a:lnTo>
                      <a:pt x="1932" y="795"/>
                    </a:lnTo>
                    <a:lnTo>
                      <a:pt x="1965" y="855"/>
                    </a:lnTo>
                    <a:lnTo>
                      <a:pt x="1958" y="884"/>
                    </a:lnTo>
                    <a:lnTo>
                      <a:pt x="1993" y="899"/>
                    </a:lnTo>
                    <a:lnTo>
                      <a:pt x="2000" y="981"/>
                    </a:lnTo>
                    <a:lnTo>
                      <a:pt x="1993" y="995"/>
                    </a:lnTo>
                    <a:lnTo>
                      <a:pt x="2015" y="1035"/>
                    </a:lnTo>
                    <a:lnTo>
                      <a:pt x="2012" y="1091"/>
                    </a:lnTo>
                    <a:lnTo>
                      <a:pt x="1993" y="1127"/>
                    </a:lnTo>
                    <a:lnTo>
                      <a:pt x="1997" y="1173"/>
                    </a:lnTo>
                    <a:lnTo>
                      <a:pt x="1954" y="125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0" name="Freeform 23"/>
              <p:cNvSpPr>
                <a:spLocks/>
              </p:cNvSpPr>
              <p:nvPr/>
            </p:nvSpPr>
            <p:spPr bwMode="auto">
              <a:xfrm>
                <a:off x="6789738" y="4044950"/>
                <a:ext cx="30163" cy="30163"/>
              </a:xfrm>
              <a:custGeom>
                <a:avLst/>
                <a:gdLst>
                  <a:gd name="T0" fmla="*/ 0 w 38"/>
                  <a:gd name="T1" fmla="*/ 18 h 38"/>
                  <a:gd name="T2" fmla="*/ 1 w 38"/>
                  <a:gd name="T3" fmla="*/ 25 h 38"/>
                  <a:gd name="T4" fmla="*/ 5 w 38"/>
                  <a:gd name="T5" fmla="*/ 32 h 38"/>
                  <a:gd name="T6" fmla="*/ 11 w 38"/>
                  <a:gd name="T7" fmla="*/ 37 h 38"/>
                  <a:gd name="T8" fmla="*/ 18 w 38"/>
                  <a:gd name="T9" fmla="*/ 38 h 38"/>
                  <a:gd name="T10" fmla="*/ 25 w 38"/>
                  <a:gd name="T11" fmla="*/ 37 h 38"/>
                  <a:gd name="T12" fmla="*/ 32 w 38"/>
                  <a:gd name="T13" fmla="*/ 32 h 38"/>
                  <a:gd name="T14" fmla="*/ 37 w 38"/>
                  <a:gd name="T15" fmla="*/ 25 h 38"/>
                  <a:gd name="T16" fmla="*/ 38 w 38"/>
                  <a:gd name="T17" fmla="*/ 18 h 38"/>
                  <a:gd name="T18" fmla="*/ 37 w 38"/>
                  <a:gd name="T19" fmla="*/ 11 h 38"/>
                  <a:gd name="T20" fmla="*/ 32 w 38"/>
                  <a:gd name="T21" fmla="*/ 6 h 38"/>
                  <a:gd name="T22" fmla="*/ 25 w 38"/>
                  <a:gd name="T23" fmla="*/ 1 h 38"/>
                  <a:gd name="T24" fmla="*/ 18 w 38"/>
                  <a:gd name="T25" fmla="*/ 0 h 38"/>
                  <a:gd name="T26" fmla="*/ 11 w 38"/>
                  <a:gd name="T27" fmla="*/ 1 h 38"/>
                  <a:gd name="T28" fmla="*/ 5 w 38"/>
                  <a:gd name="T29" fmla="*/ 6 h 38"/>
                  <a:gd name="T30" fmla="*/ 1 w 38"/>
                  <a:gd name="T31" fmla="*/ 11 h 38"/>
                  <a:gd name="T32" fmla="*/ 0 w 38"/>
                  <a:gd name="T33" fmla="*/ 1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8" h="38">
                    <a:moveTo>
                      <a:pt x="0" y="18"/>
                    </a:moveTo>
                    <a:lnTo>
                      <a:pt x="1" y="25"/>
                    </a:lnTo>
                    <a:lnTo>
                      <a:pt x="5" y="32"/>
                    </a:lnTo>
                    <a:lnTo>
                      <a:pt x="11" y="37"/>
                    </a:lnTo>
                    <a:lnTo>
                      <a:pt x="18" y="38"/>
                    </a:lnTo>
                    <a:lnTo>
                      <a:pt x="25" y="37"/>
                    </a:lnTo>
                    <a:lnTo>
                      <a:pt x="32" y="32"/>
                    </a:lnTo>
                    <a:lnTo>
                      <a:pt x="37" y="25"/>
                    </a:lnTo>
                    <a:lnTo>
                      <a:pt x="38" y="18"/>
                    </a:lnTo>
                    <a:lnTo>
                      <a:pt x="37" y="11"/>
                    </a:lnTo>
                    <a:lnTo>
                      <a:pt x="32" y="6"/>
                    </a:lnTo>
                    <a:lnTo>
                      <a:pt x="25" y="1"/>
                    </a:lnTo>
                    <a:lnTo>
                      <a:pt x="18" y="0"/>
                    </a:lnTo>
                    <a:lnTo>
                      <a:pt x="11" y="1"/>
                    </a:lnTo>
                    <a:lnTo>
                      <a:pt x="5" y="6"/>
                    </a:lnTo>
                    <a:lnTo>
                      <a:pt x="1" y="11"/>
                    </a:lnTo>
                    <a:lnTo>
                      <a:pt x="0" y="18"/>
                    </a:lnTo>
                    <a:close/>
                  </a:path>
                </a:pathLst>
              </a:custGeom>
              <a:solidFill>
                <a:srgbClr val="4763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3" name="Freeform 26"/>
              <p:cNvSpPr>
                <a:spLocks/>
              </p:cNvSpPr>
              <p:nvPr/>
            </p:nvSpPr>
            <p:spPr bwMode="auto">
              <a:xfrm>
                <a:off x="5859463" y="3727450"/>
                <a:ext cx="20638" cy="19050"/>
              </a:xfrm>
              <a:custGeom>
                <a:avLst/>
                <a:gdLst>
                  <a:gd name="T0" fmla="*/ 0 w 25"/>
                  <a:gd name="T1" fmla="*/ 13 h 26"/>
                  <a:gd name="T2" fmla="*/ 1 w 25"/>
                  <a:gd name="T3" fmla="*/ 18 h 26"/>
                  <a:gd name="T4" fmla="*/ 3 w 25"/>
                  <a:gd name="T5" fmla="*/ 22 h 26"/>
                  <a:gd name="T6" fmla="*/ 8 w 25"/>
                  <a:gd name="T7" fmla="*/ 24 h 26"/>
                  <a:gd name="T8" fmla="*/ 12 w 25"/>
                  <a:gd name="T9" fmla="*/ 26 h 26"/>
                  <a:gd name="T10" fmla="*/ 17 w 25"/>
                  <a:gd name="T11" fmla="*/ 24 h 26"/>
                  <a:gd name="T12" fmla="*/ 22 w 25"/>
                  <a:gd name="T13" fmla="*/ 22 h 26"/>
                  <a:gd name="T14" fmla="*/ 24 w 25"/>
                  <a:gd name="T15" fmla="*/ 18 h 26"/>
                  <a:gd name="T16" fmla="*/ 25 w 25"/>
                  <a:gd name="T17" fmla="*/ 13 h 26"/>
                  <a:gd name="T18" fmla="*/ 24 w 25"/>
                  <a:gd name="T19" fmla="*/ 8 h 26"/>
                  <a:gd name="T20" fmla="*/ 22 w 25"/>
                  <a:gd name="T21" fmla="*/ 4 h 26"/>
                  <a:gd name="T22" fmla="*/ 17 w 25"/>
                  <a:gd name="T23" fmla="*/ 1 h 26"/>
                  <a:gd name="T24" fmla="*/ 12 w 25"/>
                  <a:gd name="T25" fmla="*/ 0 h 26"/>
                  <a:gd name="T26" fmla="*/ 8 w 25"/>
                  <a:gd name="T27" fmla="*/ 1 h 26"/>
                  <a:gd name="T28" fmla="*/ 3 w 25"/>
                  <a:gd name="T29" fmla="*/ 4 h 26"/>
                  <a:gd name="T30" fmla="*/ 1 w 25"/>
                  <a:gd name="T31" fmla="*/ 8 h 26"/>
                  <a:gd name="T32" fmla="*/ 0 w 25"/>
                  <a:gd name="T33" fmla="*/ 13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5" h="26">
                    <a:moveTo>
                      <a:pt x="0" y="13"/>
                    </a:moveTo>
                    <a:lnTo>
                      <a:pt x="1" y="18"/>
                    </a:lnTo>
                    <a:lnTo>
                      <a:pt x="3" y="22"/>
                    </a:lnTo>
                    <a:lnTo>
                      <a:pt x="8" y="24"/>
                    </a:lnTo>
                    <a:lnTo>
                      <a:pt x="12" y="26"/>
                    </a:lnTo>
                    <a:lnTo>
                      <a:pt x="17" y="24"/>
                    </a:lnTo>
                    <a:lnTo>
                      <a:pt x="22" y="22"/>
                    </a:lnTo>
                    <a:lnTo>
                      <a:pt x="24" y="18"/>
                    </a:lnTo>
                    <a:lnTo>
                      <a:pt x="25" y="13"/>
                    </a:lnTo>
                    <a:lnTo>
                      <a:pt x="24" y="8"/>
                    </a:lnTo>
                    <a:lnTo>
                      <a:pt x="22" y="4"/>
                    </a:lnTo>
                    <a:lnTo>
                      <a:pt x="17" y="1"/>
                    </a:lnTo>
                    <a:lnTo>
                      <a:pt x="12" y="0"/>
                    </a:lnTo>
                    <a:lnTo>
                      <a:pt x="8" y="1"/>
                    </a:lnTo>
                    <a:lnTo>
                      <a:pt x="3" y="4"/>
                    </a:lnTo>
                    <a:lnTo>
                      <a:pt x="1" y="8"/>
                    </a:lnTo>
                    <a:lnTo>
                      <a:pt x="0" y="13"/>
                    </a:lnTo>
                    <a:close/>
                  </a:path>
                </a:pathLst>
              </a:custGeom>
              <a:solidFill>
                <a:srgbClr val="4763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4" name="Freeform 37"/>
              <p:cNvSpPr>
                <a:spLocks/>
              </p:cNvSpPr>
              <p:nvPr/>
            </p:nvSpPr>
            <p:spPr bwMode="auto">
              <a:xfrm>
                <a:off x="5810250" y="3033713"/>
                <a:ext cx="1527175" cy="1125538"/>
              </a:xfrm>
              <a:custGeom>
                <a:avLst/>
                <a:gdLst>
                  <a:gd name="T0" fmla="*/ 1461 w 1925"/>
                  <a:gd name="T1" fmla="*/ 1177 h 1417"/>
                  <a:gd name="T2" fmla="*/ 1477 w 1925"/>
                  <a:gd name="T3" fmla="*/ 1228 h 1417"/>
                  <a:gd name="T4" fmla="*/ 1531 w 1925"/>
                  <a:gd name="T5" fmla="*/ 1238 h 1417"/>
                  <a:gd name="T6" fmla="*/ 1547 w 1925"/>
                  <a:gd name="T7" fmla="*/ 1270 h 1417"/>
                  <a:gd name="T8" fmla="*/ 1607 w 1925"/>
                  <a:gd name="T9" fmla="*/ 1275 h 1417"/>
                  <a:gd name="T10" fmla="*/ 1645 w 1925"/>
                  <a:gd name="T11" fmla="*/ 1287 h 1417"/>
                  <a:gd name="T12" fmla="*/ 1757 w 1925"/>
                  <a:gd name="T13" fmla="*/ 1275 h 1417"/>
                  <a:gd name="T14" fmla="*/ 1866 w 1925"/>
                  <a:gd name="T15" fmla="*/ 1163 h 1417"/>
                  <a:gd name="T16" fmla="*/ 1905 w 1925"/>
                  <a:gd name="T17" fmla="*/ 1079 h 1417"/>
                  <a:gd name="T18" fmla="*/ 1920 w 1925"/>
                  <a:gd name="T19" fmla="*/ 988 h 1417"/>
                  <a:gd name="T20" fmla="*/ 1913 w 1925"/>
                  <a:gd name="T21" fmla="*/ 927 h 1417"/>
                  <a:gd name="T22" fmla="*/ 1885 w 1925"/>
                  <a:gd name="T23" fmla="*/ 875 h 1417"/>
                  <a:gd name="T24" fmla="*/ 1873 w 1925"/>
                  <a:gd name="T25" fmla="*/ 823 h 1417"/>
                  <a:gd name="T26" fmla="*/ 1834 w 1925"/>
                  <a:gd name="T27" fmla="*/ 791 h 1417"/>
                  <a:gd name="T28" fmla="*/ 1796 w 1925"/>
                  <a:gd name="T29" fmla="*/ 741 h 1417"/>
                  <a:gd name="T30" fmla="*/ 1752 w 1925"/>
                  <a:gd name="T31" fmla="*/ 716 h 1417"/>
                  <a:gd name="T32" fmla="*/ 1654 w 1925"/>
                  <a:gd name="T33" fmla="*/ 522 h 1417"/>
                  <a:gd name="T34" fmla="*/ 1565 w 1925"/>
                  <a:gd name="T35" fmla="*/ 467 h 1417"/>
                  <a:gd name="T36" fmla="*/ 1260 w 1925"/>
                  <a:gd name="T37" fmla="*/ 132 h 1417"/>
                  <a:gd name="T38" fmla="*/ 1283 w 1925"/>
                  <a:gd name="T39" fmla="*/ 83 h 1417"/>
                  <a:gd name="T40" fmla="*/ 1240 w 1925"/>
                  <a:gd name="T41" fmla="*/ 64 h 1417"/>
                  <a:gd name="T42" fmla="*/ 1204 w 1925"/>
                  <a:gd name="T43" fmla="*/ 435 h 1417"/>
                  <a:gd name="T44" fmla="*/ 1183 w 1925"/>
                  <a:gd name="T45" fmla="*/ 118 h 1417"/>
                  <a:gd name="T46" fmla="*/ 822 w 1925"/>
                  <a:gd name="T47" fmla="*/ 0 h 1417"/>
                  <a:gd name="T48" fmla="*/ 346 w 1925"/>
                  <a:gd name="T49" fmla="*/ 85 h 1417"/>
                  <a:gd name="T50" fmla="*/ 278 w 1925"/>
                  <a:gd name="T51" fmla="*/ 416 h 1417"/>
                  <a:gd name="T52" fmla="*/ 187 w 1925"/>
                  <a:gd name="T53" fmla="*/ 477 h 1417"/>
                  <a:gd name="T54" fmla="*/ 96 w 1925"/>
                  <a:gd name="T55" fmla="*/ 581 h 1417"/>
                  <a:gd name="T56" fmla="*/ 45 w 1925"/>
                  <a:gd name="T57" fmla="*/ 650 h 1417"/>
                  <a:gd name="T58" fmla="*/ 20 w 1925"/>
                  <a:gd name="T59" fmla="*/ 723 h 1417"/>
                  <a:gd name="T60" fmla="*/ 9 w 1925"/>
                  <a:gd name="T61" fmla="*/ 802 h 1417"/>
                  <a:gd name="T62" fmla="*/ 0 w 1925"/>
                  <a:gd name="T63" fmla="*/ 868 h 1417"/>
                  <a:gd name="T64" fmla="*/ 11 w 1925"/>
                  <a:gd name="T65" fmla="*/ 968 h 1417"/>
                  <a:gd name="T66" fmla="*/ 36 w 1925"/>
                  <a:gd name="T67" fmla="*/ 1047 h 1417"/>
                  <a:gd name="T68" fmla="*/ 64 w 1925"/>
                  <a:gd name="T69" fmla="*/ 1125 h 1417"/>
                  <a:gd name="T70" fmla="*/ 92 w 1925"/>
                  <a:gd name="T71" fmla="*/ 1143 h 1417"/>
                  <a:gd name="T72" fmla="*/ 123 w 1925"/>
                  <a:gd name="T73" fmla="*/ 1203 h 1417"/>
                  <a:gd name="T74" fmla="*/ 153 w 1925"/>
                  <a:gd name="T75" fmla="*/ 1230 h 1417"/>
                  <a:gd name="T76" fmla="*/ 200 w 1925"/>
                  <a:gd name="T77" fmla="*/ 1243 h 1417"/>
                  <a:gd name="T78" fmla="*/ 264 w 1925"/>
                  <a:gd name="T79" fmla="*/ 1266 h 1417"/>
                  <a:gd name="T80" fmla="*/ 381 w 1925"/>
                  <a:gd name="T81" fmla="*/ 1266 h 1417"/>
                  <a:gd name="T82" fmla="*/ 582 w 1925"/>
                  <a:gd name="T83" fmla="*/ 1173 h 1417"/>
                  <a:gd name="T84" fmla="*/ 615 w 1925"/>
                  <a:gd name="T85" fmla="*/ 1105 h 1417"/>
                  <a:gd name="T86" fmla="*/ 647 w 1925"/>
                  <a:gd name="T87" fmla="*/ 1132 h 1417"/>
                  <a:gd name="T88" fmla="*/ 692 w 1925"/>
                  <a:gd name="T89" fmla="*/ 1159 h 1417"/>
                  <a:gd name="T90" fmla="*/ 799 w 1925"/>
                  <a:gd name="T91" fmla="*/ 1189 h 1417"/>
                  <a:gd name="T92" fmla="*/ 860 w 1925"/>
                  <a:gd name="T93" fmla="*/ 1205 h 1417"/>
                  <a:gd name="T94" fmla="*/ 912 w 1925"/>
                  <a:gd name="T95" fmla="*/ 1250 h 1417"/>
                  <a:gd name="T96" fmla="*/ 914 w 1925"/>
                  <a:gd name="T97" fmla="*/ 1303 h 1417"/>
                  <a:gd name="T98" fmla="*/ 971 w 1925"/>
                  <a:gd name="T99" fmla="*/ 1329 h 1417"/>
                  <a:gd name="T100" fmla="*/ 1012 w 1925"/>
                  <a:gd name="T101" fmla="*/ 1389 h 1417"/>
                  <a:gd name="T102" fmla="*/ 1057 w 1925"/>
                  <a:gd name="T103" fmla="*/ 1391 h 1417"/>
                  <a:gd name="T104" fmla="*/ 1119 w 1925"/>
                  <a:gd name="T105" fmla="*/ 1414 h 1417"/>
                  <a:gd name="T106" fmla="*/ 1155 w 1925"/>
                  <a:gd name="T107" fmla="*/ 1398 h 1417"/>
                  <a:gd name="T108" fmla="*/ 1253 w 1925"/>
                  <a:gd name="T109" fmla="*/ 1403 h 1417"/>
                  <a:gd name="T110" fmla="*/ 1313 w 1925"/>
                  <a:gd name="T111" fmla="*/ 1382 h 1417"/>
                  <a:gd name="T112" fmla="*/ 1402 w 1925"/>
                  <a:gd name="T113" fmla="*/ 1289 h 1417"/>
                  <a:gd name="T114" fmla="*/ 1434 w 1925"/>
                  <a:gd name="T115" fmla="*/ 1207 h 14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1925" h="1417">
                    <a:moveTo>
                      <a:pt x="1436" y="1182"/>
                    </a:moveTo>
                    <a:lnTo>
                      <a:pt x="1461" y="1177"/>
                    </a:lnTo>
                    <a:lnTo>
                      <a:pt x="1481" y="1203"/>
                    </a:lnTo>
                    <a:lnTo>
                      <a:pt x="1477" y="1228"/>
                    </a:lnTo>
                    <a:lnTo>
                      <a:pt x="1502" y="1241"/>
                    </a:lnTo>
                    <a:lnTo>
                      <a:pt x="1531" y="1238"/>
                    </a:lnTo>
                    <a:lnTo>
                      <a:pt x="1547" y="1254"/>
                    </a:lnTo>
                    <a:lnTo>
                      <a:pt x="1547" y="1270"/>
                    </a:lnTo>
                    <a:lnTo>
                      <a:pt x="1579" y="1280"/>
                    </a:lnTo>
                    <a:lnTo>
                      <a:pt x="1607" y="1275"/>
                    </a:lnTo>
                    <a:lnTo>
                      <a:pt x="1631" y="1277"/>
                    </a:lnTo>
                    <a:lnTo>
                      <a:pt x="1645" y="1287"/>
                    </a:lnTo>
                    <a:lnTo>
                      <a:pt x="1698" y="1282"/>
                    </a:lnTo>
                    <a:lnTo>
                      <a:pt x="1757" y="1275"/>
                    </a:lnTo>
                    <a:lnTo>
                      <a:pt x="1869" y="1189"/>
                    </a:lnTo>
                    <a:lnTo>
                      <a:pt x="1866" y="1163"/>
                    </a:lnTo>
                    <a:lnTo>
                      <a:pt x="1912" y="1105"/>
                    </a:lnTo>
                    <a:lnTo>
                      <a:pt x="1905" y="1079"/>
                    </a:lnTo>
                    <a:lnTo>
                      <a:pt x="1925" y="1016"/>
                    </a:lnTo>
                    <a:lnTo>
                      <a:pt x="1920" y="988"/>
                    </a:lnTo>
                    <a:lnTo>
                      <a:pt x="1910" y="970"/>
                    </a:lnTo>
                    <a:lnTo>
                      <a:pt x="1913" y="927"/>
                    </a:lnTo>
                    <a:lnTo>
                      <a:pt x="1908" y="895"/>
                    </a:lnTo>
                    <a:lnTo>
                      <a:pt x="1885" y="875"/>
                    </a:lnTo>
                    <a:lnTo>
                      <a:pt x="1869" y="852"/>
                    </a:lnTo>
                    <a:lnTo>
                      <a:pt x="1873" y="823"/>
                    </a:lnTo>
                    <a:lnTo>
                      <a:pt x="1850" y="791"/>
                    </a:lnTo>
                    <a:lnTo>
                      <a:pt x="1834" y="791"/>
                    </a:lnTo>
                    <a:lnTo>
                      <a:pt x="1805" y="770"/>
                    </a:lnTo>
                    <a:lnTo>
                      <a:pt x="1796" y="741"/>
                    </a:lnTo>
                    <a:lnTo>
                      <a:pt x="1775" y="727"/>
                    </a:lnTo>
                    <a:lnTo>
                      <a:pt x="1752" y="716"/>
                    </a:lnTo>
                    <a:lnTo>
                      <a:pt x="1693" y="683"/>
                    </a:lnTo>
                    <a:lnTo>
                      <a:pt x="1654" y="522"/>
                    </a:lnTo>
                    <a:lnTo>
                      <a:pt x="1628" y="489"/>
                    </a:lnTo>
                    <a:lnTo>
                      <a:pt x="1565" y="467"/>
                    </a:lnTo>
                    <a:lnTo>
                      <a:pt x="1265" y="451"/>
                    </a:lnTo>
                    <a:lnTo>
                      <a:pt x="1260" y="132"/>
                    </a:lnTo>
                    <a:lnTo>
                      <a:pt x="1281" y="109"/>
                    </a:lnTo>
                    <a:lnTo>
                      <a:pt x="1283" y="83"/>
                    </a:lnTo>
                    <a:lnTo>
                      <a:pt x="1269" y="67"/>
                    </a:lnTo>
                    <a:lnTo>
                      <a:pt x="1240" y="64"/>
                    </a:lnTo>
                    <a:lnTo>
                      <a:pt x="1204" y="105"/>
                    </a:lnTo>
                    <a:lnTo>
                      <a:pt x="1204" y="435"/>
                    </a:lnTo>
                    <a:lnTo>
                      <a:pt x="1171" y="137"/>
                    </a:lnTo>
                    <a:lnTo>
                      <a:pt x="1183" y="118"/>
                    </a:lnTo>
                    <a:lnTo>
                      <a:pt x="1167" y="44"/>
                    </a:lnTo>
                    <a:lnTo>
                      <a:pt x="822" y="0"/>
                    </a:lnTo>
                    <a:lnTo>
                      <a:pt x="383" y="18"/>
                    </a:lnTo>
                    <a:lnTo>
                      <a:pt x="346" y="85"/>
                    </a:lnTo>
                    <a:lnTo>
                      <a:pt x="367" y="109"/>
                    </a:lnTo>
                    <a:lnTo>
                      <a:pt x="278" y="416"/>
                    </a:lnTo>
                    <a:lnTo>
                      <a:pt x="228" y="423"/>
                    </a:lnTo>
                    <a:lnTo>
                      <a:pt x="187" y="477"/>
                    </a:lnTo>
                    <a:lnTo>
                      <a:pt x="183" y="522"/>
                    </a:lnTo>
                    <a:lnTo>
                      <a:pt x="96" y="581"/>
                    </a:lnTo>
                    <a:lnTo>
                      <a:pt x="89" y="618"/>
                    </a:lnTo>
                    <a:lnTo>
                      <a:pt x="45" y="650"/>
                    </a:lnTo>
                    <a:lnTo>
                      <a:pt x="50" y="683"/>
                    </a:lnTo>
                    <a:lnTo>
                      <a:pt x="20" y="723"/>
                    </a:lnTo>
                    <a:lnTo>
                      <a:pt x="18" y="755"/>
                    </a:lnTo>
                    <a:lnTo>
                      <a:pt x="9" y="802"/>
                    </a:lnTo>
                    <a:lnTo>
                      <a:pt x="9" y="834"/>
                    </a:lnTo>
                    <a:lnTo>
                      <a:pt x="0" y="868"/>
                    </a:lnTo>
                    <a:lnTo>
                      <a:pt x="11" y="909"/>
                    </a:lnTo>
                    <a:lnTo>
                      <a:pt x="11" y="968"/>
                    </a:lnTo>
                    <a:lnTo>
                      <a:pt x="29" y="993"/>
                    </a:lnTo>
                    <a:lnTo>
                      <a:pt x="36" y="1047"/>
                    </a:lnTo>
                    <a:lnTo>
                      <a:pt x="59" y="1070"/>
                    </a:lnTo>
                    <a:lnTo>
                      <a:pt x="64" y="1125"/>
                    </a:lnTo>
                    <a:lnTo>
                      <a:pt x="78" y="1140"/>
                    </a:lnTo>
                    <a:lnTo>
                      <a:pt x="92" y="1143"/>
                    </a:lnTo>
                    <a:lnTo>
                      <a:pt x="104" y="1182"/>
                    </a:lnTo>
                    <a:lnTo>
                      <a:pt x="123" y="1203"/>
                    </a:lnTo>
                    <a:lnTo>
                      <a:pt x="134" y="1200"/>
                    </a:lnTo>
                    <a:lnTo>
                      <a:pt x="153" y="1230"/>
                    </a:lnTo>
                    <a:lnTo>
                      <a:pt x="185" y="1243"/>
                    </a:lnTo>
                    <a:lnTo>
                      <a:pt x="200" y="1243"/>
                    </a:lnTo>
                    <a:lnTo>
                      <a:pt x="225" y="1261"/>
                    </a:lnTo>
                    <a:lnTo>
                      <a:pt x="264" y="1266"/>
                    </a:lnTo>
                    <a:lnTo>
                      <a:pt x="321" y="1273"/>
                    </a:lnTo>
                    <a:lnTo>
                      <a:pt x="381" y="1266"/>
                    </a:lnTo>
                    <a:lnTo>
                      <a:pt x="483" y="1241"/>
                    </a:lnTo>
                    <a:lnTo>
                      <a:pt x="582" y="1173"/>
                    </a:lnTo>
                    <a:lnTo>
                      <a:pt x="599" y="1143"/>
                    </a:lnTo>
                    <a:lnTo>
                      <a:pt x="615" y="1105"/>
                    </a:lnTo>
                    <a:lnTo>
                      <a:pt x="647" y="1121"/>
                    </a:lnTo>
                    <a:lnTo>
                      <a:pt x="647" y="1132"/>
                    </a:lnTo>
                    <a:lnTo>
                      <a:pt x="659" y="1150"/>
                    </a:lnTo>
                    <a:lnTo>
                      <a:pt x="692" y="1159"/>
                    </a:lnTo>
                    <a:lnTo>
                      <a:pt x="703" y="1177"/>
                    </a:lnTo>
                    <a:lnTo>
                      <a:pt x="799" y="1189"/>
                    </a:lnTo>
                    <a:lnTo>
                      <a:pt x="851" y="1184"/>
                    </a:lnTo>
                    <a:lnTo>
                      <a:pt x="860" y="1205"/>
                    </a:lnTo>
                    <a:lnTo>
                      <a:pt x="894" y="1226"/>
                    </a:lnTo>
                    <a:lnTo>
                      <a:pt x="912" y="1250"/>
                    </a:lnTo>
                    <a:lnTo>
                      <a:pt x="907" y="1277"/>
                    </a:lnTo>
                    <a:lnTo>
                      <a:pt x="914" y="1303"/>
                    </a:lnTo>
                    <a:lnTo>
                      <a:pt x="954" y="1314"/>
                    </a:lnTo>
                    <a:lnTo>
                      <a:pt x="971" y="1329"/>
                    </a:lnTo>
                    <a:lnTo>
                      <a:pt x="973" y="1357"/>
                    </a:lnTo>
                    <a:lnTo>
                      <a:pt x="1012" y="1389"/>
                    </a:lnTo>
                    <a:lnTo>
                      <a:pt x="1045" y="1384"/>
                    </a:lnTo>
                    <a:lnTo>
                      <a:pt x="1057" y="1391"/>
                    </a:lnTo>
                    <a:lnTo>
                      <a:pt x="1083" y="1417"/>
                    </a:lnTo>
                    <a:lnTo>
                      <a:pt x="1119" y="1414"/>
                    </a:lnTo>
                    <a:lnTo>
                      <a:pt x="1140" y="1398"/>
                    </a:lnTo>
                    <a:lnTo>
                      <a:pt x="1155" y="1398"/>
                    </a:lnTo>
                    <a:lnTo>
                      <a:pt x="1185" y="1417"/>
                    </a:lnTo>
                    <a:lnTo>
                      <a:pt x="1253" y="1403"/>
                    </a:lnTo>
                    <a:lnTo>
                      <a:pt x="1272" y="1389"/>
                    </a:lnTo>
                    <a:lnTo>
                      <a:pt x="1313" y="1382"/>
                    </a:lnTo>
                    <a:lnTo>
                      <a:pt x="1358" y="1338"/>
                    </a:lnTo>
                    <a:lnTo>
                      <a:pt x="1402" y="1289"/>
                    </a:lnTo>
                    <a:lnTo>
                      <a:pt x="1423" y="1231"/>
                    </a:lnTo>
                    <a:lnTo>
                      <a:pt x="1434" y="1207"/>
                    </a:lnTo>
                    <a:lnTo>
                      <a:pt x="1436" y="118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5" name="Freeform 38"/>
              <p:cNvSpPr>
                <a:spLocks/>
              </p:cNvSpPr>
              <p:nvPr/>
            </p:nvSpPr>
            <p:spPr bwMode="auto">
              <a:xfrm>
                <a:off x="6615113" y="3760788"/>
                <a:ext cx="166688" cy="239713"/>
              </a:xfrm>
              <a:custGeom>
                <a:avLst/>
                <a:gdLst>
                  <a:gd name="T0" fmla="*/ 107 w 209"/>
                  <a:gd name="T1" fmla="*/ 0 h 300"/>
                  <a:gd name="T2" fmla="*/ 79 w 209"/>
                  <a:gd name="T3" fmla="*/ 29 h 300"/>
                  <a:gd name="T4" fmla="*/ 40 w 209"/>
                  <a:gd name="T5" fmla="*/ 31 h 300"/>
                  <a:gd name="T6" fmla="*/ 18 w 209"/>
                  <a:gd name="T7" fmla="*/ 45 h 300"/>
                  <a:gd name="T8" fmla="*/ 0 w 209"/>
                  <a:gd name="T9" fmla="*/ 68 h 300"/>
                  <a:gd name="T10" fmla="*/ 20 w 209"/>
                  <a:gd name="T11" fmla="*/ 100 h 300"/>
                  <a:gd name="T12" fmla="*/ 18 w 209"/>
                  <a:gd name="T13" fmla="*/ 136 h 300"/>
                  <a:gd name="T14" fmla="*/ 9 w 209"/>
                  <a:gd name="T15" fmla="*/ 173 h 300"/>
                  <a:gd name="T16" fmla="*/ 13 w 209"/>
                  <a:gd name="T17" fmla="*/ 216 h 300"/>
                  <a:gd name="T18" fmla="*/ 56 w 209"/>
                  <a:gd name="T19" fmla="*/ 238 h 300"/>
                  <a:gd name="T20" fmla="*/ 75 w 209"/>
                  <a:gd name="T21" fmla="*/ 275 h 300"/>
                  <a:gd name="T22" fmla="*/ 93 w 209"/>
                  <a:gd name="T23" fmla="*/ 296 h 300"/>
                  <a:gd name="T24" fmla="*/ 121 w 209"/>
                  <a:gd name="T25" fmla="*/ 300 h 300"/>
                  <a:gd name="T26" fmla="*/ 156 w 209"/>
                  <a:gd name="T27" fmla="*/ 270 h 300"/>
                  <a:gd name="T28" fmla="*/ 193 w 209"/>
                  <a:gd name="T29" fmla="*/ 264 h 300"/>
                  <a:gd name="T30" fmla="*/ 209 w 209"/>
                  <a:gd name="T31" fmla="*/ 219 h 300"/>
                  <a:gd name="T32" fmla="*/ 196 w 209"/>
                  <a:gd name="T33" fmla="*/ 100 h 300"/>
                  <a:gd name="T34" fmla="*/ 156 w 209"/>
                  <a:gd name="T35" fmla="*/ 29 h 300"/>
                  <a:gd name="T36" fmla="*/ 107 w 209"/>
                  <a:gd name="T37" fmla="*/ 0 h 3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09" h="300">
                    <a:moveTo>
                      <a:pt x="107" y="0"/>
                    </a:moveTo>
                    <a:lnTo>
                      <a:pt x="79" y="29"/>
                    </a:lnTo>
                    <a:lnTo>
                      <a:pt x="40" y="31"/>
                    </a:lnTo>
                    <a:lnTo>
                      <a:pt x="18" y="45"/>
                    </a:lnTo>
                    <a:lnTo>
                      <a:pt x="0" y="68"/>
                    </a:lnTo>
                    <a:lnTo>
                      <a:pt x="20" y="100"/>
                    </a:lnTo>
                    <a:lnTo>
                      <a:pt x="18" y="136"/>
                    </a:lnTo>
                    <a:lnTo>
                      <a:pt x="9" y="173"/>
                    </a:lnTo>
                    <a:lnTo>
                      <a:pt x="13" y="216"/>
                    </a:lnTo>
                    <a:lnTo>
                      <a:pt x="56" y="238"/>
                    </a:lnTo>
                    <a:lnTo>
                      <a:pt x="75" y="275"/>
                    </a:lnTo>
                    <a:lnTo>
                      <a:pt x="93" y="296"/>
                    </a:lnTo>
                    <a:lnTo>
                      <a:pt x="121" y="300"/>
                    </a:lnTo>
                    <a:lnTo>
                      <a:pt x="156" y="270"/>
                    </a:lnTo>
                    <a:lnTo>
                      <a:pt x="193" y="264"/>
                    </a:lnTo>
                    <a:lnTo>
                      <a:pt x="209" y="219"/>
                    </a:lnTo>
                    <a:lnTo>
                      <a:pt x="196" y="100"/>
                    </a:lnTo>
                    <a:lnTo>
                      <a:pt x="156" y="29"/>
                    </a:ln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2DCC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Freeform 39"/>
              <p:cNvSpPr>
                <a:spLocks/>
              </p:cNvSpPr>
              <p:nvPr/>
            </p:nvSpPr>
            <p:spPr bwMode="auto">
              <a:xfrm>
                <a:off x="6650038" y="3814763"/>
                <a:ext cx="85725" cy="95250"/>
              </a:xfrm>
              <a:custGeom>
                <a:avLst/>
                <a:gdLst>
                  <a:gd name="T0" fmla="*/ 76 w 107"/>
                  <a:gd name="T1" fmla="*/ 0 h 118"/>
                  <a:gd name="T2" fmla="*/ 39 w 107"/>
                  <a:gd name="T3" fmla="*/ 2 h 118"/>
                  <a:gd name="T4" fmla="*/ 9 w 107"/>
                  <a:gd name="T5" fmla="*/ 34 h 118"/>
                  <a:gd name="T6" fmla="*/ 0 w 107"/>
                  <a:gd name="T7" fmla="*/ 82 h 118"/>
                  <a:gd name="T8" fmla="*/ 16 w 107"/>
                  <a:gd name="T9" fmla="*/ 118 h 118"/>
                  <a:gd name="T10" fmla="*/ 41 w 107"/>
                  <a:gd name="T11" fmla="*/ 86 h 118"/>
                  <a:gd name="T12" fmla="*/ 53 w 107"/>
                  <a:gd name="T13" fmla="*/ 48 h 118"/>
                  <a:gd name="T14" fmla="*/ 107 w 107"/>
                  <a:gd name="T15" fmla="*/ 34 h 118"/>
                  <a:gd name="T16" fmla="*/ 76 w 107"/>
                  <a:gd name="T17" fmla="*/ 0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7" h="118">
                    <a:moveTo>
                      <a:pt x="76" y="0"/>
                    </a:moveTo>
                    <a:lnTo>
                      <a:pt x="39" y="2"/>
                    </a:lnTo>
                    <a:lnTo>
                      <a:pt x="9" y="34"/>
                    </a:lnTo>
                    <a:lnTo>
                      <a:pt x="0" y="82"/>
                    </a:lnTo>
                    <a:lnTo>
                      <a:pt x="16" y="118"/>
                    </a:lnTo>
                    <a:lnTo>
                      <a:pt x="41" y="86"/>
                    </a:lnTo>
                    <a:lnTo>
                      <a:pt x="53" y="48"/>
                    </a:lnTo>
                    <a:lnTo>
                      <a:pt x="107" y="34"/>
                    </a:lnTo>
                    <a:lnTo>
                      <a:pt x="76" y="0"/>
                    </a:lnTo>
                    <a:close/>
                  </a:path>
                </a:pathLst>
              </a:custGeom>
              <a:solidFill>
                <a:srgbClr val="7ADB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40"/>
              <p:cNvSpPr>
                <a:spLocks/>
              </p:cNvSpPr>
              <p:nvPr/>
            </p:nvSpPr>
            <p:spPr bwMode="auto">
              <a:xfrm>
                <a:off x="5991225" y="3630613"/>
                <a:ext cx="119063" cy="200025"/>
              </a:xfrm>
              <a:custGeom>
                <a:avLst/>
                <a:gdLst>
                  <a:gd name="T0" fmla="*/ 98 w 148"/>
                  <a:gd name="T1" fmla="*/ 0 h 252"/>
                  <a:gd name="T2" fmla="*/ 68 w 148"/>
                  <a:gd name="T3" fmla="*/ 0 h 252"/>
                  <a:gd name="T4" fmla="*/ 32 w 148"/>
                  <a:gd name="T5" fmla="*/ 45 h 252"/>
                  <a:gd name="T6" fmla="*/ 21 w 148"/>
                  <a:gd name="T7" fmla="*/ 87 h 252"/>
                  <a:gd name="T8" fmla="*/ 2 w 148"/>
                  <a:gd name="T9" fmla="*/ 96 h 252"/>
                  <a:gd name="T10" fmla="*/ 0 w 148"/>
                  <a:gd name="T11" fmla="*/ 159 h 252"/>
                  <a:gd name="T12" fmla="*/ 14 w 148"/>
                  <a:gd name="T13" fmla="*/ 164 h 252"/>
                  <a:gd name="T14" fmla="*/ 34 w 148"/>
                  <a:gd name="T15" fmla="*/ 222 h 252"/>
                  <a:gd name="T16" fmla="*/ 70 w 148"/>
                  <a:gd name="T17" fmla="*/ 252 h 252"/>
                  <a:gd name="T18" fmla="*/ 119 w 148"/>
                  <a:gd name="T19" fmla="*/ 248 h 252"/>
                  <a:gd name="T20" fmla="*/ 146 w 148"/>
                  <a:gd name="T21" fmla="*/ 199 h 252"/>
                  <a:gd name="T22" fmla="*/ 148 w 148"/>
                  <a:gd name="T23" fmla="*/ 113 h 252"/>
                  <a:gd name="T24" fmla="*/ 139 w 148"/>
                  <a:gd name="T25" fmla="*/ 59 h 252"/>
                  <a:gd name="T26" fmla="*/ 98 w 148"/>
                  <a:gd name="T27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48" h="252">
                    <a:moveTo>
                      <a:pt x="98" y="0"/>
                    </a:moveTo>
                    <a:lnTo>
                      <a:pt x="68" y="0"/>
                    </a:lnTo>
                    <a:lnTo>
                      <a:pt x="32" y="45"/>
                    </a:lnTo>
                    <a:lnTo>
                      <a:pt x="21" y="87"/>
                    </a:lnTo>
                    <a:lnTo>
                      <a:pt x="2" y="96"/>
                    </a:lnTo>
                    <a:lnTo>
                      <a:pt x="0" y="159"/>
                    </a:lnTo>
                    <a:lnTo>
                      <a:pt x="14" y="164"/>
                    </a:lnTo>
                    <a:lnTo>
                      <a:pt x="34" y="222"/>
                    </a:lnTo>
                    <a:lnTo>
                      <a:pt x="70" y="252"/>
                    </a:lnTo>
                    <a:lnTo>
                      <a:pt x="119" y="248"/>
                    </a:lnTo>
                    <a:lnTo>
                      <a:pt x="146" y="199"/>
                    </a:lnTo>
                    <a:lnTo>
                      <a:pt x="148" y="113"/>
                    </a:lnTo>
                    <a:lnTo>
                      <a:pt x="139" y="59"/>
                    </a:lnTo>
                    <a:lnTo>
                      <a:pt x="98" y="0"/>
                    </a:lnTo>
                    <a:close/>
                  </a:path>
                </a:pathLst>
              </a:custGeom>
              <a:solidFill>
                <a:srgbClr val="2DCC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Freeform 41"/>
              <p:cNvSpPr>
                <a:spLocks/>
              </p:cNvSpPr>
              <p:nvPr/>
            </p:nvSpPr>
            <p:spPr bwMode="auto">
              <a:xfrm>
                <a:off x="6027738" y="3678238"/>
                <a:ext cx="60325" cy="74613"/>
              </a:xfrm>
              <a:custGeom>
                <a:avLst/>
                <a:gdLst>
                  <a:gd name="T0" fmla="*/ 52 w 75"/>
                  <a:gd name="T1" fmla="*/ 0 h 95"/>
                  <a:gd name="T2" fmla="*/ 26 w 75"/>
                  <a:gd name="T3" fmla="*/ 3 h 95"/>
                  <a:gd name="T4" fmla="*/ 6 w 75"/>
                  <a:gd name="T5" fmla="*/ 28 h 95"/>
                  <a:gd name="T6" fmla="*/ 0 w 75"/>
                  <a:gd name="T7" fmla="*/ 66 h 95"/>
                  <a:gd name="T8" fmla="*/ 10 w 75"/>
                  <a:gd name="T9" fmla="*/ 95 h 95"/>
                  <a:gd name="T10" fmla="*/ 29 w 75"/>
                  <a:gd name="T11" fmla="*/ 69 h 95"/>
                  <a:gd name="T12" fmla="*/ 37 w 75"/>
                  <a:gd name="T13" fmla="*/ 38 h 95"/>
                  <a:gd name="T14" fmla="*/ 75 w 75"/>
                  <a:gd name="T15" fmla="*/ 28 h 95"/>
                  <a:gd name="T16" fmla="*/ 52 w 75"/>
                  <a:gd name="T17" fmla="*/ 0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5" h="95">
                    <a:moveTo>
                      <a:pt x="52" y="0"/>
                    </a:moveTo>
                    <a:lnTo>
                      <a:pt x="26" y="3"/>
                    </a:lnTo>
                    <a:lnTo>
                      <a:pt x="6" y="28"/>
                    </a:lnTo>
                    <a:lnTo>
                      <a:pt x="0" y="66"/>
                    </a:lnTo>
                    <a:lnTo>
                      <a:pt x="10" y="95"/>
                    </a:lnTo>
                    <a:lnTo>
                      <a:pt x="29" y="69"/>
                    </a:lnTo>
                    <a:lnTo>
                      <a:pt x="37" y="38"/>
                    </a:lnTo>
                    <a:lnTo>
                      <a:pt x="75" y="28"/>
                    </a:lnTo>
                    <a:lnTo>
                      <a:pt x="52" y="0"/>
                    </a:lnTo>
                    <a:close/>
                  </a:path>
                </a:pathLst>
              </a:custGeom>
              <a:solidFill>
                <a:srgbClr val="7ADB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Freeform 42"/>
              <p:cNvSpPr>
                <a:spLocks/>
              </p:cNvSpPr>
              <p:nvPr/>
            </p:nvSpPr>
            <p:spPr bwMode="auto">
              <a:xfrm>
                <a:off x="5913438" y="3590925"/>
                <a:ext cx="166688" cy="301625"/>
              </a:xfrm>
              <a:custGeom>
                <a:avLst/>
                <a:gdLst>
                  <a:gd name="T0" fmla="*/ 210 w 210"/>
                  <a:gd name="T1" fmla="*/ 338 h 380"/>
                  <a:gd name="T2" fmla="*/ 166 w 210"/>
                  <a:gd name="T3" fmla="*/ 373 h 380"/>
                  <a:gd name="T4" fmla="*/ 112 w 210"/>
                  <a:gd name="T5" fmla="*/ 380 h 380"/>
                  <a:gd name="T6" fmla="*/ 64 w 210"/>
                  <a:gd name="T7" fmla="*/ 352 h 380"/>
                  <a:gd name="T8" fmla="*/ 11 w 210"/>
                  <a:gd name="T9" fmla="*/ 270 h 380"/>
                  <a:gd name="T10" fmla="*/ 0 w 210"/>
                  <a:gd name="T11" fmla="*/ 173 h 380"/>
                  <a:gd name="T12" fmla="*/ 18 w 210"/>
                  <a:gd name="T13" fmla="*/ 84 h 380"/>
                  <a:gd name="T14" fmla="*/ 51 w 210"/>
                  <a:gd name="T15" fmla="*/ 25 h 380"/>
                  <a:gd name="T16" fmla="*/ 96 w 210"/>
                  <a:gd name="T17" fmla="*/ 0 h 380"/>
                  <a:gd name="T18" fmla="*/ 166 w 210"/>
                  <a:gd name="T19" fmla="*/ 9 h 380"/>
                  <a:gd name="T20" fmla="*/ 187 w 210"/>
                  <a:gd name="T21" fmla="*/ 30 h 380"/>
                  <a:gd name="T22" fmla="*/ 146 w 210"/>
                  <a:gd name="T23" fmla="*/ 39 h 380"/>
                  <a:gd name="T24" fmla="*/ 100 w 210"/>
                  <a:gd name="T25" fmla="*/ 98 h 380"/>
                  <a:gd name="T26" fmla="*/ 82 w 210"/>
                  <a:gd name="T27" fmla="*/ 173 h 380"/>
                  <a:gd name="T28" fmla="*/ 91 w 210"/>
                  <a:gd name="T29" fmla="*/ 237 h 380"/>
                  <a:gd name="T30" fmla="*/ 137 w 210"/>
                  <a:gd name="T31" fmla="*/ 314 h 380"/>
                  <a:gd name="T32" fmla="*/ 175 w 210"/>
                  <a:gd name="T33" fmla="*/ 338 h 380"/>
                  <a:gd name="T34" fmla="*/ 210 w 210"/>
                  <a:gd name="T35" fmla="*/ 338 h 3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10" h="380">
                    <a:moveTo>
                      <a:pt x="210" y="338"/>
                    </a:moveTo>
                    <a:lnTo>
                      <a:pt x="166" y="373"/>
                    </a:lnTo>
                    <a:lnTo>
                      <a:pt x="112" y="380"/>
                    </a:lnTo>
                    <a:lnTo>
                      <a:pt x="64" y="352"/>
                    </a:lnTo>
                    <a:lnTo>
                      <a:pt x="11" y="270"/>
                    </a:lnTo>
                    <a:lnTo>
                      <a:pt x="0" y="173"/>
                    </a:lnTo>
                    <a:lnTo>
                      <a:pt x="18" y="84"/>
                    </a:lnTo>
                    <a:lnTo>
                      <a:pt x="51" y="25"/>
                    </a:lnTo>
                    <a:lnTo>
                      <a:pt x="96" y="0"/>
                    </a:lnTo>
                    <a:lnTo>
                      <a:pt x="166" y="9"/>
                    </a:lnTo>
                    <a:lnTo>
                      <a:pt x="187" y="30"/>
                    </a:lnTo>
                    <a:lnTo>
                      <a:pt x="146" y="39"/>
                    </a:lnTo>
                    <a:lnTo>
                      <a:pt x="100" y="98"/>
                    </a:lnTo>
                    <a:lnTo>
                      <a:pt x="82" y="173"/>
                    </a:lnTo>
                    <a:lnTo>
                      <a:pt x="91" y="237"/>
                    </a:lnTo>
                    <a:lnTo>
                      <a:pt x="137" y="314"/>
                    </a:lnTo>
                    <a:lnTo>
                      <a:pt x="175" y="338"/>
                    </a:lnTo>
                    <a:lnTo>
                      <a:pt x="210" y="338"/>
                    </a:lnTo>
                    <a:close/>
                  </a:path>
                </a:pathLst>
              </a:custGeom>
              <a:solidFill>
                <a:srgbClr val="2DCC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Freeform 43"/>
              <p:cNvSpPr>
                <a:spLocks/>
              </p:cNvSpPr>
              <p:nvPr/>
            </p:nvSpPr>
            <p:spPr bwMode="auto">
              <a:xfrm>
                <a:off x="6565900" y="3738563"/>
                <a:ext cx="160338" cy="285750"/>
              </a:xfrm>
              <a:custGeom>
                <a:avLst/>
                <a:gdLst>
                  <a:gd name="T0" fmla="*/ 145 w 201"/>
                  <a:gd name="T1" fmla="*/ 0 h 361"/>
                  <a:gd name="T2" fmla="*/ 68 w 201"/>
                  <a:gd name="T3" fmla="*/ 14 h 361"/>
                  <a:gd name="T4" fmla="*/ 17 w 201"/>
                  <a:gd name="T5" fmla="*/ 70 h 361"/>
                  <a:gd name="T6" fmla="*/ 0 w 201"/>
                  <a:gd name="T7" fmla="*/ 135 h 361"/>
                  <a:gd name="T8" fmla="*/ 2 w 201"/>
                  <a:gd name="T9" fmla="*/ 233 h 361"/>
                  <a:gd name="T10" fmla="*/ 49 w 201"/>
                  <a:gd name="T11" fmla="*/ 312 h 361"/>
                  <a:gd name="T12" fmla="*/ 97 w 201"/>
                  <a:gd name="T13" fmla="*/ 350 h 361"/>
                  <a:gd name="T14" fmla="*/ 186 w 201"/>
                  <a:gd name="T15" fmla="*/ 361 h 361"/>
                  <a:gd name="T16" fmla="*/ 201 w 201"/>
                  <a:gd name="T17" fmla="*/ 342 h 361"/>
                  <a:gd name="T18" fmla="*/ 140 w 201"/>
                  <a:gd name="T19" fmla="*/ 342 h 361"/>
                  <a:gd name="T20" fmla="*/ 88 w 201"/>
                  <a:gd name="T21" fmla="*/ 289 h 361"/>
                  <a:gd name="T22" fmla="*/ 54 w 201"/>
                  <a:gd name="T23" fmla="*/ 214 h 361"/>
                  <a:gd name="T24" fmla="*/ 63 w 201"/>
                  <a:gd name="T25" fmla="*/ 123 h 361"/>
                  <a:gd name="T26" fmla="*/ 84 w 201"/>
                  <a:gd name="T27" fmla="*/ 46 h 361"/>
                  <a:gd name="T28" fmla="*/ 140 w 201"/>
                  <a:gd name="T29" fmla="*/ 18 h 361"/>
                  <a:gd name="T30" fmla="*/ 145 w 201"/>
                  <a:gd name="T31" fmla="*/ 0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1" h="361">
                    <a:moveTo>
                      <a:pt x="145" y="0"/>
                    </a:moveTo>
                    <a:lnTo>
                      <a:pt x="68" y="14"/>
                    </a:lnTo>
                    <a:lnTo>
                      <a:pt x="17" y="70"/>
                    </a:lnTo>
                    <a:lnTo>
                      <a:pt x="0" y="135"/>
                    </a:lnTo>
                    <a:lnTo>
                      <a:pt x="2" y="233"/>
                    </a:lnTo>
                    <a:lnTo>
                      <a:pt x="49" y="312"/>
                    </a:lnTo>
                    <a:lnTo>
                      <a:pt x="97" y="350"/>
                    </a:lnTo>
                    <a:lnTo>
                      <a:pt x="186" y="361"/>
                    </a:lnTo>
                    <a:lnTo>
                      <a:pt x="201" y="342"/>
                    </a:lnTo>
                    <a:lnTo>
                      <a:pt x="140" y="342"/>
                    </a:lnTo>
                    <a:lnTo>
                      <a:pt x="88" y="289"/>
                    </a:lnTo>
                    <a:lnTo>
                      <a:pt x="54" y="214"/>
                    </a:lnTo>
                    <a:lnTo>
                      <a:pt x="63" y="123"/>
                    </a:lnTo>
                    <a:lnTo>
                      <a:pt x="84" y="46"/>
                    </a:lnTo>
                    <a:lnTo>
                      <a:pt x="140" y="18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2DCC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Freeform 44"/>
              <p:cNvSpPr>
                <a:spLocks/>
              </p:cNvSpPr>
              <p:nvPr/>
            </p:nvSpPr>
            <p:spPr bwMode="auto">
              <a:xfrm>
                <a:off x="5930900" y="3619500"/>
                <a:ext cx="79375" cy="252413"/>
              </a:xfrm>
              <a:custGeom>
                <a:avLst/>
                <a:gdLst>
                  <a:gd name="T0" fmla="*/ 70 w 100"/>
                  <a:gd name="T1" fmla="*/ 0 h 318"/>
                  <a:gd name="T2" fmla="*/ 32 w 100"/>
                  <a:gd name="T3" fmla="*/ 41 h 318"/>
                  <a:gd name="T4" fmla="*/ 0 w 100"/>
                  <a:gd name="T5" fmla="*/ 116 h 318"/>
                  <a:gd name="T6" fmla="*/ 11 w 100"/>
                  <a:gd name="T7" fmla="*/ 220 h 318"/>
                  <a:gd name="T8" fmla="*/ 13 w 100"/>
                  <a:gd name="T9" fmla="*/ 227 h 318"/>
                  <a:gd name="T10" fmla="*/ 18 w 100"/>
                  <a:gd name="T11" fmla="*/ 244 h 318"/>
                  <a:gd name="T12" fmla="*/ 23 w 100"/>
                  <a:gd name="T13" fmla="*/ 262 h 318"/>
                  <a:gd name="T14" fmla="*/ 27 w 100"/>
                  <a:gd name="T15" fmla="*/ 273 h 318"/>
                  <a:gd name="T16" fmla="*/ 32 w 100"/>
                  <a:gd name="T17" fmla="*/ 277 h 318"/>
                  <a:gd name="T18" fmla="*/ 41 w 100"/>
                  <a:gd name="T19" fmla="*/ 284 h 318"/>
                  <a:gd name="T20" fmla="*/ 53 w 100"/>
                  <a:gd name="T21" fmla="*/ 290 h 318"/>
                  <a:gd name="T22" fmla="*/ 65 w 100"/>
                  <a:gd name="T23" fmla="*/ 299 h 318"/>
                  <a:gd name="T24" fmla="*/ 78 w 100"/>
                  <a:gd name="T25" fmla="*/ 305 h 318"/>
                  <a:gd name="T26" fmla="*/ 90 w 100"/>
                  <a:gd name="T27" fmla="*/ 312 h 318"/>
                  <a:gd name="T28" fmla="*/ 96 w 100"/>
                  <a:gd name="T29" fmla="*/ 317 h 318"/>
                  <a:gd name="T30" fmla="*/ 100 w 100"/>
                  <a:gd name="T31" fmla="*/ 318 h 318"/>
                  <a:gd name="T32" fmla="*/ 39 w 100"/>
                  <a:gd name="T33" fmla="*/ 246 h 318"/>
                  <a:gd name="T34" fmla="*/ 23 w 100"/>
                  <a:gd name="T35" fmla="*/ 129 h 318"/>
                  <a:gd name="T36" fmla="*/ 36 w 100"/>
                  <a:gd name="T37" fmla="*/ 68 h 318"/>
                  <a:gd name="T38" fmla="*/ 70 w 100"/>
                  <a:gd name="T39" fmla="*/ 0 h 3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00" h="318">
                    <a:moveTo>
                      <a:pt x="70" y="0"/>
                    </a:moveTo>
                    <a:lnTo>
                      <a:pt x="32" y="41"/>
                    </a:lnTo>
                    <a:lnTo>
                      <a:pt x="0" y="116"/>
                    </a:lnTo>
                    <a:lnTo>
                      <a:pt x="11" y="220"/>
                    </a:lnTo>
                    <a:lnTo>
                      <a:pt x="13" y="227"/>
                    </a:lnTo>
                    <a:lnTo>
                      <a:pt x="18" y="244"/>
                    </a:lnTo>
                    <a:lnTo>
                      <a:pt x="23" y="262"/>
                    </a:lnTo>
                    <a:lnTo>
                      <a:pt x="27" y="273"/>
                    </a:lnTo>
                    <a:lnTo>
                      <a:pt x="32" y="277"/>
                    </a:lnTo>
                    <a:lnTo>
                      <a:pt x="41" y="284"/>
                    </a:lnTo>
                    <a:lnTo>
                      <a:pt x="53" y="290"/>
                    </a:lnTo>
                    <a:lnTo>
                      <a:pt x="65" y="299"/>
                    </a:lnTo>
                    <a:lnTo>
                      <a:pt x="78" y="305"/>
                    </a:lnTo>
                    <a:lnTo>
                      <a:pt x="90" y="312"/>
                    </a:lnTo>
                    <a:lnTo>
                      <a:pt x="96" y="317"/>
                    </a:lnTo>
                    <a:lnTo>
                      <a:pt x="100" y="318"/>
                    </a:lnTo>
                    <a:lnTo>
                      <a:pt x="39" y="246"/>
                    </a:lnTo>
                    <a:lnTo>
                      <a:pt x="23" y="129"/>
                    </a:lnTo>
                    <a:lnTo>
                      <a:pt x="36" y="68"/>
                    </a:lnTo>
                    <a:lnTo>
                      <a:pt x="70" y="0"/>
                    </a:lnTo>
                    <a:close/>
                  </a:path>
                </a:pathLst>
              </a:custGeom>
              <a:solidFill>
                <a:srgbClr val="7ADB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Freeform 45"/>
              <p:cNvSpPr>
                <a:spLocks/>
              </p:cNvSpPr>
              <p:nvPr/>
            </p:nvSpPr>
            <p:spPr bwMode="auto">
              <a:xfrm>
                <a:off x="6580188" y="3652838"/>
                <a:ext cx="39688" cy="65088"/>
              </a:xfrm>
              <a:custGeom>
                <a:avLst/>
                <a:gdLst>
                  <a:gd name="T0" fmla="*/ 51 w 51"/>
                  <a:gd name="T1" fmla="*/ 0 h 82"/>
                  <a:gd name="T2" fmla="*/ 14 w 51"/>
                  <a:gd name="T3" fmla="*/ 28 h 82"/>
                  <a:gd name="T4" fmla="*/ 14 w 51"/>
                  <a:gd name="T5" fmla="*/ 77 h 82"/>
                  <a:gd name="T6" fmla="*/ 2 w 51"/>
                  <a:gd name="T7" fmla="*/ 82 h 82"/>
                  <a:gd name="T8" fmla="*/ 0 w 51"/>
                  <a:gd name="T9" fmla="*/ 28 h 82"/>
                  <a:gd name="T10" fmla="*/ 14 w 51"/>
                  <a:gd name="T11" fmla="*/ 14 h 82"/>
                  <a:gd name="T12" fmla="*/ 51 w 51"/>
                  <a:gd name="T13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1" h="82">
                    <a:moveTo>
                      <a:pt x="51" y="0"/>
                    </a:moveTo>
                    <a:lnTo>
                      <a:pt x="14" y="28"/>
                    </a:lnTo>
                    <a:lnTo>
                      <a:pt x="14" y="77"/>
                    </a:lnTo>
                    <a:lnTo>
                      <a:pt x="2" y="82"/>
                    </a:lnTo>
                    <a:lnTo>
                      <a:pt x="0" y="28"/>
                    </a:lnTo>
                    <a:lnTo>
                      <a:pt x="14" y="14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Freeform 46"/>
              <p:cNvSpPr>
                <a:spLocks/>
              </p:cNvSpPr>
              <p:nvPr/>
            </p:nvSpPr>
            <p:spPr bwMode="auto">
              <a:xfrm>
                <a:off x="6646863" y="3636963"/>
                <a:ext cx="49213" cy="47625"/>
              </a:xfrm>
              <a:custGeom>
                <a:avLst/>
                <a:gdLst>
                  <a:gd name="T0" fmla="*/ 62 w 62"/>
                  <a:gd name="T1" fmla="*/ 0 h 60"/>
                  <a:gd name="T2" fmla="*/ 23 w 62"/>
                  <a:gd name="T3" fmla="*/ 21 h 60"/>
                  <a:gd name="T4" fmla="*/ 7 w 62"/>
                  <a:gd name="T5" fmla="*/ 60 h 60"/>
                  <a:gd name="T6" fmla="*/ 0 w 62"/>
                  <a:gd name="T7" fmla="*/ 39 h 60"/>
                  <a:gd name="T8" fmla="*/ 5 w 62"/>
                  <a:gd name="T9" fmla="*/ 16 h 60"/>
                  <a:gd name="T10" fmla="*/ 44 w 62"/>
                  <a:gd name="T11" fmla="*/ 3 h 60"/>
                  <a:gd name="T12" fmla="*/ 62 w 62"/>
                  <a:gd name="T13" fmla="*/ 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2" h="60">
                    <a:moveTo>
                      <a:pt x="62" y="0"/>
                    </a:moveTo>
                    <a:lnTo>
                      <a:pt x="23" y="21"/>
                    </a:lnTo>
                    <a:lnTo>
                      <a:pt x="7" y="60"/>
                    </a:lnTo>
                    <a:lnTo>
                      <a:pt x="0" y="39"/>
                    </a:lnTo>
                    <a:lnTo>
                      <a:pt x="5" y="16"/>
                    </a:lnTo>
                    <a:lnTo>
                      <a:pt x="44" y="3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Freeform 47"/>
              <p:cNvSpPr>
                <a:spLocks/>
              </p:cNvSpPr>
              <p:nvPr/>
            </p:nvSpPr>
            <p:spPr bwMode="auto">
              <a:xfrm>
                <a:off x="6708775" y="3644900"/>
                <a:ext cx="60325" cy="23813"/>
              </a:xfrm>
              <a:custGeom>
                <a:avLst/>
                <a:gdLst>
                  <a:gd name="T0" fmla="*/ 75 w 75"/>
                  <a:gd name="T1" fmla="*/ 9 h 30"/>
                  <a:gd name="T2" fmla="*/ 22 w 75"/>
                  <a:gd name="T3" fmla="*/ 11 h 30"/>
                  <a:gd name="T4" fmla="*/ 12 w 75"/>
                  <a:gd name="T5" fmla="*/ 30 h 30"/>
                  <a:gd name="T6" fmla="*/ 0 w 75"/>
                  <a:gd name="T7" fmla="*/ 25 h 30"/>
                  <a:gd name="T8" fmla="*/ 7 w 75"/>
                  <a:gd name="T9" fmla="*/ 4 h 30"/>
                  <a:gd name="T10" fmla="*/ 18 w 75"/>
                  <a:gd name="T11" fmla="*/ 0 h 30"/>
                  <a:gd name="T12" fmla="*/ 57 w 75"/>
                  <a:gd name="T13" fmla="*/ 2 h 30"/>
                  <a:gd name="T14" fmla="*/ 75 w 75"/>
                  <a:gd name="T15" fmla="*/ 9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30">
                    <a:moveTo>
                      <a:pt x="75" y="9"/>
                    </a:moveTo>
                    <a:lnTo>
                      <a:pt x="22" y="11"/>
                    </a:lnTo>
                    <a:lnTo>
                      <a:pt x="12" y="30"/>
                    </a:lnTo>
                    <a:lnTo>
                      <a:pt x="0" y="25"/>
                    </a:lnTo>
                    <a:lnTo>
                      <a:pt x="7" y="4"/>
                    </a:lnTo>
                    <a:lnTo>
                      <a:pt x="18" y="0"/>
                    </a:lnTo>
                    <a:lnTo>
                      <a:pt x="57" y="2"/>
                    </a:lnTo>
                    <a:lnTo>
                      <a:pt x="75" y="9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Freeform 48"/>
              <p:cNvSpPr>
                <a:spLocks/>
              </p:cNvSpPr>
              <p:nvPr/>
            </p:nvSpPr>
            <p:spPr bwMode="auto">
              <a:xfrm>
                <a:off x="6738938" y="3676650"/>
                <a:ext cx="85725" cy="38100"/>
              </a:xfrm>
              <a:custGeom>
                <a:avLst/>
                <a:gdLst>
                  <a:gd name="T0" fmla="*/ 108 w 108"/>
                  <a:gd name="T1" fmla="*/ 7 h 47"/>
                  <a:gd name="T2" fmla="*/ 94 w 108"/>
                  <a:gd name="T3" fmla="*/ 0 h 47"/>
                  <a:gd name="T4" fmla="*/ 33 w 108"/>
                  <a:gd name="T5" fmla="*/ 5 h 47"/>
                  <a:gd name="T6" fmla="*/ 0 w 108"/>
                  <a:gd name="T7" fmla="*/ 32 h 47"/>
                  <a:gd name="T8" fmla="*/ 10 w 108"/>
                  <a:gd name="T9" fmla="*/ 47 h 47"/>
                  <a:gd name="T10" fmla="*/ 40 w 108"/>
                  <a:gd name="T11" fmla="*/ 18 h 47"/>
                  <a:gd name="T12" fmla="*/ 108 w 108"/>
                  <a:gd name="T13" fmla="*/ 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8" h="47">
                    <a:moveTo>
                      <a:pt x="108" y="7"/>
                    </a:moveTo>
                    <a:lnTo>
                      <a:pt x="94" y="0"/>
                    </a:lnTo>
                    <a:lnTo>
                      <a:pt x="33" y="5"/>
                    </a:lnTo>
                    <a:lnTo>
                      <a:pt x="0" y="32"/>
                    </a:lnTo>
                    <a:lnTo>
                      <a:pt x="10" y="47"/>
                    </a:lnTo>
                    <a:lnTo>
                      <a:pt x="40" y="18"/>
                    </a:lnTo>
                    <a:lnTo>
                      <a:pt x="108" y="7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Freeform 49"/>
              <p:cNvSpPr>
                <a:spLocks/>
              </p:cNvSpPr>
              <p:nvPr/>
            </p:nvSpPr>
            <p:spPr bwMode="auto">
              <a:xfrm>
                <a:off x="6800850" y="3733800"/>
                <a:ext cx="77788" cy="26988"/>
              </a:xfrm>
              <a:custGeom>
                <a:avLst/>
                <a:gdLst>
                  <a:gd name="T0" fmla="*/ 80 w 98"/>
                  <a:gd name="T1" fmla="*/ 12 h 35"/>
                  <a:gd name="T2" fmla="*/ 34 w 98"/>
                  <a:gd name="T3" fmla="*/ 0 h 35"/>
                  <a:gd name="T4" fmla="*/ 0 w 98"/>
                  <a:gd name="T5" fmla="*/ 17 h 35"/>
                  <a:gd name="T6" fmla="*/ 13 w 98"/>
                  <a:gd name="T7" fmla="*/ 35 h 35"/>
                  <a:gd name="T8" fmla="*/ 34 w 98"/>
                  <a:gd name="T9" fmla="*/ 23 h 35"/>
                  <a:gd name="T10" fmla="*/ 98 w 98"/>
                  <a:gd name="T11" fmla="*/ 30 h 35"/>
                  <a:gd name="T12" fmla="*/ 80 w 98"/>
                  <a:gd name="T13" fmla="*/ 12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8" h="35">
                    <a:moveTo>
                      <a:pt x="80" y="12"/>
                    </a:moveTo>
                    <a:lnTo>
                      <a:pt x="34" y="0"/>
                    </a:lnTo>
                    <a:lnTo>
                      <a:pt x="0" y="17"/>
                    </a:lnTo>
                    <a:lnTo>
                      <a:pt x="13" y="35"/>
                    </a:lnTo>
                    <a:lnTo>
                      <a:pt x="34" y="23"/>
                    </a:lnTo>
                    <a:lnTo>
                      <a:pt x="98" y="30"/>
                    </a:lnTo>
                    <a:lnTo>
                      <a:pt x="80" y="12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Freeform 50"/>
              <p:cNvSpPr>
                <a:spLocks/>
              </p:cNvSpPr>
              <p:nvPr/>
            </p:nvSpPr>
            <p:spPr bwMode="auto">
              <a:xfrm>
                <a:off x="6523038" y="3714750"/>
                <a:ext cx="31750" cy="52388"/>
              </a:xfrm>
              <a:custGeom>
                <a:avLst/>
                <a:gdLst>
                  <a:gd name="T0" fmla="*/ 37 w 42"/>
                  <a:gd name="T1" fmla="*/ 62 h 67"/>
                  <a:gd name="T2" fmla="*/ 21 w 42"/>
                  <a:gd name="T3" fmla="*/ 28 h 67"/>
                  <a:gd name="T4" fmla="*/ 42 w 42"/>
                  <a:gd name="T5" fmla="*/ 0 h 67"/>
                  <a:gd name="T6" fmla="*/ 28 w 42"/>
                  <a:gd name="T7" fmla="*/ 2 h 67"/>
                  <a:gd name="T8" fmla="*/ 5 w 42"/>
                  <a:gd name="T9" fmla="*/ 21 h 67"/>
                  <a:gd name="T10" fmla="*/ 0 w 42"/>
                  <a:gd name="T11" fmla="*/ 37 h 67"/>
                  <a:gd name="T12" fmla="*/ 23 w 42"/>
                  <a:gd name="T13" fmla="*/ 67 h 67"/>
                  <a:gd name="T14" fmla="*/ 37 w 42"/>
                  <a:gd name="T15" fmla="*/ 62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67">
                    <a:moveTo>
                      <a:pt x="37" y="62"/>
                    </a:moveTo>
                    <a:lnTo>
                      <a:pt x="21" y="28"/>
                    </a:lnTo>
                    <a:lnTo>
                      <a:pt x="42" y="0"/>
                    </a:lnTo>
                    <a:lnTo>
                      <a:pt x="28" y="2"/>
                    </a:lnTo>
                    <a:lnTo>
                      <a:pt x="5" y="21"/>
                    </a:lnTo>
                    <a:lnTo>
                      <a:pt x="0" y="37"/>
                    </a:lnTo>
                    <a:lnTo>
                      <a:pt x="23" y="67"/>
                    </a:lnTo>
                    <a:lnTo>
                      <a:pt x="37" y="62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Freeform 51"/>
              <p:cNvSpPr>
                <a:spLocks/>
              </p:cNvSpPr>
              <p:nvPr/>
            </p:nvSpPr>
            <p:spPr bwMode="auto">
              <a:xfrm>
                <a:off x="6503988" y="3805238"/>
                <a:ext cx="15875" cy="36513"/>
              </a:xfrm>
              <a:custGeom>
                <a:avLst/>
                <a:gdLst>
                  <a:gd name="T0" fmla="*/ 21 w 21"/>
                  <a:gd name="T1" fmla="*/ 32 h 46"/>
                  <a:gd name="T2" fmla="*/ 5 w 21"/>
                  <a:gd name="T3" fmla="*/ 0 h 46"/>
                  <a:gd name="T4" fmla="*/ 0 w 21"/>
                  <a:gd name="T5" fmla="*/ 12 h 46"/>
                  <a:gd name="T6" fmla="*/ 21 w 21"/>
                  <a:gd name="T7" fmla="*/ 46 h 46"/>
                  <a:gd name="T8" fmla="*/ 21 w 21"/>
                  <a:gd name="T9" fmla="*/ 3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46">
                    <a:moveTo>
                      <a:pt x="21" y="32"/>
                    </a:moveTo>
                    <a:lnTo>
                      <a:pt x="5" y="0"/>
                    </a:lnTo>
                    <a:lnTo>
                      <a:pt x="0" y="12"/>
                    </a:lnTo>
                    <a:lnTo>
                      <a:pt x="21" y="46"/>
                    </a:lnTo>
                    <a:lnTo>
                      <a:pt x="21" y="32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Freeform 52"/>
              <p:cNvSpPr>
                <a:spLocks/>
              </p:cNvSpPr>
              <p:nvPr/>
            </p:nvSpPr>
            <p:spPr bwMode="auto">
              <a:xfrm>
                <a:off x="6156325" y="3598863"/>
                <a:ext cx="92075" cy="50800"/>
              </a:xfrm>
              <a:custGeom>
                <a:avLst/>
                <a:gdLst>
                  <a:gd name="T0" fmla="*/ 117 w 117"/>
                  <a:gd name="T1" fmla="*/ 63 h 63"/>
                  <a:gd name="T2" fmla="*/ 44 w 117"/>
                  <a:gd name="T3" fmla="*/ 23 h 63"/>
                  <a:gd name="T4" fmla="*/ 0 w 117"/>
                  <a:gd name="T5" fmla="*/ 16 h 63"/>
                  <a:gd name="T6" fmla="*/ 5 w 117"/>
                  <a:gd name="T7" fmla="*/ 0 h 63"/>
                  <a:gd name="T8" fmla="*/ 59 w 117"/>
                  <a:gd name="T9" fmla="*/ 9 h 63"/>
                  <a:gd name="T10" fmla="*/ 89 w 117"/>
                  <a:gd name="T11" fmla="*/ 28 h 63"/>
                  <a:gd name="T12" fmla="*/ 117 w 117"/>
                  <a:gd name="T13" fmla="*/ 63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7" h="63">
                    <a:moveTo>
                      <a:pt x="117" y="63"/>
                    </a:moveTo>
                    <a:lnTo>
                      <a:pt x="44" y="23"/>
                    </a:lnTo>
                    <a:lnTo>
                      <a:pt x="0" y="16"/>
                    </a:lnTo>
                    <a:lnTo>
                      <a:pt x="5" y="0"/>
                    </a:lnTo>
                    <a:lnTo>
                      <a:pt x="59" y="9"/>
                    </a:lnTo>
                    <a:lnTo>
                      <a:pt x="89" y="28"/>
                    </a:lnTo>
                    <a:lnTo>
                      <a:pt x="117" y="63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Freeform 53"/>
              <p:cNvSpPr>
                <a:spLocks/>
              </p:cNvSpPr>
              <p:nvPr/>
            </p:nvSpPr>
            <p:spPr bwMode="auto">
              <a:xfrm>
                <a:off x="6181725" y="3673475"/>
                <a:ext cx="66675" cy="30163"/>
              </a:xfrm>
              <a:custGeom>
                <a:avLst/>
                <a:gdLst>
                  <a:gd name="T0" fmla="*/ 84 w 84"/>
                  <a:gd name="T1" fmla="*/ 39 h 39"/>
                  <a:gd name="T2" fmla="*/ 54 w 84"/>
                  <a:gd name="T3" fmla="*/ 12 h 39"/>
                  <a:gd name="T4" fmla="*/ 33 w 84"/>
                  <a:gd name="T5" fmla="*/ 3 h 39"/>
                  <a:gd name="T6" fmla="*/ 0 w 84"/>
                  <a:gd name="T7" fmla="*/ 0 h 39"/>
                  <a:gd name="T8" fmla="*/ 2 w 84"/>
                  <a:gd name="T9" fmla="*/ 12 h 39"/>
                  <a:gd name="T10" fmla="*/ 31 w 84"/>
                  <a:gd name="T11" fmla="*/ 19 h 39"/>
                  <a:gd name="T12" fmla="*/ 47 w 84"/>
                  <a:gd name="T13" fmla="*/ 26 h 39"/>
                  <a:gd name="T14" fmla="*/ 84 w 84"/>
                  <a:gd name="T15" fmla="*/ 39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4" h="39">
                    <a:moveTo>
                      <a:pt x="84" y="39"/>
                    </a:moveTo>
                    <a:lnTo>
                      <a:pt x="54" y="12"/>
                    </a:lnTo>
                    <a:lnTo>
                      <a:pt x="33" y="3"/>
                    </a:lnTo>
                    <a:lnTo>
                      <a:pt x="0" y="0"/>
                    </a:lnTo>
                    <a:lnTo>
                      <a:pt x="2" y="12"/>
                    </a:lnTo>
                    <a:lnTo>
                      <a:pt x="31" y="19"/>
                    </a:lnTo>
                    <a:lnTo>
                      <a:pt x="47" y="26"/>
                    </a:lnTo>
                    <a:lnTo>
                      <a:pt x="84" y="39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Freeform 54"/>
              <p:cNvSpPr>
                <a:spLocks/>
              </p:cNvSpPr>
              <p:nvPr/>
            </p:nvSpPr>
            <p:spPr bwMode="auto">
              <a:xfrm>
                <a:off x="6126163" y="3530600"/>
                <a:ext cx="73025" cy="23813"/>
              </a:xfrm>
              <a:custGeom>
                <a:avLst/>
                <a:gdLst>
                  <a:gd name="T0" fmla="*/ 93 w 93"/>
                  <a:gd name="T1" fmla="*/ 30 h 30"/>
                  <a:gd name="T2" fmla="*/ 37 w 93"/>
                  <a:gd name="T3" fmla="*/ 14 h 30"/>
                  <a:gd name="T4" fmla="*/ 2 w 93"/>
                  <a:gd name="T5" fmla="*/ 25 h 30"/>
                  <a:gd name="T6" fmla="*/ 0 w 93"/>
                  <a:gd name="T7" fmla="*/ 9 h 30"/>
                  <a:gd name="T8" fmla="*/ 37 w 93"/>
                  <a:gd name="T9" fmla="*/ 0 h 30"/>
                  <a:gd name="T10" fmla="*/ 74 w 93"/>
                  <a:gd name="T11" fmla="*/ 4 h 30"/>
                  <a:gd name="T12" fmla="*/ 93 w 93"/>
                  <a:gd name="T13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3" h="30">
                    <a:moveTo>
                      <a:pt x="93" y="30"/>
                    </a:moveTo>
                    <a:lnTo>
                      <a:pt x="37" y="14"/>
                    </a:lnTo>
                    <a:lnTo>
                      <a:pt x="2" y="25"/>
                    </a:lnTo>
                    <a:lnTo>
                      <a:pt x="0" y="9"/>
                    </a:lnTo>
                    <a:lnTo>
                      <a:pt x="37" y="0"/>
                    </a:lnTo>
                    <a:lnTo>
                      <a:pt x="74" y="4"/>
                    </a:lnTo>
                    <a:lnTo>
                      <a:pt x="93" y="30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Freeform 55"/>
              <p:cNvSpPr>
                <a:spLocks/>
              </p:cNvSpPr>
              <p:nvPr/>
            </p:nvSpPr>
            <p:spPr bwMode="auto">
              <a:xfrm>
                <a:off x="6249988" y="3689350"/>
                <a:ext cx="34925" cy="42863"/>
              </a:xfrm>
              <a:custGeom>
                <a:avLst/>
                <a:gdLst>
                  <a:gd name="T0" fmla="*/ 0 w 43"/>
                  <a:gd name="T1" fmla="*/ 47 h 54"/>
                  <a:gd name="T2" fmla="*/ 43 w 43"/>
                  <a:gd name="T3" fmla="*/ 0 h 54"/>
                  <a:gd name="T4" fmla="*/ 43 w 43"/>
                  <a:gd name="T5" fmla="*/ 16 h 54"/>
                  <a:gd name="T6" fmla="*/ 14 w 43"/>
                  <a:gd name="T7" fmla="*/ 54 h 54"/>
                  <a:gd name="T8" fmla="*/ 0 w 43"/>
                  <a:gd name="T9" fmla="*/ 47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0" y="47"/>
                    </a:moveTo>
                    <a:lnTo>
                      <a:pt x="43" y="0"/>
                    </a:lnTo>
                    <a:lnTo>
                      <a:pt x="43" y="16"/>
                    </a:lnTo>
                    <a:lnTo>
                      <a:pt x="14" y="54"/>
                    </a:lnTo>
                    <a:lnTo>
                      <a:pt x="0" y="47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Freeform 56"/>
              <p:cNvSpPr>
                <a:spLocks/>
              </p:cNvSpPr>
              <p:nvPr/>
            </p:nvSpPr>
            <p:spPr bwMode="auto">
              <a:xfrm>
                <a:off x="6243638" y="3821113"/>
                <a:ext cx="58738" cy="63500"/>
              </a:xfrm>
              <a:custGeom>
                <a:avLst/>
                <a:gdLst>
                  <a:gd name="T0" fmla="*/ 75 w 75"/>
                  <a:gd name="T1" fmla="*/ 0 h 79"/>
                  <a:gd name="T2" fmla="*/ 0 w 75"/>
                  <a:gd name="T3" fmla="*/ 75 h 79"/>
                  <a:gd name="T4" fmla="*/ 9 w 75"/>
                  <a:gd name="T5" fmla="*/ 79 h 79"/>
                  <a:gd name="T6" fmla="*/ 56 w 75"/>
                  <a:gd name="T7" fmla="*/ 37 h 79"/>
                  <a:gd name="T8" fmla="*/ 75 w 75"/>
                  <a:gd name="T9" fmla="*/ 0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" h="79">
                    <a:moveTo>
                      <a:pt x="75" y="0"/>
                    </a:moveTo>
                    <a:lnTo>
                      <a:pt x="0" y="75"/>
                    </a:lnTo>
                    <a:lnTo>
                      <a:pt x="9" y="79"/>
                    </a:lnTo>
                    <a:lnTo>
                      <a:pt x="56" y="37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Freeform 57"/>
              <p:cNvSpPr>
                <a:spLocks/>
              </p:cNvSpPr>
              <p:nvPr/>
            </p:nvSpPr>
            <p:spPr bwMode="auto">
              <a:xfrm>
                <a:off x="6200775" y="3790950"/>
                <a:ext cx="46038" cy="50800"/>
              </a:xfrm>
              <a:custGeom>
                <a:avLst/>
                <a:gdLst>
                  <a:gd name="T0" fmla="*/ 57 w 57"/>
                  <a:gd name="T1" fmla="*/ 62 h 62"/>
                  <a:gd name="T2" fmla="*/ 4 w 57"/>
                  <a:gd name="T3" fmla="*/ 0 h 62"/>
                  <a:gd name="T4" fmla="*/ 0 w 57"/>
                  <a:gd name="T5" fmla="*/ 11 h 62"/>
                  <a:gd name="T6" fmla="*/ 39 w 57"/>
                  <a:gd name="T7" fmla="*/ 58 h 62"/>
                  <a:gd name="T8" fmla="*/ 57 w 57"/>
                  <a:gd name="T9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62">
                    <a:moveTo>
                      <a:pt x="57" y="62"/>
                    </a:moveTo>
                    <a:lnTo>
                      <a:pt x="4" y="0"/>
                    </a:lnTo>
                    <a:lnTo>
                      <a:pt x="0" y="11"/>
                    </a:lnTo>
                    <a:lnTo>
                      <a:pt x="39" y="58"/>
                    </a:lnTo>
                    <a:lnTo>
                      <a:pt x="57" y="62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Freeform 58"/>
              <p:cNvSpPr>
                <a:spLocks/>
              </p:cNvSpPr>
              <p:nvPr/>
            </p:nvSpPr>
            <p:spPr bwMode="auto">
              <a:xfrm>
                <a:off x="6027738" y="3470275"/>
                <a:ext cx="41275" cy="33338"/>
              </a:xfrm>
              <a:custGeom>
                <a:avLst/>
                <a:gdLst>
                  <a:gd name="T0" fmla="*/ 52 w 52"/>
                  <a:gd name="T1" fmla="*/ 11 h 40"/>
                  <a:gd name="T2" fmla="*/ 24 w 52"/>
                  <a:gd name="T3" fmla="*/ 13 h 40"/>
                  <a:gd name="T4" fmla="*/ 0 w 52"/>
                  <a:gd name="T5" fmla="*/ 40 h 40"/>
                  <a:gd name="T6" fmla="*/ 9 w 52"/>
                  <a:gd name="T7" fmla="*/ 11 h 40"/>
                  <a:gd name="T8" fmla="*/ 20 w 52"/>
                  <a:gd name="T9" fmla="*/ 0 h 40"/>
                  <a:gd name="T10" fmla="*/ 52 w 52"/>
                  <a:gd name="T11" fmla="*/ 2 h 40"/>
                  <a:gd name="T12" fmla="*/ 52 w 52"/>
                  <a:gd name="T13" fmla="*/ 11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40">
                    <a:moveTo>
                      <a:pt x="52" y="11"/>
                    </a:moveTo>
                    <a:lnTo>
                      <a:pt x="24" y="13"/>
                    </a:lnTo>
                    <a:lnTo>
                      <a:pt x="0" y="40"/>
                    </a:lnTo>
                    <a:lnTo>
                      <a:pt x="9" y="11"/>
                    </a:lnTo>
                    <a:lnTo>
                      <a:pt x="20" y="0"/>
                    </a:lnTo>
                    <a:lnTo>
                      <a:pt x="52" y="2"/>
                    </a:lnTo>
                    <a:lnTo>
                      <a:pt x="52" y="11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Freeform 59"/>
              <p:cNvSpPr>
                <a:spLocks/>
              </p:cNvSpPr>
              <p:nvPr/>
            </p:nvSpPr>
            <p:spPr bwMode="auto">
              <a:xfrm>
                <a:off x="7251700" y="3779838"/>
                <a:ext cx="36513" cy="34925"/>
              </a:xfrm>
              <a:custGeom>
                <a:avLst/>
                <a:gdLst>
                  <a:gd name="T0" fmla="*/ 1 w 47"/>
                  <a:gd name="T1" fmla="*/ 0 h 45"/>
                  <a:gd name="T2" fmla="*/ 47 w 47"/>
                  <a:gd name="T3" fmla="*/ 38 h 45"/>
                  <a:gd name="T4" fmla="*/ 38 w 47"/>
                  <a:gd name="T5" fmla="*/ 45 h 45"/>
                  <a:gd name="T6" fmla="*/ 0 w 47"/>
                  <a:gd name="T7" fmla="*/ 10 h 45"/>
                  <a:gd name="T8" fmla="*/ 1 w 47"/>
                  <a:gd name="T9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45">
                    <a:moveTo>
                      <a:pt x="1" y="0"/>
                    </a:moveTo>
                    <a:lnTo>
                      <a:pt x="47" y="38"/>
                    </a:lnTo>
                    <a:lnTo>
                      <a:pt x="38" y="45"/>
                    </a:lnTo>
                    <a:lnTo>
                      <a:pt x="0" y="1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6" name="Freeform 60"/>
              <p:cNvSpPr>
                <a:spLocks/>
              </p:cNvSpPr>
              <p:nvPr/>
            </p:nvSpPr>
            <p:spPr bwMode="auto">
              <a:xfrm>
                <a:off x="7215188" y="3708400"/>
                <a:ext cx="33338" cy="20638"/>
              </a:xfrm>
              <a:custGeom>
                <a:avLst/>
                <a:gdLst>
                  <a:gd name="T0" fmla="*/ 41 w 41"/>
                  <a:gd name="T1" fmla="*/ 9 h 26"/>
                  <a:gd name="T2" fmla="*/ 0 w 41"/>
                  <a:gd name="T3" fmla="*/ 0 h 26"/>
                  <a:gd name="T4" fmla="*/ 0 w 41"/>
                  <a:gd name="T5" fmla="*/ 7 h 26"/>
                  <a:gd name="T6" fmla="*/ 39 w 41"/>
                  <a:gd name="T7" fmla="*/ 26 h 26"/>
                  <a:gd name="T8" fmla="*/ 41 w 41"/>
                  <a:gd name="T9" fmla="*/ 9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26">
                    <a:moveTo>
                      <a:pt x="41" y="9"/>
                    </a:moveTo>
                    <a:lnTo>
                      <a:pt x="0" y="0"/>
                    </a:lnTo>
                    <a:lnTo>
                      <a:pt x="0" y="7"/>
                    </a:lnTo>
                    <a:lnTo>
                      <a:pt x="39" y="26"/>
                    </a:lnTo>
                    <a:lnTo>
                      <a:pt x="41" y="9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7" name="Freeform 61"/>
              <p:cNvSpPr>
                <a:spLocks/>
              </p:cNvSpPr>
              <p:nvPr/>
            </p:nvSpPr>
            <p:spPr bwMode="auto">
              <a:xfrm>
                <a:off x="7245350" y="3857625"/>
                <a:ext cx="36513" cy="15875"/>
              </a:xfrm>
              <a:custGeom>
                <a:avLst/>
                <a:gdLst>
                  <a:gd name="T0" fmla="*/ 2 w 45"/>
                  <a:gd name="T1" fmla="*/ 0 h 19"/>
                  <a:gd name="T2" fmla="*/ 45 w 45"/>
                  <a:gd name="T3" fmla="*/ 19 h 19"/>
                  <a:gd name="T4" fmla="*/ 19 w 45"/>
                  <a:gd name="T5" fmla="*/ 19 h 19"/>
                  <a:gd name="T6" fmla="*/ 0 w 45"/>
                  <a:gd name="T7" fmla="*/ 12 h 19"/>
                  <a:gd name="T8" fmla="*/ 2 w 45"/>
                  <a:gd name="T9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19">
                    <a:moveTo>
                      <a:pt x="2" y="0"/>
                    </a:moveTo>
                    <a:lnTo>
                      <a:pt x="45" y="19"/>
                    </a:lnTo>
                    <a:lnTo>
                      <a:pt x="19" y="19"/>
                    </a:lnTo>
                    <a:lnTo>
                      <a:pt x="0" y="1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8" name="Freeform 62"/>
              <p:cNvSpPr>
                <a:spLocks/>
              </p:cNvSpPr>
              <p:nvPr/>
            </p:nvSpPr>
            <p:spPr bwMode="auto">
              <a:xfrm>
                <a:off x="6983413" y="3705225"/>
                <a:ext cx="212725" cy="250825"/>
              </a:xfrm>
              <a:custGeom>
                <a:avLst/>
                <a:gdLst>
                  <a:gd name="T0" fmla="*/ 168 w 269"/>
                  <a:gd name="T1" fmla="*/ 0 h 315"/>
                  <a:gd name="T2" fmla="*/ 201 w 269"/>
                  <a:gd name="T3" fmla="*/ 10 h 315"/>
                  <a:gd name="T4" fmla="*/ 245 w 269"/>
                  <a:gd name="T5" fmla="*/ 75 h 315"/>
                  <a:gd name="T6" fmla="*/ 269 w 269"/>
                  <a:gd name="T7" fmla="*/ 163 h 315"/>
                  <a:gd name="T8" fmla="*/ 243 w 269"/>
                  <a:gd name="T9" fmla="*/ 252 h 315"/>
                  <a:gd name="T10" fmla="*/ 184 w 269"/>
                  <a:gd name="T11" fmla="*/ 306 h 315"/>
                  <a:gd name="T12" fmla="*/ 128 w 269"/>
                  <a:gd name="T13" fmla="*/ 315 h 315"/>
                  <a:gd name="T14" fmla="*/ 66 w 269"/>
                  <a:gd name="T15" fmla="*/ 292 h 315"/>
                  <a:gd name="T16" fmla="*/ 14 w 269"/>
                  <a:gd name="T17" fmla="*/ 240 h 315"/>
                  <a:gd name="T18" fmla="*/ 0 w 269"/>
                  <a:gd name="T19" fmla="*/ 191 h 315"/>
                  <a:gd name="T20" fmla="*/ 54 w 269"/>
                  <a:gd name="T21" fmla="*/ 175 h 315"/>
                  <a:gd name="T22" fmla="*/ 89 w 269"/>
                  <a:gd name="T23" fmla="*/ 179 h 315"/>
                  <a:gd name="T24" fmla="*/ 98 w 269"/>
                  <a:gd name="T25" fmla="*/ 210 h 315"/>
                  <a:gd name="T26" fmla="*/ 128 w 269"/>
                  <a:gd name="T27" fmla="*/ 227 h 315"/>
                  <a:gd name="T28" fmla="*/ 187 w 269"/>
                  <a:gd name="T29" fmla="*/ 222 h 315"/>
                  <a:gd name="T30" fmla="*/ 231 w 269"/>
                  <a:gd name="T31" fmla="*/ 156 h 315"/>
                  <a:gd name="T32" fmla="*/ 212 w 269"/>
                  <a:gd name="T33" fmla="*/ 101 h 315"/>
                  <a:gd name="T34" fmla="*/ 171 w 269"/>
                  <a:gd name="T35" fmla="*/ 65 h 315"/>
                  <a:gd name="T36" fmla="*/ 168 w 269"/>
                  <a:gd name="T37" fmla="*/ 0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69" h="315">
                    <a:moveTo>
                      <a:pt x="168" y="0"/>
                    </a:moveTo>
                    <a:lnTo>
                      <a:pt x="201" y="10"/>
                    </a:lnTo>
                    <a:lnTo>
                      <a:pt x="245" y="75"/>
                    </a:lnTo>
                    <a:lnTo>
                      <a:pt x="269" y="163"/>
                    </a:lnTo>
                    <a:lnTo>
                      <a:pt x="243" y="252"/>
                    </a:lnTo>
                    <a:lnTo>
                      <a:pt x="184" y="306"/>
                    </a:lnTo>
                    <a:lnTo>
                      <a:pt x="128" y="315"/>
                    </a:lnTo>
                    <a:lnTo>
                      <a:pt x="66" y="292"/>
                    </a:lnTo>
                    <a:lnTo>
                      <a:pt x="14" y="240"/>
                    </a:lnTo>
                    <a:lnTo>
                      <a:pt x="0" y="191"/>
                    </a:lnTo>
                    <a:lnTo>
                      <a:pt x="54" y="175"/>
                    </a:lnTo>
                    <a:lnTo>
                      <a:pt x="89" y="179"/>
                    </a:lnTo>
                    <a:lnTo>
                      <a:pt x="98" y="210"/>
                    </a:lnTo>
                    <a:lnTo>
                      <a:pt x="128" y="227"/>
                    </a:lnTo>
                    <a:lnTo>
                      <a:pt x="187" y="222"/>
                    </a:lnTo>
                    <a:lnTo>
                      <a:pt x="231" y="156"/>
                    </a:lnTo>
                    <a:lnTo>
                      <a:pt x="212" y="101"/>
                    </a:lnTo>
                    <a:lnTo>
                      <a:pt x="171" y="65"/>
                    </a:lnTo>
                    <a:lnTo>
                      <a:pt x="168" y="0"/>
                    </a:lnTo>
                    <a:close/>
                  </a:path>
                </a:pathLst>
              </a:custGeom>
              <a:solidFill>
                <a:srgbClr val="2DCC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9" name="Freeform 63"/>
              <p:cNvSpPr>
                <a:spLocks/>
              </p:cNvSpPr>
              <p:nvPr/>
            </p:nvSpPr>
            <p:spPr bwMode="auto">
              <a:xfrm>
                <a:off x="7016750" y="3862388"/>
                <a:ext cx="114300" cy="61913"/>
              </a:xfrm>
              <a:custGeom>
                <a:avLst/>
                <a:gdLst>
                  <a:gd name="T0" fmla="*/ 24 w 145"/>
                  <a:gd name="T1" fmla="*/ 0 h 78"/>
                  <a:gd name="T2" fmla="*/ 38 w 145"/>
                  <a:gd name="T3" fmla="*/ 32 h 78"/>
                  <a:gd name="T4" fmla="*/ 88 w 145"/>
                  <a:gd name="T5" fmla="*/ 57 h 78"/>
                  <a:gd name="T6" fmla="*/ 145 w 145"/>
                  <a:gd name="T7" fmla="*/ 48 h 78"/>
                  <a:gd name="T8" fmla="*/ 102 w 145"/>
                  <a:gd name="T9" fmla="*/ 78 h 78"/>
                  <a:gd name="T10" fmla="*/ 63 w 145"/>
                  <a:gd name="T11" fmla="*/ 73 h 78"/>
                  <a:gd name="T12" fmla="*/ 12 w 145"/>
                  <a:gd name="T13" fmla="*/ 46 h 78"/>
                  <a:gd name="T14" fmla="*/ 0 w 145"/>
                  <a:gd name="T15" fmla="*/ 2 h 78"/>
                  <a:gd name="T16" fmla="*/ 24 w 145"/>
                  <a:gd name="T17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5" h="78">
                    <a:moveTo>
                      <a:pt x="24" y="0"/>
                    </a:moveTo>
                    <a:lnTo>
                      <a:pt x="38" y="32"/>
                    </a:lnTo>
                    <a:lnTo>
                      <a:pt x="88" y="57"/>
                    </a:lnTo>
                    <a:lnTo>
                      <a:pt x="145" y="48"/>
                    </a:lnTo>
                    <a:lnTo>
                      <a:pt x="102" y="78"/>
                    </a:lnTo>
                    <a:lnTo>
                      <a:pt x="63" y="73"/>
                    </a:lnTo>
                    <a:lnTo>
                      <a:pt x="12" y="46"/>
                    </a:lnTo>
                    <a:lnTo>
                      <a:pt x="0" y="2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2DA5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0" name="Freeform 64"/>
              <p:cNvSpPr>
                <a:spLocks/>
              </p:cNvSpPr>
              <p:nvPr/>
            </p:nvSpPr>
            <p:spPr bwMode="auto">
              <a:xfrm>
                <a:off x="6562725" y="3408363"/>
                <a:ext cx="577850" cy="301625"/>
              </a:xfrm>
              <a:custGeom>
                <a:avLst/>
                <a:gdLst>
                  <a:gd name="T0" fmla="*/ 694 w 728"/>
                  <a:gd name="T1" fmla="*/ 368 h 381"/>
                  <a:gd name="T2" fmla="*/ 714 w 728"/>
                  <a:gd name="T3" fmla="*/ 345 h 381"/>
                  <a:gd name="T4" fmla="*/ 726 w 728"/>
                  <a:gd name="T5" fmla="*/ 317 h 381"/>
                  <a:gd name="T6" fmla="*/ 721 w 728"/>
                  <a:gd name="T7" fmla="*/ 317 h 381"/>
                  <a:gd name="T8" fmla="*/ 710 w 728"/>
                  <a:gd name="T9" fmla="*/ 320 h 381"/>
                  <a:gd name="T10" fmla="*/ 693 w 728"/>
                  <a:gd name="T11" fmla="*/ 321 h 381"/>
                  <a:gd name="T12" fmla="*/ 673 w 728"/>
                  <a:gd name="T13" fmla="*/ 323 h 381"/>
                  <a:gd name="T14" fmla="*/ 652 w 728"/>
                  <a:gd name="T15" fmla="*/ 325 h 381"/>
                  <a:gd name="T16" fmla="*/ 635 w 728"/>
                  <a:gd name="T17" fmla="*/ 326 h 381"/>
                  <a:gd name="T18" fmla="*/ 621 w 728"/>
                  <a:gd name="T19" fmla="*/ 329 h 381"/>
                  <a:gd name="T20" fmla="*/ 614 w 728"/>
                  <a:gd name="T21" fmla="*/ 329 h 381"/>
                  <a:gd name="T22" fmla="*/ 610 w 728"/>
                  <a:gd name="T23" fmla="*/ 329 h 381"/>
                  <a:gd name="T24" fmla="*/ 601 w 728"/>
                  <a:gd name="T25" fmla="*/ 329 h 381"/>
                  <a:gd name="T26" fmla="*/ 591 w 728"/>
                  <a:gd name="T27" fmla="*/ 330 h 381"/>
                  <a:gd name="T28" fmla="*/ 580 w 728"/>
                  <a:gd name="T29" fmla="*/ 330 h 381"/>
                  <a:gd name="T30" fmla="*/ 569 w 728"/>
                  <a:gd name="T31" fmla="*/ 330 h 381"/>
                  <a:gd name="T32" fmla="*/ 560 w 728"/>
                  <a:gd name="T33" fmla="*/ 331 h 381"/>
                  <a:gd name="T34" fmla="*/ 553 w 728"/>
                  <a:gd name="T35" fmla="*/ 331 h 381"/>
                  <a:gd name="T36" fmla="*/ 551 w 728"/>
                  <a:gd name="T37" fmla="*/ 331 h 381"/>
                  <a:gd name="T38" fmla="*/ 489 w 728"/>
                  <a:gd name="T39" fmla="*/ 329 h 381"/>
                  <a:gd name="T40" fmla="*/ 474 w 728"/>
                  <a:gd name="T41" fmla="*/ 254 h 381"/>
                  <a:gd name="T42" fmla="*/ 591 w 728"/>
                  <a:gd name="T43" fmla="*/ 263 h 381"/>
                  <a:gd name="T44" fmla="*/ 728 w 728"/>
                  <a:gd name="T45" fmla="*/ 247 h 381"/>
                  <a:gd name="T46" fmla="*/ 708 w 728"/>
                  <a:gd name="T47" fmla="*/ 229 h 381"/>
                  <a:gd name="T48" fmla="*/ 705 w 728"/>
                  <a:gd name="T49" fmla="*/ 208 h 381"/>
                  <a:gd name="T50" fmla="*/ 544 w 728"/>
                  <a:gd name="T51" fmla="*/ 217 h 381"/>
                  <a:gd name="T52" fmla="*/ 478 w 728"/>
                  <a:gd name="T53" fmla="*/ 215 h 381"/>
                  <a:gd name="T54" fmla="*/ 453 w 728"/>
                  <a:gd name="T55" fmla="*/ 199 h 381"/>
                  <a:gd name="T56" fmla="*/ 444 w 728"/>
                  <a:gd name="T57" fmla="*/ 74 h 381"/>
                  <a:gd name="T58" fmla="*/ 672 w 728"/>
                  <a:gd name="T59" fmla="*/ 67 h 381"/>
                  <a:gd name="T60" fmla="*/ 660 w 728"/>
                  <a:gd name="T61" fmla="*/ 40 h 381"/>
                  <a:gd name="T62" fmla="*/ 565 w 728"/>
                  <a:gd name="T63" fmla="*/ 24 h 381"/>
                  <a:gd name="T64" fmla="*/ 215 w 728"/>
                  <a:gd name="T65" fmla="*/ 0 h 381"/>
                  <a:gd name="T66" fmla="*/ 22 w 728"/>
                  <a:gd name="T67" fmla="*/ 0 h 381"/>
                  <a:gd name="T68" fmla="*/ 0 w 728"/>
                  <a:gd name="T69" fmla="*/ 11 h 381"/>
                  <a:gd name="T70" fmla="*/ 5 w 728"/>
                  <a:gd name="T71" fmla="*/ 179 h 381"/>
                  <a:gd name="T72" fmla="*/ 282 w 728"/>
                  <a:gd name="T73" fmla="*/ 186 h 381"/>
                  <a:gd name="T74" fmla="*/ 339 w 728"/>
                  <a:gd name="T75" fmla="*/ 324 h 381"/>
                  <a:gd name="T76" fmla="*/ 362 w 728"/>
                  <a:gd name="T77" fmla="*/ 343 h 381"/>
                  <a:gd name="T78" fmla="*/ 366 w 728"/>
                  <a:gd name="T79" fmla="*/ 363 h 381"/>
                  <a:gd name="T80" fmla="*/ 402 w 728"/>
                  <a:gd name="T81" fmla="*/ 375 h 381"/>
                  <a:gd name="T82" fmla="*/ 555 w 728"/>
                  <a:gd name="T83" fmla="*/ 381 h 381"/>
                  <a:gd name="T84" fmla="*/ 694 w 728"/>
                  <a:gd name="T85" fmla="*/ 368 h 3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28" h="381">
                    <a:moveTo>
                      <a:pt x="694" y="368"/>
                    </a:moveTo>
                    <a:lnTo>
                      <a:pt x="714" y="345"/>
                    </a:lnTo>
                    <a:lnTo>
                      <a:pt x="726" y="317"/>
                    </a:lnTo>
                    <a:lnTo>
                      <a:pt x="721" y="317"/>
                    </a:lnTo>
                    <a:lnTo>
                      <a:pt x="710" y="320"/>
                    </a:lnTo>
                    <a:lnTo>
                      <a:pt x="693" y="321"/>
                    </a:lnTo>
                    <a:lnTo>
                      <a:pt x="673" y="323"/>
                    </a:lnTo>
                    <a:lnTo>
                      <a:pt x="652" y="325"/>
                    </a:lnTo>
                    <a:lnTo>
                      <a:pt x="635" y="326"/>
                    </a:lnTo>
                    <a:lnTo>
                      <a:pt x="621" y="329"/>
                    </a:lnTo>
                    <a:lnTo>
                      <a:pt x="614" y="329"/>
                    </a:lnTo>
                    <a:lnTo>
                      <a:pt x="610" y="329"/>
                    </a:lnTo>
                    <a:lnTo>
                      <a:pt x="601" y="329"/>
                    </a:lnTo>
                    <a:lnTo>
                      <a:pt x="591" y="330"/>
                    </a:lnTo>
                    <a:lnTo>
                      <a:pt x="580" y="330"/>
                    </a:lnTo>
                    <a:lnTo>
                      <a:pt x="569" y="330"/>
                    </a:lnTo>
                    <a:lnTo>
                      <a:pt x="560" y="331"/>
                    </a:lnTo>
                    <a:lnTo>
                      <a:pt x="553" y="331"/>
                    </a:lnTo>
                    <a:lnTo>
                      <a:pt x="551" y="331"/>
                    </a:lnTo>
                    <a:lnTo>
                      <a:pt x="489" y="329"/>
                    </a:lnTo>
                    <a:lnTo>
                      <a:pt x="474" y="254"/>
                    </a:lnTo>
                    <a:lnTo>
                      <a:pt x="591" y="263"/>
                    </a:lnTo>
                    <a:lnTo>
                      <a:pt x="728" y="247"/>
                    </a:lnTo>
                    <a:lnTo>
                      <a:pt x="708" y="229"/>
                    </a:lnTo>
                    <a:lnTo>
                      <a:pt x="705" y="208"/>
                    </a:lnTo>
                    <a:lnTo>
                      <a:pt x="544" y="217"/>
                    </a:lnTo>
                    <a:lnTo>
                      <a:pt x="478" y="215"/>
                    </a:lnTo>
                    <a:lnTo>
                      <a:pt x="453" y="199"/>
                    </a:lnTo>
                    <a:lnTo>
                      <a:pt x="444" y="74"/>
                    </a:lnTo>
                    <a:lnTo>
                      <a:pt x="672" y="67"/>
                    </a:lnTo>
                    <a:lnTo>
                      <a:pt x="660" y="40"/>
                    </a:lnTo>
                    <a:lnTo>
                      <a:pt x="565" y="24"/>
                    </a:lnTo>
                    <a:lnTo>
                      <a:pt x="215" y="0"/>
                    </a:lnTo>
                    <a:lnTo>
                      <a:pt x="22" y="0"/>
                    </a:lnTo>
                    <a:lnTo>
                      <a:pt x="0" y="11"/>
                    </a:lnTo>
                    <a:lnTo>
                      <a:pt x="5" y="179"/>
                    </a:lnTo>
                    <a:lnTo>
                      <a:pt x="282" y="186"/>
                    </a:lnTo>
                    <a:lnTo>
                      <a:pt x="339" y="324"/>
                    </a:lnTo>
                    <a:lnTo>
                      <a:pt x="362" y="343"/>
                    </a:lnTo>
                    <a:lnTo>
                      <a:pt x="366" y="363"/>
                    </a:lnTo>
                    <a:lnTo>
                      <a:pt x="402" y="375"/>
                    </a:lnTo>
                    <a:lnTo>
                      <a:pt x="555" y="381"/>
                    </a:lnTo>
                    <a:lnTo>
                      <a:pt x="694" y="368"/>
                    </a:lnTo>
                    <a:close/>
                  </a:path>
                </a:pathLst>
              </a:custGeom>
              <a:solidFill>
                <a:srgbClr val="2DCC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1" name="Freeform 65"/>
              <p:cNvSpPr>
                <a:spLocks/>
              </p:cNvSpPr>
              <p:nvPr/>
            </p:nvSpPr>
            <p:spPr bwMode="auto">
              <a:xfrm>
                <a:off x="6578600" y="3406775"/>
                <a:ext cx="490538" cy="136525"/>
              </a:xfrm>
              <a:custGeom>
                <a:avLst/>
                <a:gdLst>
                  <a:gd name="T0" fmla="*/ 561 w 617"/>
                  <a:gd name="T1" fmla="*/ 27 h 173"/>
                  <a:gd name="T2" fmla="*/ 617 w 617"/>
                  <a:gd name="T3" fmla="*/ 47 h 173"/>
                  <a:gd name="T4" fmla="*/ 615 w 617"/>
                  <a:gd name="T5" fmla="*/ 64 h 173"/>
                  <a:gd name="T6" fmla="*/ 505 w 617"/>
                  <a:gd name="T7" fmla="*/ 66 h 173"/>
                  <a:gd name="T8" fmla="*/ 414 w 617"/>
                  <a:gd name="T9" fmla="*/ 70 h 173"/>
                  <a:gd name="T10" fmla="*/ 363 w 617"/>
                  <a:gd name="T11" fmla="*/ 82 h 173"/>
                  <a:gd name="T12" fmla="*/ 0 w 617"/>
                  <a:gd name="T13" fmla="*/ 173 h 173"/>
                  <a:gd name="T14" fmla="*/ 4 w 617"/>
                  <a:gd name="T15" fmla="*/ 143 h 173"/>
                  <a:gd name="T16" fmla="*/ 276 w 617"/>
                  <a:gd name="T17" fmla="*/ 57 h 173"/>
                  <a:gd name="T18" fmla="*/ 2 w 617"/>
                  <a:gd name="T19" fmla="*/ 19 h 173"/>
                  <a:gd name="T20" fmla="*/ 2 w 617"/>
                  <a:gd name="T21" fmla="*/ 3 h 173"/>
                  <a:gd name="T22" fmla="*/ 57 w 617"/>
                  <a:gd name="T23" fmla="*/ 0 h 173"/>
                  <a:gd name="T24" fmla="*/ 253 w 617"/>
                  <a:gd name="T25" fmla="*/ 5 h 173"/>
                  <a:gd name="T26" fmla="*/ 561 w 617"/>
                  <a:gd name="T27" fmla="*/ 27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17" h="173">
                    <a:moveTo>
                      <a:pt x="561" y="27"/>
                    </a:moveTo>
                    <a:lnTo>
                      <a:pt x="617" y="47"/>
                    </a:lnTo>
                    <a:lnTo>
                      <a:pt x="615" y="64"/>
                    </a:lnTo>
                    <a:lnTo>
                      <a:pt x="505" y="66"/>
                    </a:lnTo>
                    <a:lnTo>
                      <a:pt x="414" y="70"/>
                    </a:lnTo>
                    <a:lnTo>
                      <a:pt x="363" y="82"/>
                    </a:lnTo>
                    <a:lnTo>
                      <a:pt x="0" y="173"/>
                    </a:lnTo>
                    <a:lnTo>
                      <a:pt x="4" y="143"/>
                    </a:lnTo>
                    <a:lnTo>
                      <a:pt x="276" y="57"/>
                    </a:lnTo>
                    <a:lnTo>
                      <a:pt x="2" y="19"/>
                    </a:lnTo>
                    <a:lnTo>
                      <a:pt x="2" y="3"/>
                    </a:lnTo>
                    <a:lnTo>
                      <a:pt x="57" y="0"/>
                    </a:lnTo>
                    <a:lnTo>
                      <a:pt x="253" y="5"/>
                    </a:lnTo>
                    <a:lnTo>
                      <a:pt x="561" y="27"/>
                    </a:lnTo>
                    <a:close/>
                  </a:path>
                </a:pathLst>
              </a:custGeom>
              <a:solidFill>
                <a:srgbClr val="7ADB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2" name="Freeform 66"/>
              <p:cNvSpPr>
                <a:spLocks/>
              </p:cNvSpPr>
              <p:nvPr/>
            </p:nvSpPr>
            <p:spPr bwMode="auto">
              <a:xfrm>
                <a:off x="6667500" y="3430588"/>
                <a:ext cx="303213" cy="30163"/>
              </a:xfrm>
              <a:custGeom>
                <a:avLst/>
                <a:gdLst>
                  <a:gd name="T0" fmla="*/ 287 w 383"/>
                  <a:gd name="T1" fmla="*/ 21 h 37"/>
                  <a:gd name="T2" fmla="*/ 0 w 383"/>
                  <a:gd name="T3" fmla="*/ 0 h 37"/>
                  <a:gd name="T4" fmla="*/ 58 w 383"/>
                  <a:gd name="T5" fmla="*/ 14 h 37"/>
                  <a:gd name="T6" fmla="*/ 315 w 383"/>
                  <a:gd name="T7" fmla="*/ 37 h 37"/>
                  <a:gd name="T8" fmla="*/ 383 w 383"/>
                  <a:gd name="T9" fmla="*/ 35 h 37"/>
                  <a:gd name="T10" fmla="*/ 343 w 383"/>
                  <a:gd name="T11" fmla="*/ 26 h 37"/>
                  <a:gd name="T12" fmla="*/ 287 w 383"/>
                  <a:gd name="T13" fmla="*/ 2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3" h="37">
                    <a:moveTo>
                      <a:pt x="287" y="21"/>
                    </a:moveTo>
                    <a:lnTo>
                      <a:pt x="0" y="0"/>
                    </a:lnTo>
                    <a:lnTo>
                      <a:pt x="58" y="14"/>
                    </a:lnTo>
                    <a:lnTo>
                      <a:pt x="315" y="37"/>
                    </a:lnTo>
                    <a:lnTo>
                      <a:pt x="383" y="35"/>
                    </a:lnTo>
                    <a:lnTo>
                      <a:pt x="343" y="26"/>
                    </a:lnTo>
                    <a:lnTo>
                      <a:pt x="287" y="21"/>
                    </a:lnTo>
                    <a:close/>
                  </a:path>
                </a:pathLst>
              </a:custGeom>
              <a:solidFill>
                <a:srgbClr val="FFFF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3" name="Freeform 67"/>
              <p:cNvSpPr>
                <a:spLocks/>
              </p:cNvSpPr>
              <p:nvPr/>
            </p:nvSpPr>
            <p:spPr bwMode="auto">
              <a:xfrm>
                <a:off x="6942138" y="3586163"/>
                <a:ext cx="168275" cy="20638"/>
              </a:xfrm>
              <a:custGeom>
                <a:avLst/>
                <a:gdLst>
                  <a:gd name="T0" fmla="*/ 204 w 211"/>
                  <a:gd name="T1" fmla="*/ 0 h 25"/>
                  <a:gd name="T2" fmla="*/ 211 w 211"/>
                  <a:gd name="T3" fmla="*/ 16 h 25"/>
                  <a:gd name="T4" fmla="*/ 111 w 211"/>
                  <a:gd name="T5" fmla="*/ 25 h 25"/>
                  <a:gd name="T6" fmla="*/ 0 w 211"/>
                  <a:gd name="T7" fmla="*/ 16 h 25"/>
                  <a:gd name="T8" fmla="*/ 13 w 211"/>
                  <a:gd name="T9" fmla="*/ 5 h 25"/>
                  <a:gd name="T10" fmla="*/ 127 w 211"/>
                  <a:gd name="T11" fmla="*/ 9 h 25"/>
                  <a:gd name="T12" fmla="*/ 204 w 211"/>
                  <a:gd name="T13" fmla="*/ 0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25">
                    <a:moveTo>
                      <a:pt x="204" y="0"/>
                    </a:moveTo>
                    <a:lnTo>
                      <a:pt x="211" y="16"/>
                    </a:lnTo>
                    <a:lnTo>
                      <a:pt x="111" y="25"/>
                    </a:lnTo>
                    <a:lnTo>
                      <a:pt x="0" y="16"/>
                    </a:lnTo>
                    <a:lnTo>
                      <a:pt x="13" y="5"/>
                    </a:lnTo>
                    <a:lnTo>
                      <a:pt x="127" y="9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7ADB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4" name="Freeform 68"/>
              <p:cNvSpPr>
                <a:spLocks/>
              </p:cNvSpPr>
              <p:nvPr/>
            </p:nvSpPr>
            <p:spPr bwMode="auto">
              <a:xfrm>
                <a:off x="6967538" y="3671888"/>
                <a:ext cx="160338" cy="36513"/>
              </a:xfrm>
              <a:custGeom>
                <a:avLst/>
                <a:gdLst>
                  <a:gd name="T0" fmla="*/ 203 w 203"/>
                  <a:gd name="T1" fmla="*/ 0 h 46"/>
                  <a:gd name="T2" fmla="*/ 185 w 203"/>
                  <a:gd name="T3" fmla="*/ 37 h 46"/>
                  <a:gd name="T4" fmla="*/ 0 w 203"/>
                  <a:gd name="T5" fmla="*/ 46 h 46"/>
                  <a:gd name="T6" fmla="*/ 53 w 203"/>
                  <a:gd name="T7" fmla="*/ 14 h 46"/>
                  <a:gd name="T8" fmla="*/ 203 w 203"/>
                  <a:gd name="T9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3" h="46">
                    <a:moveTo>
                      <a:pt x="203" y="0"/>
                    </a:moveTo>
                    <a:lnTo>
                      <a:pt x="185" y="37"/>
                    </a:lnTo>
                    <a:lnTo>
                      <a:pt x="0" y="46"/>
                    </a:lnTo>
                    <a:lnTo>
                      <a:pt x="53" y="14"/>
                    </a:lnTo>
                    <a:lnTo>
                      <a:pt x="203" y="0"/>
                    </a:lnTo>
                    <a:close/>
                  </a:path>
                </a:pathLst>
              </a:custGeom>
              <a:solidFill>
                <a:srgbClr val="2DA5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5" name="Freeform 69"/>
              <p:cNvSpPr>
                <a:spLocks/>
              </p:cNvSpPr>
              <p:nvPr/>
            </p:nvSpPr>
            <p:spPr bwMode="auto">
              <a:xfrm>
                <a:off x="6788150" y="3508375"/>
                <a:ext cx="114300" cy="192088"/>
              </a:xfrm>
              <a:custGeom>
                <a:avLst/>
                <a:gdLst>
                  <a:gd name="T0" fmla="*/ 88 w 142"/>
                  <a:gd name="T1" fmla="*/ 0 h 242"/>
                  <a:gd name="T2" fmla="*/ 0 w 142"/>
                  <a:gd name="T3" fmla="*/ 53 h 242"/>
                  <a:gd name="T4" fmla="*/ 28 w 142"/>
                  <a:gd name="T5" fmla="*/ 156 h 242"/>
                  <a:gd name="T6" fmla="*/ 58 w 142"/>
                  <a:gd name="T7" fmla="*/ 205 h 242"/>
                  <a:gd name="T8" fmla="*/ 77 w 142"/>
                  <a:gd name="T9" fmla="*/ 217 h 242"/>
                  <a:gd name="T10" fmla="*/ 81 w 142"/>
                  <a:gd name="T11" fmla="*/ 237 h 242"/>
                  <a:gd name="T12" fmla="*/ 107 w 142"/>
                  <a:gd name="T13" fmla="*/ 242 h 242"/>
                  <a:gd name="T14" fmla="*/ 142 w 142"/>
                  <a:gd name="T15" fmla="*/ 116 h 242"/>
                  <a:gd name="T16" fmla="*/ 131 w 142"/>
                  <a:gd name="T17" fmla="*/ 80 h 242"/>
                  <a:gd name="T18" fmla="*/ 86 w 142"/>
                  <a:gd name="T19" fmla="*/ 48 h 242"/>
                  <a:gd name="T20" fmla="*/ 88 w 142"/>
                  <a:gd name="T21" fmla="*/ 0 h 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42" h="242">
                    <a:moveTo>
                      <a:pt x="88" y="0"/>
                    </a:moveTo>
                    <a:lnTo>
                      <a:pt x="0" y="53"/>
                    </a:lnTo>
                    <a:lnTo>
                      <a:pt x="28" y="156"/>
                    </a:lnTo>
                    <a:lnTo>
                      <a:pt x="58" y="205"/>
                    </a:lnTo>
                    <a:lnTo>
                      <a:pt x="77" y="217"/>
                    </a:lnTo>
                    <a:lnTo>
                      <a:pt x="81" y="237"/>
                    </a:lnTo>
                    <a:lnTo>
                      <a:pt x="107" y="242"/>
                    </a:lnTo>
                    <a:lnTo>
                      <a:pt x="142" y="116"/>
                    </a:lnTo>
                    <a:lnTo>
                      <a:pt x="131" y="80"/>
                    </a:lnTo>
                    <a:lnTo>
                      <a:pt x="86" y="48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2DA5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6" name="Freeform 70"/>
              <p:cNvSpPr>
                <a:spLocks/>
              </p:cNvSpPr>
              <p:nvPr/>
            </p:nvSpPr>
            <p:spPr bwMode="auto">
              <a:xfrm>
                <a:off x="5980113" y="3394075"/>
                <a:ext cx="361950" cy="282575"/>
              </a:xfrm>
              <a:custGeom>
                <a:avLst/>
                <a:gdLst>
                  <a:gd name="T0" fmla="*/ 454 w 454"/>
                  <a:gd name="T1" fmla="*/ 356 h 356"/>
                  <a:gd name="T2" fmla="*/ 406 w 454"/>
                  <a:gd name="T3" fmla="*/ 349 h 356"/>
                  <a:gd name="T4" fmla="*/ 351 w 454"/>
                  <a:gd name="T5" fmla="*/ 183 h 356"/>
                  <a:gd name="T6" fmla="*/ 235 w 454"/>
                  <a:gd name="T7" fmla="*/ 60 h 356"/>
                  <a:gd name="T8" fmla="*/ 142 w 454"/>
                  <a:gd name="T9" fmla="*/ 27 h 356"/>
                  <a:gd name="T10" fmla="*/ 58 w 454"/>
                  <a:gd name="T11" fmla="*/ 15 h 356"/>
                  <a:gd name="T12" fmla="*/ 0 w 454"/>
                  <a:gd name="T13" fmla="*/ 53 h 356"/>
                  <a:gd name="T14" fmla="*/ 0 w 454"/>
                  <a:gd name="T15" fmla="*/ 34 h 356"/>
                  <a:gd name="T16" fmla="*/ 51 w 454"/>
                  <a:gd name="T17" fmla="*/ 3 h 356"/>
                  <a:gd name="T18" fmla="*/ 275 w 454"/>
                  <a:gd name="T19" fmla="*/ 0 h 356"/>
                  <a:gd name="T20" fmla="*/ 406 w 454"/>
                  <a:gd name="T21" fmla="*/ 176 h 356"/>
                  <a:gd name="T22" fmla="*/ 424 w 454"/>
                  <a:gd name="T23" fmla="*/ 219 h 356"/>
                  <a:gd name="T24" fmla="*/ 454 w 454"/>
                  <a:gd name="T25" fmla="*/ 356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54" h="356">
                    <a:moveTo>
                      <a:pt x="454" y="356"/>
                    </a:moveTo>
                    <a:lnTo>
                      <a:pt x="406" y="349"/>
                    </a:lnTo>
                    <a:lnTo>
                      <a:pt x="351" y="183"/>
                    </a:lnTo>
                    <a:lnTo>
                      <a:pt x="235" y="60"/>
                    </a:lnTo>
                    <a:lnTo>
                      <a:pt x="142" y="27"/>
                    </a:lnTo>
                    <a:lnTo>
                      <a:pt x="58" y="15"/>
                    </a:lnTo>
                    <a:lnTo>
                      <a:pt x="0" y="53"/>
                    </a:lnTo>
                    <a:lnTo>
                      <a:pt x="0" y="34"/>
                    </a:lnTo>
                    <a:lnTo>
                      <a:pt x="51" y="3"/>
                    </a:lnTo>
                    <a:lnTo>
                      <a:pt x="275" y="0"/>
                    </a:lnTo>
                    <a:lnTo>
                      <a:pt x="406" y="176"/>
                    </a:lnTo>
                    <a:lnTo>
                      <a:pt x="424" y="219"/>
                    </a:lnTo>
                    <a:lnTo>
                      <a:pt x="454" y="356"/>
                    </a:lnTo>
                    <a:close/>
                  </a:path>
                </a:pathLst>
              </a:custGeom>
              <a:solidFill>
                <a:srgbClr val="2DCC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7" name="Freeform 71"/>
              <p:cNvSpPr>
                <a:spLocks/>
              </p:cNvSpPr>
              <p:nvPr/>
            </p:nvSpPr>
            <p:spPr bwMode="auto">
              <a:xfrm>
                <a:off x="6026150" y="3397250"/>
                <a:ext cx="273050" cy="254000"/>
              </a:xfrm>
              <a:custGeom>
                <a:avLst/>
                <a:gdLst>
                  <a:gd name="T0" fmla="*/ 18 w 343"/>
                  <a:gd name="T1" fmla="*/ 0 h 319"/>
                  <a:gd name="T2" fmla="*/ 200 w 343"/>
                  <a:gd name="T3" fmla="*/ 2 h 319"/>
                  <a:gd name="T4" fmla="*/ 198 w 343"/>
                  <a:gd name="T5" fmla="*/ 2 h 319"/>
                  <a:gd name="T6" fmla="*/ 191 w 343"/>
                  <a:gd name="T7" fmla="*/ 3 h 319"/>
                  <a:gd name="T8" fmla="*/ 181 w 343"/>
                  <a:gd name="T9" fmla="*/ 4 h 319"/>
                  <a:gd name="T10" fmla="*/ 169 w 343"/>
                  <a:gd name="T11" fmla="*/ 7 h 319"/>
                  <a:gd name="T12" fmla="*/ 157 w 343"/>
                  <a:gd name="T13" fmla="*/ 8 h 319"/>
                  <a:gd name="T14" fmla="*/ 147 w 343"/>
                  <a:gd name="T15" fmla="*/ 10 h 319"/>
                  <a:gd name="T16" fmla="*/ 138 w 343"/>
                  <a:gd name="T17" fmla="*/ 11 h 319"/>
                  <a:gd name="T18" fmla="*/ 133 w 343"/>
                  <a:gd name="T19" fmla="*/ 13 h 319"/>
                  <a:gd name="T20" fmla="*/ 132 w 343"/>
                  <a:gd name="T21" fmla="*/ 15 h 319"/>
                  <a:gd name="T22" fmla="*/ 134 w 343"/>
                  <a:gd name="T23" fmla="*/ 17 h 319"/>
                  <a:gd name="T24" fmla="*/ 139 w 343"/>
                  <a:gd name="T25" fmla="*/ 22 h 319"/>
                  <a:gd name="T26" fmla="*/ 145 w 343"/>
                  <a:gd name="T27" fmla="*/ 26 h 319"/>
                  <a:gd name="T28" fmla="*/ 151 w 343"/>
                  <a:gd name="T29" fmla="*/ 31 h 319"/>
                  <a:gd name="T30" fmla="*/ 155 w 343"/>
                  <a:gd name="T31" fmla="*/ 36 h 319"/>
                  <a:gd name="T32" fmla="*/ 160 w 343"/>
                  <a:gd name="T33" fmla="*/ 38 h 319"/>
                  <a:gd name="T34" fmla="*/ 161 w 343"/>
                  <a:gd name="T35" fmla="*/ 39 h 319"/>
                  <a:gd name="T36" fmla="*/ 205 w 343"/>
                  <a:gd name="T37" fmla="*/ 62 h 319"/>
                  <a:gd name="T38" fmla="*/ 318 w 343"/>
                  <a:gd name="T39" fmla="*/ 190 h 319"/>
                  <a:gd name="T40" fmla="*/ 343 w 343"/>
                  <a:gd name="T41" fmla="*/ 319 h 319"/>
                  <a:gd name="T42" fmla="*/ 296 w 343"/>
                  <a:gd name="T43" fmla="*/ 194 h 319"/>
                  <a:gd name="T44" fmla="*/ 177 w 343"/>
                  <a:gd name="T45" fmla="*/ 74 h 319"/>
                  <a:gd name="T46" fmla="*/ 75 w 343"/>
                  <a:gd name="T47" fmla="*/ 17 h 319"/>
                  <a:gd name="T48" fmla="*/ 0 w 343"/>
                  <a:gd name="T49" fmla="*/ 10 h 319"/>
                  <a:gd name="T50" fmla="*/ 18 w 343"/>
                  <a:gd name="T5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43" h="319">
                    <a:moveTo>
                      <a:pt x="18" y="0"/>
                    </a:moveTo>
                    <a:lnTo>
                      <a:pt x="200" y="2"/>
                    </a:lnTo>
                    <a:lnTo>
                      <a:pt x="198" y="2"/>
                    </a:lnTo>
                    <a:lnTo>
                      <a:pt x="191" y="3"/>
                    </a:lnTo>
                    <a:lnTo>
                      <a:pt x="181" y="4"/>
                    </a:lnTo>
                    <a:lnTo>
                      <a:pt x="169" y="7"/>
                    </a:lnTo>
                    <a:lnTo>
                      <a:pt x="157" y="8"/>
                    </a:lnTo>
                    <a:lnTo>
                      <a:pt x="147" y="10"/>
                    </a:lnTo>
                    <a:lnTo>
                      <a:pt x="138" y="11"/>
                    </a:lnTo>
                    <a:lnTo>
                      <a:pt x="133" y="13"/>
                    </a:lnTo>
                    <a:lnTo>
                      <a:pt x="132" y="15"/>
                    </a:lnTo>
                    <a:lnTo>
                      <a:pt x="134" y="17"/>
                    </a:lnTo>
                    <a:lnTo>
                      <a:pt x="139" y="22"/>
                    </a:lnTo>
                    <a:lnTo>
                      <a:pt x="145" y="26"/>
                    </a:lnTo>
                    <a:lnTo>
                      <a:pt x="151" y="31"/>
                    </a:lnTo>
                    <a:lnTo>
                      <a:pt x="155" y="36"/>
                    </a:lnTo>
                    <a:lnTo>
                      <a:pt x="160" y="38"/>
                    </a:lnTo>
                    <a:lnTo>
                      <a:pt x="161" y="39"/>
                    </a:lnTo>
                    <a:lnTo>
                      <a:pt x="205" y="62"/>
                    </a:lnTo>
                    <a:lnTo>
                      <a:pt x="318" y="190"/>
                    </a:lnTo>
                    <a:lnTo>
                      <a:pt x="343" y="319"/>
                    </a:lnTo>
                    <a:lnTo>
                      <a:pt x="296" y="194"/>
                    </a:lnTo>
                    <a:lnTo>
                      <a:pt x="177" y="74"/>
                    </a:lnTo>
                    <a:lnTo>
                      <a:pt x="75" y="17"/>
                    </a:lnTo>
                    <a:lnTo>
                      <a:pt x="0" y="1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7ADB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8" name="Freeform 72"/>
              <p:cNvSpPr>
                <a:spLocks/>
              </p:cNvSpPr>
              <p:nvPr/>
            </p:nvSpPr>
            <p:spPr bwMode="auto">
              <a:xfrm>
                <a:off x="5983288" y="3406775"/>
                <a:ext cx="109538" cy="36513"/>
              </a:xfrm>
              <a:custGeom>
                <a:avLst/>
                <a:gdLst>
                  <a:gd name="T0" fmla="*/ 140 w 140"/>
                  <a:gd name="T1" fmla="*/ 12 h 47"/>
                  <a:gd name="T2" fmla="*/ 87 w 140"/>
                  <a:gd name="T3" fmla="*/ 47 h 47"/>
                  <a:gd name="T4" fmla="*/ 5 w 140"/>
                  <a:gd name="T5" fmla="*/ 45 h 47"/>
                  <a:gd name="T6" fmla="*/ 0 w 140"/>
                  <a:gd name="T7" fmla="*/ 29 h 47"/>
                  <a:gd name="T8" fmla="*/ 56 w 140"/>
                  <a:gd name="T9" fmla="*/ 0 h 47"/>
                  <a:gd name="T10" fmla="*/ 140 w 140"/>
                  <a:gd name="T11" fmla="*/ 12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0" h="47">
                    <a:moveTo>
                      <a:pt x="140" y="12"/>
                    </a:moveTo>
                    <a:lnTo>
                      <a:pt x="87" y="47"/>
                    </a:lnTo>
                    <a:lnTo>
                      <a:pt x="5" y="45"/>
                    </a:lnTo>
                    <a:lnTo>
                      <a:pt x="0" y="29"/>
                    </a:lnTo>
                    <a:lnTo>
                      <a:pt x="56" y="0"/>
                    </a:lnTo>
                    <a:lnTo>
                      <a:pt x="140" y="12"/>
                    </a:lnTo>
                    <a:close/>
                  </a:path>
                </a:pathLst>
              </a:custGeom>
              <a:solidFill>
                <a:srgbClr val="2DA5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9" name="Freeform 73"/>
              <p:cNvSpPr>
                <a:spLocks/>
              </p:cNvSpPr>
              <p:nvPr/>
            </p:nvSpPr>
            <p:spPr bwMode="auto">
              <a:xfrm>
                <a:off x="6462713" y="3062288"/>
                <a:ext cx="269875" cy="60325"/>
              </a:xfrm>
              <a:custGeom>
                <a:avLst/>
                <a:gdLst>
                  <a:gd name="T0" fmla="*/ 281 w 340"/>
                  <a:gd name="T1" fmla="*/ 64 h 77"/>
                  <a:gd name="T2" fmla="*/ 83 w 340"/>
                  <a:gd name="T3" fmla="*/ 39 h 77"/>
                  <a:gd name="T4" fmla="*/ 0 w 340"/>
                  <a:gd name="T5" fmla="*/ 30 h 77"/>
                  <a:gd name="T6" fmla="*/ 9 w 340"/>
                  <a:gd name="T7" fmla="*/ 0 h 77"/>
                  <a:gd name="T8" fmla="*/ 188 w 340"/>
                  <a:gd name="T9" fmla="*/ 14 h 77"/>
                  <a:gd name="T10" fmla="*/ 323 w 340"/>
                  <a:gd name="T11" fmla="*/ 33 h 77"/>
                  <a:gd name="T12" fmla="*/ 340 w 340"/>
                  <a:gd name="T13" fmla="*/ 77 h 77"/>
                  <a:gd name="T14" fmla="*/ 281 w 340"/>
                  <a:gd name="T15" fmla="*/ 64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40" h="77">
                    <a:moveTo>
                      <a:pt x="281" y="64"/>
                    </a:moveTo>
                    <a:lnTo>
                      <a:pt x="83" y="39"/>
                    </a:lnTo>
                    <a:lnTo>
                      <a:pt x="0" y="30"/>
                    </a:lnTo>
                    <a:lnTo>
                      <a:pt x="9" y="0"/>
                    </a:lnTo>
                    <a:lnTo>
                      <a:pt x="188" y="14"/>
                    </a:lnTo>
                    <a:lnTo>
                      <a:pt x="323" y="33"/>
                    </a:lnTo>
                    <a:lnTo>
                      <a:pt x="340" y="77"/>
                    </a:lnTo>
                    <a:lnTo>
                      <a:pt x="281" y="64"/>
                    </a:lnTo>
                    <a:close/>
                  </a:path>
                </a:pathLst>
              </a:custGeom>
              <a:solidFill>
                <a:srgbClr val="2DCC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0" name="Freeform 74"/>
              <p:cNvSpPr>
                <a:spLocks/>
              </p:cNvSpPr>
              <p:nvPr/>
            </p:nvSpPr>
            <p:spPr bwMode="auto">
              <a:xfrm>
                <a:off x="6103938" y="3054350"/>
                <a:ext cx="341313" cy="55563"/>
              </a:xfrm>
              <a:custGeom>
                <a:avLst/>
                <a:gdLst>
                  <a:gd name="T0" fmla="*/ 429 w 429"/>
                  <a:gd name="T1" fmla="*/ 5 h 70"/>
                  <a:gd name="T2" fmla="*/ 423 w 429"/>
                  <a:gd name="T3" fmla="*/ 44 h 70"/>
                  <a:gd name="T4" fmla="*/ 0 w 429"/>
                  <a:gd name="T5" fmla="*/ 70 h 70"/>
                  <a:gd name="T6" fmla="*/ 17 w 429"/>
                  <a:gd name="T7" fmla="*/ 25 h 70"/>
                  <a:gd name="T8" fmla="*/ 368 w 429"/>
                  <a:gd name="T9" fmla="*/ 0 h 70"/>
                  <a:gd name="T10" fmla="*/ 429 w 429"/>
                  <a:gd name="T11" fmla="*/ 5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9" h="70">
                    <a:moveTo>
                      <a:pt x="429" y="5"/>
                    </a:moveTo>
                    <a:lnTo>
                      <a:pt x="423" y="44"/>
                    </a:lnTo>
                    <a:lnTo>
                      <a:pt x="0" y="70"/>
                    </a:lnTo>
                    <a:lnTo>
                      <a:pt x="17" y="25"/>
                    </a:lnTo>
                    <a:lnTo>
                      <a:pt x="368" y="0"/>
                    </a:lnTo>
                    <a:lnTo>
                      <a:pt x="429" y="5"/>
                    </a:lnTo>
                    <a:close/>
                  </a:path>
                </a:pathLst>
              </a:custGeom>
              <a:solidFill>
                <a:srgbClr val="2DCC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1" name="Freeform 75"/>
              <p:cNvSpPr>
                <a:spLocks/>
              </p:cNvSpPr>
              <p:nvPr/>
            </p:nvSpPr>
            <p:spPr bwMode="auto">
              <a:xfrm>
                <a:off x="6343650" y="3748088"/>
                <a:ext cx="106363" cy="23813"/>
              </a:xfrm>
              <a:custGeom>
                <a:avLst/>
                <a:gdLst>
                  <a:gd name="T0" fmla="*/ 4 w 132"/>
                  <a:gd name="T1" fmla="*/ 0 h 30"/>
                  <a:gd name="T2" fmla="*/ 85 w 132"/>
                  <a:gd name="T3" fmla="*/ 9 h 30"/>
                  <a:gd name="T4" fmla="*/ 132 w 132"/>
                  <a:gd name="T5" fmla="*/ 9 h 30"/>
                  <a:gd name="T6" fmla="*/ 127 w 132"/>
                  <a:gd name="T7" fmla="*/ 21 h 30"/>
                  <a:gd name="T8" fmla="*/ 76 w 132"/>
                  <a:gd name="T9" fmla="*/ 30 h 30"/>
                  <a:gd name="T10" fmla="*/ 0 w 132"/>
                  <a:gd name="T11" fmla="*/ 23 h 30"/>
                  <a:gd name="T12" fmla="*/ 4 w 132"/>
                  <a:gd name="T13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2" h="30">
                    <a:moveTo>
                      <a:pt x="4" y="0"/>
                    </a:moveTo>
                    <a:lnTo>
                      <a:pt x="85" y="9"/>
                    </a:lnTo>
                    <a:lnTo>
                      <a:pt x="132" y="9"/>
                    </a:lnTo>
                    <a:lnTo>
                      <a:pt x="127" y="21"/>
                    </a:lnTo>
                    <a:lnTo>
                      <a:pt x="76" y="30"/>
                    </a:lnTo>
                    <a:lnTo>
                      <a:pt x="0" y="23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2DC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2" name="Freeform 76"/>
              <p:cNvSpPr>
                <a:spLocks/>
              </p:cNvSpPr>
              <p:nvPr/>
            </p:nvSpPr>
            <p:spPr bwMode="auto">
              <a:xfrm>
                <a:off x="6334125" y="3851275"/>
                <a:ext cx="101600" cy="22225"/>
              </a:xfrm>
              <a:custGeom>
                <a:avLst/>
                <a:gdLst>
                  <a:gd name="T0" fmla="*/ 0 w 129"/>
                  <a:gd name="T1" fmla="*/ 0 h 26"/>
                  <a:gd name="T2" fmla="*/ 66 w 129"/>
                  <a:gd name="T3" fmla="*/ 8 h 26"/>
                  <a:gd name="T4" fmla="*/ 129 w 129"/>
                  <a:gd name="T5" fmla="*/ 5 h 26"/>
                  <a:gd name="T6" fmla="*/ 115 w 129"/>
                  <a:gd name="T7" fmla="*/ 17 h 26"/>
                  <a:gd name="T8" fmla="*/ 70 w 129"/>
                  <a:gd name="T9" fmla="*/ 26 h 26"/>
                  <a:gd name="T10" fmla="*/ 2 w 129"/>
                  <a:gd name="T11" fmla="*/ 17 h 26"/>
                  <a:gd name="T12" fmla="*/ 0 w 129"/>
                  <a:gd name="T13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9" h="26">
                    <a:moveTo>
                      <a:pt x="0" y="0"/>
                    </a:moveTo>
                    <a:lnTo>
                      <a:pt x="66" y="8"/>
                    </a:lnTo>
                    <a:lnTo>
                      <a:pt x="129" y="5"/>
                    </a:lnTo>
                    <a:lnTo>
                      <a:pt x="115" y="17"/>
                    </a:lnTo>
                    <a:lnTo>
                      <a:pt x="70" y="26"/>
                    </a:lnTo>
                    <a:lnTo>
                      <a:pt x="2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2DC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3" name="Freeform 77"/>
              <p:cNvSpPr>
                <a:spLocks/>
              </p:cNvSpPr>
              <p:nvPr/>
            </p:nvSpPr>
            <p:spPr bwMode="auto">
              <a:xfrm>
                <a:off x="6397625" y="3783013"/>
                <a:ext cx="34925" cy="53975"/>
              </a:xfrm>
              <a:custGeom>
                <a:avLst/>
                <a:gdLst>
                  <a:gd name="T0" fmla="*/ 26 w 45"/>
                  <a:gd name="T1" fmla="*/ 68 h 68"/>
                  <a:gd name="T2" fmla="*/ 45 w 45"/>
                  <a:gd name="T3" fmla="*/ 0 h 68"/>
                  <a:gd name="T4" fmla="*/ 26 w 45"/>
                  <a:gd name="T5" fmla="*/ 1 h 68"/>
                  <a:gd name="T6" fmla="*/ 0 w 45"/>
                  <a:gd name="T7" fmla="*/ 65 h 68"/>
                  <a:gd name="T8" fmla="*/ 26 w 45"/>
                  <a:gd name="T9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68">
                    <a:moveTo>
                      <a:pt x="26" y="68"/>
                    </a:moveTo>
                    <a:lnTo>
                      <a:pt x="45" y="0"/>
                    </a:lnTo>
                    <a:lnTo>
                      <a:pt x="26" y="1"/>
                    </a:lnTo>
                    <a:lnTo>
                      <a:pt x="0" y="65"/>
                    </a:lnTo>
                    <a:lnTo>
                      <a:pt x="26" y="68"/>
                    </a:lnTo>
                    <a:close/>
                  </a:path>
                </a:pathLst>
              </a:custGeom>
              <a:solidFill>
                <a:srgbClr val="2DC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4" name="Freeform 78"/>
              <p:cNvSpPr>
                <a:spLocks/>
              </p:cNvSpPr>
              <p:nvPr/>
            </p:nvSpPr>
            <p:spPr bwMode="auto">
              <a:xfrm>
                <a:off x="6434138" y="3703638"/>
                <a:ext cx="31750" cy="36513"/>
              </a:xfrm>
              <a:custGeom>
                <a:avLst/>
                <a:gdLst>
                  <a:gd name="T0" fmla="*/ 39 w 39"/>
                  <a:gd name="T1" fmla="*/ 0 h 45"/>
                  <a:gd name="T2" fmla="*/ 16 w 39"/>
                  <a:gd name="T3" fmla="*/ 45 h 45"/>
                  <a:gd name="T4" fmla="*/ 0 w 39"/>
                  <a:gd name="T5" fmla="*/ 45 h 45"/>
                  <a:gd name="T6" fmla="*/ 16 w 39"/>
                  <a:gd name="T7" fmla="*/ 5 h 45"/>
                  <a:gd name="T8" fmla="*/ 39 w 39"/>
                  <a:gd name="T9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5">
                    <a:moveTo>
                      <a:pt x="39" y="0"/>
                    </a:moveTo>
                    <a:lnTo>
                      <a:pt x="16" y="45"/>
                    </a:lnTo>
                    <a:lnTo>
                      <a:pt x="0" y="45"/>
                    </a:lnTo>
                    <a:lnTo>
                      <a:pt x="16" y="5"/>
                    </a:lnTo>
                    <a:lnTo>
                      <a:pt x="39" y="0"/>
                    </a:lnTo>
                    <a:close/>
                  </a:path>
                </a:pathLst>
              </a:custGeom>
              <a:solidFill>
                <a:srgbClr val="2DC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5" name="Freeform 79"/>
              <p:cNvSpPr>
                <a:spLocks/>
              </p:cNvSpPr>
              <p:nvPr/>
            </p:nvSpPr>
            <p:spPr bwMode="auto">
              <a:xfrm>
                <a:off x="6357938" y="3108325"/>
                <a:ext cx="180975" cy="576263"/>
              </a:xfrm>
              <a:custGeom>
                <a:avLst/>
                <a:gdLst>
                  <a:gd name="T0" fmla="*/ 123 w 227"/>
                  <a:gd name="T1" fmla="*/ 5 h 725"/>
                  <a:gd name="T2" fmla="*/ 112 w 227"/>
                  <a:gd name="T3" fmla="*/ 704 h 725"/>
                  <a:gd name="T4" fmla="*/ 227 w 227"/>
                  <a:gd name="T5" fmla="*/ 700 h 725"/>
                  <a:gd name="T6" fmla="*/ 220 w 227"/>
                  <a:gd name="T7" fmla="*/ 725 h 725"/>
                  <a:gd name="T8" fmla="*/ 100 w 227"/>
                  <a:gd name="T9" fmla="*/ 725 h 725"/>
                  <a:gd name="T10" fmla="*/ 0 w 227"/>
                  <a:gd name="T11" fmla="*/ 716 h 725"/>
                  <a:gd name="T12" fmla="*/ 0 w 227"/>
                  <a:gd name="T13" fmla="*/ 700 h 725"/>
                  <a:gd name="T14" fmla="*/ 89 w 227"/>
                  <a:gd name="T15" fmla="*/ 702 h 725"/>
                  <a:gd name="T16" fmla="*/ 100 w 227"/>
                  <a:gd name="T17" fmla="*/ 0 h 725"/>
                  <a:gd name="T18" fmla="*/ 123 w 227"/>
                  <a:gd name="T19" fmla="*/ 5 h 7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7" h="725">
                    <a:moveTo>
                      <a:pt x="123" y="5"/>
                    </a:moveTo>
                    <a:lnTo>
                      <a:pt x="112" y="704"/>
                    </a:lnTo>
                    <a:lnTo>
                      <a:pt x="227" y="700"/>
                    </a:lnTo>
                    <a:lnTo>
                      <a:pt x="220" y="725"/>
                    </a:lnTo>
                    <a:lnTo>
                      <a:pt x="100" y="725"/>
                    </a:lnTo>
                    <a:lnTo>
                      <a:pt x="0" y="716"/>
                    </a:lnTo>
                    <a:lnTo>
                      <a:pt x="0" y="700"/>
                    </a:lnTo>
                    <a:lnTo>
                      <a:pt x="89" y="702"/>
                    </a:lnTo>
                    <a:lnTo>
                      <a:pt x="100" y="0"/>
                    </a:lnTo>
                    <a:lnTo>
                      <a:pt x="123" y="5"/>
                    </a:lnTo>
                    <a:close/>
                  </a:path>
                </a:pathLst>
              </a:custGeom>
              <a:solidFill>
                <a:srgbClr val="2DCC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6" name="Freeform 80"/>
              <p:cNvSpPr>
                <a:spLocks/>
              </p:cNvSpPr>
              <p:nvPr/>
            </p:nvSpPr>
            <p:spPr bwMode="auto">
              <a:xfrm>
                <a:off x="6694488" y="3133725"/>
                <a:ext cx="57150" cy="274638"/>
              </a:xfrm>
              <a:custGeom>
                <a:avLst/>
                <a:gdLst>
                  <a:gd name="T0" fmla="*/ 0 w 72"/>
                  <a:gd name="T1" fmla="*/ 5 h 346"/>
                  <a:gd name="T2" fmla="*/ 49 w 72"/>
                  <a:gd name="T3" fmla="*/ 346 h 346"/>
                  <a:gd name="T4" fmla="*/ 72 w 72"/>
                  <a:gd name="T5" fmla="*/ 346 h 346"/>
                  <a:gd name="T6" fmla="*/ 28 w 72"/>
                  <a:gd name="T7" fmla="*/ 0 h 346"/>
                  <a:gd name="T8" fmla="*/ 0 w 72"/>
                  <a:gd name="T9" fmla="*/ 5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346">
                    <a:moveTo>
                      <a:pt x="0" y="5"/>
                    </a:moveTo>
                    <a:lnTo>
                      <a:pt x="49" y="346"/>
                    </a:lnTo>
                    <a:lnTo>
                      <a:pt x="72" y="346"/>
                    </a:lnTo>
                    <a:lnTo>
                      <a:pt x="28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2DCC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7" name="Freeform 81"/>
              <p:cNvSpPr>
                <a:spLocks/>
              </p:cNvSpPr>
              <p:nvPr/>
            </p:nvSpPr>
            <p:spPr bwMode="auto">
              <a:xfrm>
                <a:off x="6938963" y="3482975"/>
                <a:ext cx="157163" cy="14288"/>
              </a:xfrm>
              <a:custGeom>
                <a:avLst/>
                <a:gdLst>
                  <a:gd name="T0" fmla="*/ 198 w 198"/>
                  <a:gd name="T1" fmla="*/ 0 h 18"/>
                  <a:gd name="T2" fmla="*/ 147 w 198"/>
                  <a:gd name="T3" fmla="*/ 5 h 18"/>
                  <a:gd name="T4" fmla="*/ 40 w 198"/>
                  <a:gd name="T5" fmla="*/ 7 h 18"/>
                  <a:gd name="T6" fmla="*/ 0 w 198"/>
                  <a:gd name="T7" fmla="*/ 5 h 18"/>
                  <a:gd name="T8" fmla="*/ 4 w 198"/>
                  <a:gd name="T9" fmla="*/ 16 h 18"/>
                  <a:gd name="T10" fmla="*/ 54 w 198"/>
                  <a:gd name="T11" fmla="*/ 18 h 18"/>
                  <a:gd name="T12" fmla="*/ 159 w 198"/>
                  <a:gd name="T13" fmla="*/ 16 h 18"/>
                  <a:gd name="T14" fmla="*/ 195 w 198"/>
                  <a:gd name="T15" fmla="*/ 14 h 18"/>
                  <a:gd name="T16" fmla="*/ 198 w 198"/>
                  <a:gd name="T1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8" h="18">
                    <a:moveTo>
                      <a:pt x="198" y="0"/>
                    </a:moveTo>
                    <a:lnTo>
                      <a:pt x="147" y="5"/>
                    </a:lnTo>
                    <a:lnTo>
                      <a:pt x="40" y="7"/>
                    </a:lnTo>
                    <a:lnTo>
                      <a:pt x="0" y="5"/>
                    </a:lnTo>
                    <a:lnTo>
                      <a:pt x="4" y="16"/>
                    </a:lnTo>
                    <a:lnTo>
                      <a:pt x="54" y="18"/>
                    </a:lnTo>
                    <a:lnTo>
                      <a:pt x="159" y="16"/>
                    </a:lnTo>
                    <a:lnTo>
                      <a:pt x="195" y="14"/>
                    </a:lnTo>
                    <a:lnTo>
                      <a:pt x="198" y="0"/>
                    </a:lnTo>
                    <a:close/>
                  </a:path>
                </a:pathLst>
              </a:custGeom>
              <a:solidFill>
                <a:srgbClr val="2DC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8" name="Freeform 82"/>
              <p:cNvSpPr>
                <a:spLocks/>
              </p:cNvSpPr>
              <p:nvPr/>
            </p:nvSpPr>
            <p:spPr bwMode="auto">
              <a:xfrm>
                <a:off x="6945313" y="3503613"/>
                <a:ext cx="157163" cy="14288"/>
              </a:xfrm>
              <a:custGeom>
                <a:avLst/>
                <a:gdLst>
                  <a:gd name="T0" fmla="*/ 197 w 197"/>
                  <a:gd name="T1" fmla="*/ 0 h 19"/>
                  <a:gd name="T2" fmla="*/ 147 w 197"/>
                  <a:gd name="T3" fmla="*/ 5 h 19"/>
                  <a:gd name="T4" fmla="*/ 40 w 197"/>
                  <a:gd name="T5" fmla="*/ 7 h 19"/>
                  <a:gd name="T6" fmla="*/ 0 w 197"/>
                  <a:gd name="T7" fmla="*/ 5 h 19"/>
                  <a:gd name="T8" fmla="*/ 4 w 197"/>
                  <a:gd name="T9" fmla="*/ 16 h 19"/>
                  <a:gd name="T10" fmla="*/ 54 w 197"/>
                  <a:gd name="T11" fmla="*/ 19 h 19"/>
                  <a:gd name="T12" fmla="*/ 159 w 197"/>
                  <a:gd name="T13" fmla="*/ 16 h 19"/>
                  <a:gd name="T14" fmla="*/ 196 w 197"/>
                  <a:gd name="T15" fmla="*/ 14 h 19"/>
                  <a:gd name="T16" fmla="*/ 197 w 197"/>
                  <a:gd name="T1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7" h="19">
                    <a:moveTo>
                      <a:pt x="197" y="0"/>
                    </a:moveTo>
                    <a:lnTo>
                      <a:pt x="147" y="5"/>
                    </a:lnTo>
                    <a:lnTo>
                      <a:pt x="40" y="7"/>
                    </a:lnTo>
                    <a:lnTo>
                      <a:pt x="0" y="5"/>
                    </a:lnTo>
                    <a:lnTo>
                      <a:pt x="4" y="16"/>
                    </a:lnTo>
                    <a:lnTo>
                      <a:pt x="54" y="19"/>
                    </a:lnTo>
                    <a:lnTo>
                      <a:pt x="159" y="16"/>
                    </a:lnTo>
                    <a:lnTo>
                      <a:pt x="196" y="14"/>
                    </a:lnTo>
                    <a:lnTo>
                      <a:pt x="197" y="0"/>
                    </a:lnTo>
                    <a:close/>
                  </a:path>
                </a:pathLst>
              </a:custGeom>
              <a:solidFill>
                <a:srgbClr val="2DC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9" name="Freeform 83"/>
              <p:cNvSpPr>
                <a:spLocks/>
              </p:cNvSpPr>
              <p:nvPr/>
            </p:nvSpPr>
            <p:spPr bwMode="auto">
              <a:xfrm>
                <a:off x="6951663" y="3522663"/>
                <a:ext cx="158750" cy="14288"/>
              </a:xfrm>
              <a:custGeom>
                <a:avLst/>
                <a:gdLst>
                  <a:gd name="T0" fmla="*/ 198 w 198"/>
                  <a:gd name="T1" fmla="*/ 0 h 18"/>
                  <a:gd name="T2" fmla="*/ 149 w 198"/>
                  <a:gd name="T3" fmla="*/ 4 h 18"/>
                  <a:gd name="T4" fmla="*/ 41 w 198"/>
                  <a:gd name="T5" fmla="*/ 6 h 18"/>
                  <a:gd name="T6" fmla="*/ 0 w 198"/>
                  <a:gd name="T7" fmla="*/ 4 h 18"/>
                  <a:gd name="T8" fmla="*/ 4 w 198"/>
                  <a:gd name="T9" fmla="*/ 16 h 18"/>
                  <a:gd name="T10" fmla="*/ 55 w 198"/>
                  <a:gd name="T11" fmla="*/ 18 h 18"/>
                  <a:gd name="T12" fmla="*/ 160 w 198"/>
                  <a:gd name="T13" fmla="*/ 16 h 18"/>
                  <a:gd name="T14" fmla="*/ 196 w 198"/>
                  <a:gd name="T15" fmla="*/ 13 h 18"/>
                  <a:gd name="T16" fmla="*/ 198 w 198"/>
                  <a:gd name="T17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8" h="18">
                    <a:moveTo>
                      <a:pt x="198" y="0"/>
                    </a:moveTo>
                    <a:lnTo>
                      <a:pt x="149" y="4"/>
                    </a:lnTo>
                    <a:lnTo>
                      <a:pt x="41" y="6"/>
                    </a:lnTo>
                    <a:lnTo>
                      <a:pt x="0" y="4"/>
                    </a:lnTo>
                    <a:lnTo>
                      <a:pt x="4" y="16"/>
                    </a:lnTo>
                    <a:lnTo>
                      <a:pt x="55" y="18"/>
                    </a:lnTo>
                    <a:lnTo>
                      <a:pt x="160" y="16"/>
                    </a:lnTo>
                    <a:lnTo>
                      <a:pt x="196" y="13"/>
                    </a:lnTo>
                    <a:lnTo>
                      <a:pt x="198" y="0"/>
                    </a:lnTo>
                    <a:close/>
                  </a:path>
                </a:pathLst>
              </a:custGeom>
              <a:solidFill>
                <a:srgbClr val="2DC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0" name="Freeform 84"/>
              <p:cNvSpPr>
                <a:spLocks/>
              </p:cNvSpPr>
              <p:nvPr/>
            </p:nvSpPr>
            <p:spPr bwMode="auto">
              <a:xfrm>
                <a:off x="6959600" y="3543300"/>
                <a:ext cx="157163" cy="14288"/>
              </a:xfrm>
              <a:custGeom>
                <a:avLst/>
                <a:gdLst>
                  <a:gd name="T0" fmla="*/ 198 w 198"/>
                  <a:gd name="T1" fmla="*/ 0 h 17"/>
                  <a:gd name="T2" fmla="*/ 149 w 198"/>
                  <a:gd name="T3" fmla="*/ 4 h 17"/>
                  <a:gd name="T4" fmla="*/ 42 w 198"/>
                  <a:gd name="T5" fmla="*/ 7 h 17"/>
                  <a:gd name="T6" fmla="*/ 0 w 198"/>
                  <a:gd name="T7" fmla="*/ 4 h 17"/>
                  <a:gd name="T8" fmla="*/ 5 w 198"/>
                  <a:gd name="T9" fmla="*/ 16 h 17"/>
                  <a:gd name="T10" fmla="*/ 55 w 198"/>
                  <a:gd name="T11" fmla="*/ 17 h 17"/>
                  <a:gd name="T12" fmla="*/ 160 w 198"/>
                  <a:gd name="T13" fmla="*/ 16 h 17"/>
                  <a:gd name="T14" fmla="*/ 196 w 198"/>
                  <a:gd name="T15" fmla="*/ 14 h 17"/>
                  <a:gd name="T16" fmla="*/ 198 w 198"/>
                  <a:gd name="T17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98" h="17">
                    <a:moveTo>
                      <a:pt x="198" y="0"/>
                    </a:moveTo>
                    <a:lnTo>
                      <a:pt x="149" y="4"/>
                    </a:lnTo>
                    <a:lnTo>
                      <a:pt x="42" y="7"/>
                    </a:lnTo>
                    <a:lnTo>
                      <a:pt x="0" y="4"/>
                    </a:lnTo>
                    <a:lnTo>
                      <a:pt x="5" y="16"/>
                    </a:lnTo>
                    <a:lnTo>
                      <a:pt x="55" y="17"/>
                    </a:lnTo>
                    <a:lnTo>
                      <a:pt x="160" y="16"/>
                    </a:lnTo>
                    <a:lnTo>
                      <a:pt x="196" y="14"/>
                    </a:lnTo>
                    <a:lnTo>
                      <a:pt x="198" y="0"/>
                    </a:lnTo>
                    <a:close/>
                  </a:path>
                </a:pathLst>
              </a:custGeom>
              <a:solidFill>
                <a:srgbClr val="2DC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1" name="Freeform 85"/>
              <p:cNvSpPr>
                <a:spLocks/>
              </p:cNvSpPr>
              <p:nvPr/>
            </p:nvSpPr>
            <p:spPr bwMode="auto">
              <a:xfrm>
                <a:off x="7042150" y="3475038"/>
                <a:ext cx="30163" cy="90488"/>
              </a:xfrm>
              <a:custGeom>
                <a:avLst/>
                <a:gdLst>
                  <a:gd name="T0" fmla="*/ 11 w 37"/>
                  <a:gd name="T1" fmla="*/ 0 h 115"/>
                  <a:gd name="T2" fmla="*/ 37 w 37"/>
                  <a:gd name="T3" fmla="*/ 112 h 115"/>
                  <a:gd name="T4" fmla="*/ 18 w 37"/>
                  <a:gd name="T5" fmla="*/ 115 h 115"/>
                  <a:gd name="T6" fmla="*/ 0 w 37"/>
                  <a:gd name="T7" fmla="*/ 4 h 115"/>
                  <a:gd name="T8" fmla="*/ 11 w 37"/>
                  <a:gd name="T9" fmla="*/ 0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115">
                    <a:moveTo>
                      <a:pt x="11" y="0"/>
                    </a:moveTo>
                    <a:lnTo>
                      <a:pt x="37" y="112"/>
                    </a:lnTo>
                    <a:lnTo>
                      <a:pt x="18" y="115"/>
                    </a:lnTo>
                    <a:lnTo>
                      <a:pt x="0" y="4"/>
                    </a:lnTo>
                    <a:lnTo>
                      <a:pt x="11" y="0"/>
                    </a:lnTo>
                    <a:close/>
                  </a:path>
                </a:pathLst>
              </a:custGeom>
              <a:solidFill>
                <a:srgbClr val="2DC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2" name="Freeform 86"/>
              <p:cNvSpPr>
                <a:spLocks/>
              </p:cNvSpPr>
              <p:nvPr/>
            </p:nvSpPr>
            <p:spPr bwMode="auto">
              <a:xfrm>
                <a:off x="6057900" y="3128963"/>
                <a:ext cx="76200" cy="249238"/>
              </a:xfrm>
              <a:custGeom>
                <a:avLst/>
                <a:gdLst>
                  <a:gd name="T0" fmla="*/ 96 w 96"/>
                  <a:gd name="T1" fmla="*/ 0 h 315"/>
                  <a:gd name="T2" fmla="*/ 30 w 96"/>
                  <a:gd name="T3" fmla="*/ 315 h 315"/>
                  <a:gd name="T4" fmla="*/ 0 w 96"/>
                  <a:gd name="T5" fmla="*/ 315 h 315"/>
                  <a:gd name="T6" fmla="*/ 75 w 96"/>
                  <a:gd name="T7" fmla="*/ 3 h 315"/>
                  <a:gd name="T8" fmla="*/ 96 w 96"/>
                  <a:gd name="T9" fmla="*/ 0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6" h="315">
                    <a:moveTo>
                      <a:pt x="96" y="0"/>
                    </a:moveTo>
                    <a:lnTo>
                      <a:pt x="30" y="315"/>
                    </a:lnTo>
                    <a:lnTo>
                      <a:pt x="0" y="315"/>
                    </a:lnTo>
                    <a:lnTo>
                      <a:pt x="75" y="3"/>
                    </a:lnTo>
                    <a:lnTo>
                      <a:pt x="96" y="0"/>
                    </a:lnTo>
                    <a:close/>
                  </a:path>
                </a:pathLst>
              </a:custGeom>
              <a:solidFill>
                <a:srgbClr val="2DCC0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3" name="Freeform 87"/>
              <p:cNvSpPr>
                <a:spLocks/>
              </p:cNvSpPr>
              <p:nvPr/>
            </p:nvSpPr>
            <p:spPr bwMode="auto">
              <a:xfrm>
                <a:off x="6465888" y="3105150"/>
                <a:ext cx="261938" cy="546100"/>
              </a:xfrm>
              <a:custGeom>
                <a:avLst/>
                <a:gdLst>
                  <a:gd name="T0" fmla="*/ 278 w 330"/>
                  <a:gd name="T1" fmla="*/ 30 h 689"/>
                  <a:gd name="T2" fmla="*/ 11 w 330"/>
                  <a:gd name="T3" fmla="*/ 0 h 689"/>
                  <a:gd name="T4" fmla="*/ 9 w 330"/>
                  <a:gd name="T5" fmla="*/ 107 h 689"/>
                  <a:gd name="T6" fmla="*/ 3 w 330"/>
                  <a:gd name="T7" fmla="*/ 341 h 689"/>
                  <a:gd name="T8" fmla="*/ 0 w 330"/>
                  <a:gd name="T9" fmla="*/ 577 h 689"/>
                  <a:gd name="T10" fmla="*/ 1 w 330"/>
                  <a:gd name="T11" fmla="*/ 686 h 689"/>
                  <a:gd name="T12" fmla="*/ 7 w 330"/>
                  <a:gd name="T13" fmla="*/ 688 h 689"/>
                  <a:gd name="T14" fmla="*/ 16 w 330"/>
                  <a:gd name="T15" fmla="*/ 689 h 689"/>
                  <a:gd name="T16" fmla="*/ 30 w 330"/>
                  <a:gd name="T17" fmla="*/ 689 h 689"/>
                  <a:gd name="T18" fmla="*/ 45 w 330"/>
                  <a:gd name="T19" fmla="*/ 688 h 689"/>
                  <a:gd name="T20" fmla="*/ 60 w 330"/>
                  <a:gd name="T21" fmla="*/ 688 h 689"/>
                  <a:gd name="T22" fmla="*/ 71 w 330"/>
                  <a:gd name="T23" fmla="*/ 688 h 689"/>
                  <a:gd name="T24" fmla="*/ 81 w 330"/>
                  <a:gd name="T25" fmla="*/ 686 h 689"/>
                  <a:gd name="T26" fmla="*/ 84 w 330"/>
                  <a:gd name="T27" fmla="*/ 686 h 689"/>
                  <a:gd name="T28" fmla="*/ 96 w 330"/>
                  <a:gd name="T29" fmla="*/ 380 h 689"/>
                  <a:gd name="T30" fmla="*/ 330 w 330"/>
                  <a:gd name="T31" fmla="*/ 377 h 689"/>
                  <a:gd name="T32" fmla="*/ 278 w 330"/>
                  <a:gd name="T33" fmla="*/ 30 h 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30" h="689">
                    <a:moveTo>
                      <a:pt x="278" y="30"/>
                    </a:moveTo>
                    <a:lnTo>
                      <a:pt x="11" y="0"/>
                    </a:lnTo>
                    <a:lnTo>
                      <a:pt x="9" y="107"/>
                    </a:lnTo>
                    <a:lnTo>
                      <a:pt x="3" y="341"/>
                    </a:lnTo>
                    <a:lnTo>
                      <a:pt x="0" y="577"/>
                    </a:lnTo>
                    <a:lnTo>
                      <a:pt x="1" y="686"/>
                    </a:lnTo>
                    <a:lnTo>
                      <a:pt x="7" y="688"/>
                    </a:lnTo>
                    <a:lnTo>
                      <a:pt x="16" y="689"/>
                    </a:lnTo>
                    <a:lnTo>
                      <a:pt x="30" y="689"/>
                    </a:lnTo>
                    <a:lnTo>
                      <a:pt x="45" y="688"/>
                    </a:lnTo>
                    <a:lnTo>
                      <a:pt x="60" y="688"/>
                    </a:lnTo>
                    <a:lnTo>
                      <a:pt x="71" y="688"/>
                    </a:lnTo>
                    <a:lnTo>
                      <a:pt x="81" y="686"/>
                    </a:lnTo>
                    <a:lnTo>
                      <a:pt x="84" y="686"/>
                    </a:lnTo>
                    <a:lnTo>
                      <a:pt x="96" y="380"/>
                    </a:lnTo>
                    <a:lnTo>
                      <a:pt x="330" y="377"/>
                    </a:lnTo>
                    <a:lnTo>
                      <a:pt x="278" y="30"/>
                    </a:lnTo>
                    <a:close/>
                  </a:path>
                </a:pathLst>
              </a:custGeom>
              <a:solidFill>
                <a:srgbClr val="005B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4" name="Freeform 88"/>
              <p:cNvSpPr>
                <a:spLocks/>
              </p:cNvSpPr>
              <p:nvPr/>
            </p:nvSpPr>
            <p:spPr bwMode="auto">
              <a:xfrm>
                <a:off x="6516688" y="3149600"/>
                <a:ext cx="201613" cy="252413"/>
              </a:xfrm>
              <a:custGeom>
                <a:avLst/>
                <a:gdLst>
                  <a:gd name="T0" fmla="*/ 0 w 254"/>
                  <a:gd name="T1" fmla="*/ 11 h 316"/>
                  <a:gd name="T2" fmla="*/ 12 w 254"/>
                  <a:gd name="T3" fmla="*/ 207 h 316"/>
                  <a:gd name="T4" fmla="*/ 51 w 254"/>
                  <a:gd name="T5" fmla="*/ 214 h 316"/>
                  <a:gd name="T6" fmla="*/ 58 w 254"/>
                  <a:gd name="T7" fmla="*/ 245 h 316"/>
                  <a:gd name="T8" fmla="*/ 3 w 254"/>
                  <a:gd name="T9" fmla="*/ 280 h 316"/>
                  <a:gd name="T10" fmla="*/ 171 w 254"/>
                  <a:gd name="T11" fmla="*/ 282 h 316"/>
                  <a:gd name="T12" fmla="*/ 173 w 254"/>
                  <a:gd name="T13" fmla="*/ 314 h 316"/>
                  <a:gd name="T14" fmla="*/ 254 w 254"/>
                  <a:gd name="T15" fmla="*/ 316 h 316"/>
                  <a:gd name="T16" fmla="*/ 208 w 254"/>
                  <a:gd name="T17" fmla="*/ 0 h 316"/>
                  <a:gd name="T18" fmla="*/ 0 w 254"/>
                  <a:gd name="T19" fmla="*/ 11 h 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54" h="316">
                    <a:moveTo>
                      <a:pt x="0" y="11"/>
                    </a:moveTo>
                    <a:lnTo>
                      <a:pt x="12" y="207"/>
                    </a:lnTo>
                    <a:lnTo>
                      <a:pt x="51" y="214"/>
                    </a:lnTo>
                    <a:lnTo>
                      <a:pt x="58" y="245"/>
                    </a:lnTo>
                    <a:lnTo>
                      <a:pt x="3" y="280"/>
                    </a:lnTo>
                    <a:lnTo>
                      <a:pt x="171" y="282"/>
                    </a:lnTo>
                    <a:lnTo>
                      <a:pt x="173" y="314"/>
                    </a:lnTo>
                    <a:lnTo>
                      <a:pt x="254" y="316"/>
                    </a:lnTo>
                    <a:lnTo>
                      <a:pt x="208" y="0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1999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5" name="Freeform 89"/>
              <p:cNvSpPr>
                <a:spLocks/>
              </p:cNvSpPr>
              <p:nvPr/>
            </p:nvSpPr>
            <p:spPr bwMode="auto">
              <a:xfrm>
                <a:off x="6103938" y="3106738"/>
                <a:ext cx="317500" cy="544513"/>
              </a:xfrm>
              <a:custGeom>
                <a:avLst/>
                <a:gdLst>
                  <a:gd name="T0" fmla="*/ 58 w 399"/>
                  <a:gd name="T1" fmla="*/ 23 h 686"/>
                  <a:gd name="T2" fmla="*/ 0 w 399"/>
                  <a:gd name="T3" fmla="*/ 342 h 686"/>
                  <a:gd name="T4" fmla="*/ 145 w 399"/>
                  <a:gd name="T5" fmla="*/ 346 h 686"/>
                  <a:gd name="T6" fmla="*/ 284 w 399"/>
                  <a:gd name="T7" fmla="*/ 536 h 686"/>
                  <a:gd name="T8" fmla="*/ 329 w 399"/>
                  <a:gd name="T9" fmla="*/ 681 h 686"/>
                  <a:gd name="T10" fmla="*/ 391 w 399"/>
                  <a:gd name="T11" fmla="*/ 686 h 686"/>
                  <a:gd name="T12" fmla="*/ 399 w 399"/>
                  <a:gd name="T13" fmla="*/ 0 h 686"/>
                  <a:gd name="T14" fmla="*/ 58 w 399"/>
                  <a:gd name="T15" fmla="*/ 23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9" h="686">
                    <a:moveTo>
                      <a:pt x="58" y="23"/>
                    </a:moveTo>
                    <a:lnTo>
                      <a:pt x="0" y="342"/>
                    </a:lnTo>
                    <a:lnTo>
                      <a:pt x="145" y="346"/>
                    </a:lnTo>
                    <a:lnTo>
                      <a:pt x="284" y="536"/>
                    </a:lnTo>
                    <a:lnTo>
                      <a:pt x="329" y="681"/>
                    </a:lnTo>
                    <a:lnTo>
                      <a:pt x="391" y="686"/>
                    </a:lnTo>
                    <a:lnTo>
                      <a:pt x="399" y="0"/>
                    </a:lnTo>
                    <a:lnTo>
                      <a:pt x="58" y="23"/>
                    </a:lnTo>
                    <a:close/>
                  </a:path>
                </a:pathLst>
              </a:custGeom>
              <a:solidFill>
                <a:srgbClr val="0084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6" name="Freeform 90"/>
              <p:cNvSpPr>
                <a:spLocks/>
              </p:cNvSpPr>
              <p:nvPr/>
            </p:nvSpPr>
            <p:spPr bwMode="auto">
              <a:xfrm>
                <a:off x="6234113" y="3155950"/>
                <a:ext cx="134938" cy="204788"/>
              </a:xfrm>
              <a:custGeom>
                <a:avLst/>
                <a:gdLst>
                  <a:gd name="T0" fmla="*/ 23 w 171"/>
                  <a:gd name="T1" fmla="*/ 0 h 259"/>
                  <a:gd name="T2" fmla="*/ 0 w 171"/>
                  <a:gd name="T3" fmla="*/ 259 h 259"/>
                  <a:gd name="T4" fmla="*/ 171 w 171"/>
                  <a:gd name="T5" fmla="*/ 259 h 259"/>
                  <a:gd name="T6" fmla="*/ 168 w 171"/>
                  <a:gd name="T7" fmla="*/ 9 h 259"/>
                  <a:gd name="T8" fmla="*/ 23 w 171"/>
                  <a:gd name="T9" fmla="*/ 0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1" h="259">
                    <a:moveTo>
                      <a:pt x="23" y="0"/>
                    </a:moveTo>
                    <a:lnTo>
                      <a:pt x="0" y="259"/>
                    </a:lnTo>
                    <a:lnTo>
                      <a:pt x="171" y="259"/>
                    </a:lnTo>
                    <a:lnTo>
                      <a:pt x="168" y="9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2DCC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7" name="Freeform 91"/>
              <p:cNvSpPr>
                <a:spLocks/>
              </p:cNvSpPr>
              <p:nvPr/>
            </p:nvSpPr>
            <p:spPr bwMode="auto">
              <a:xfrm>
                <a:off x="6103938" y="3148013"/>
                <a:ext cx="103188" cy="223838"/>
              </a:xfrm>
              <a:custGeom>
                <a:avLst/>
                <a:gdLst>
                  <a:gd name="T0" fmla="*/ 129 w 129"/>
                  <a:gd name="T1" fmla="*/ 7 h 282"/>
                  <a:gd name="T2" fmla="*/ 117 w 129"/>
                  <a:gd name="T3" fmla="*/ 277 h 282"/>
                  <a:gd name="T4" fmla="*/ 15 w 129"/>
                  <a:gd name="T5" fmla="*/ 282 h 282"/>
                  <a:gd name="T6" fmla="*/ 0 w 129"/>
                  <a:gd name="T7" fmla="*/ 259 h 282"/>
                  <a:gd name="T8" fmla="*/ 54 w 129"/>
                  <a:gd name="T9" fmla="*/ 0 h 282"/>
                  <a:gd name="T10" fmla="*/ 129 w 129"/>
                  <a:gd name="T11" fmla="*/ 7 h 2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9" h="282">
                    <a:moveTo>
                      <a:pt x="129" y="7"/>
                    </a:moveTo>
                    <a:lnTo>
                      <a:pt x="117" y="277"/>
                    </a:lnTo>
                    <a:lnTo>
                      <a:pt x="15" y="282"/>
                    </a:lnTo>
                    <a:lnTo>
                      <a:pt x="0" y="259"/>
                    </a:lnTo>
                    <a:lnTo>
                      <a:pt x="54" y="0"/>
                    </a:lnTo>
                    <a:lnTo>
                      <a:pt x="129" y="7"/>
                    </a:lnTo>
                    <a:close/>
                  </a:path>
                </a:pathLst>
              </a:custGeom>
              <a:solidFill>
                <a:srgbClr val="2DCCC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8" name="Freeform 92"/>
              <p:cNvSpPr>
                <a:spLocks/>
              </p:cNvSpPr>
              <p:nvPr/>
            </p:nvSpPr>
            <p:spPr bwMode="auto">
              <a:xfrm>
                <a:off x="6475413" y="3132138"/>
                <a:ext cx="192088" cy="323850"/>
              </a:xfrm>
              <a:custGeom>
                <a:avLst/>
                <a:gdLst>
                  <a:gd name="T0" fmla="*/ 215 w 241"/>
                  <a:gd name="T1" fmla="*/ 0 h 409"/>
                  <a:gd name="T2" fmla="*/ 0 w 241"/>
                  <a:gd name="T3" fmla="*/ 390 h 409"/>
                  <a:gd name="T4" fmla="*/ 3 w 241"/>
                  <a:gd name="T5" fmla="*/ 409 h 409"/>
                  <a:gd name="T6" fmla="*/ 241 w 241"/>
                  <a:gd name="T7" fmla="*/ 0 h 409"/>
                  <a:gd name="T8" fmla="*/ 215 w 241"/>
                  <a:gd name="T9" fmla="*/ 0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1" h="409">
                    <a:moveTo>
                      <a:pt x="215" y="0"/>
                    </a:moveTo>
                    <a:lnTo>
                      <a:pt x="0" y="390"/>
                    </a:lnTo>
                    <a:lnTo>
                      <a:pt x="3" y="409"/>
                    </a:lnTo>
                    <a:lnTo>
                      <a:pt x="241" y="0"/>
                    </a:lnTo>
                    <a:lnTo>
                      <a:pt x="215" y="0"/>
                    </a:lnTo>
                    <a:close/>
                  </a:path>
                </a:pathLst>
              </a:custGeom>
              <a:solidFill>
                <a:srgbClr val="CCED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9" name="Freeform 93"/>
              <p:cNvSpPr>
                <a:spLocks/>
              </p:cNvSpPr>
              <p:nvPr/>
            </p:nvSpPr>
            <p:spPr bwMode="auto">
              <a:xfrm>
                <a:off x="6561138" y="3222625"/>
                <a:ext cx="117475" cy="166688"/>
              </a:xfrm>
              <a:custGeom>
                <a:avLst/>
                <a:gdLst>
                  <a:gd name="T0" fmla="*/ 131 w 147"/>
                  <a:gd name="T1" fmla="*/ 0 h 209"/>
                  <a:gd name="T2" fmla="*/ 0 w 147"/>
                  <a:gd name="T3" fmla="*/ 205 h 209"/>
                  <a:gd name="T4" fmla="*/ 9 w 147"/>
                  <a:gd name="T5" fmla="*/ 209 h 209"/>
                  <a:gd name="T6" fmla="*/ 147 w 147"/>
                  <a:gd name="T7" fmla="*/ 41 h 209"/>
                  <a:gd name="T8" fmla="*/ 131 w 147"/>
                  <a:gd name="T9" fmla="*/ 0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7" h="209">
                    <a:moveTo>
                      <a:pt x="131" y="0"/>
                    </a:moveTo>
                    <a:lnTo>
                      <a:pt x="0" y="205"/>
                    </a:lnTo>
                    <a:lnTo>
                      <a:pt x="9" y="209"/>
                    </a:lnTo>
                    <a:lnTo>
                      <a:pt x="147" y="41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rgbClr val="CCED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0" name="Freeform 94"/>
              <p:cNvSpPr>
                <a:spLocks/>
              </p:cNvSpPr>
              <p:nvPr/>
            </p:nvSpPr>
            <p:spPr bwMode="auto">
              <a:xfrm>
                <a:off x="6494463" y="3130550"/>
                <a:ext cx="76200" cy="95250"/>
              </a:xfrm>
              <a:custGeom>
                <a:avLst/>
                <a:gdLst>
                  <a:gd name="T0" fmla="*/ 55 w 97"/>
                  <a:gd name="T1" fmla="*/ 2 h 120"/>
                  <a:gd name="T2" fmla="*/ 0 w 97"/>
                  <a:gd name="T3" fmla="*/ 111 h 120"/>
                  <a:gd name="T4" fmla="*/ 4 w 97"/>
                  <a:gd name="T5" fmla="*/ 120 h 120"/>
                  <a:gd name="T6" fmla="*/ 97 w 97"/>
                  <a:gd name="T7" fmla="*/ 0 h 120"/>
                  <a:gd name="T8" fmla="*/ 55 w 97"/>
                  <a:gd name="T9" fmla="*/ 2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7" h="120">
                    <a:moveTo>
                      <a:pt x="55" y="2"/>
                    </a:moveTo>
                    <a:lnTo>
                      <a:pt x="0" y="111"/>
                    </a:lnTo>
                    <a:lnTo>
                      <a:pt x="4" y="120"/>
                    </a:lnTo>
                    <a:lnTo>
                      <a:pt x="97" y="0"/>
                    </a:lnTo>
                    <a:lnTo>
                      <a:pt x="55" y="2"/>
                    </a:lnTo>
                    <a:close/>
                  </a:path>
                </a:pathLst>
              </a:custGeom>
              <a:solidFill>
                <a:srgbClr val="CCED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1" name="Freeform 95"/>
              <p:cNvSpPr>
                <a:spLocks/>
              </p:cNvSpPr>
              <p:nvPr/>
            </p:nvSpPr>
            <p:spPr bwMode="auto">
              <a:xfrm>
                <a:off x="6300788" y="3127375"/>
                <a:ext cx="109538" cy="368300"/>
              </a:xfrm>
              <a:custGeom>
                <a:avLst/>
                <a:gdLst>
                  <a:gd name="T0" fmla="*/ 94 w 137"/>
                  <a:gd name="T1" fmla="*/ 9 h 465"/>
                  <a:gd name="T2" fmla="*/ 0 w 137"/>
                  <a:gd name="T3" fmla="*/ 454 h 465"/>
                  <a:gd name="T4" fmla="*/ 10 w 137"/>
                  <a:gd name="T5" fmla="*/ 465 h 465"/>
                  <a:gd name="T6" fmla="*/ 137 w 137"/>
                  <a:gd name="T7" fmla="*/ 0 h 465"/>
                  <a:gd name="T8" fmla="*/ 94 w 137"/>
                  <a:gd name="T9" fmla="*/ 9 h 4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" h="465">
                    <a:moveTo>
                      <a:pt x="94" y="9"/>
                    </a:moveTo>
                    <a:lnTo>
                      <a:pt x="0" y="454"/>
                    </a:lnTo>
                    <a:lnTo>
                      <a:pt x="10" y="465"/>
                    </a:lnTo>
                    <a:lnTo>
                      <a:pt x="137" y="0"/>
                    </a:lnTo>
                    <a:lnTo>
                      <a:pt x="94" y="9"/>
                    </a:lnTo>
                    <a:close/>
                  </a:path>
                </a:pathLst>
              </a:custGeom>
              <a:solidFill>
                <a:srgbClr val="CCED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2" name="Freeform 96"/>
              <p:cNvSpPr>
                <a:spLocks/>
              </p:cNvSpPr>
              <p:nvPr/>
            </p:nvSpPr>
            <p:spPr bwMode="auto">
              <a:xfrm>
                <a:off x="6243638" y="3130550"/>
                <a:ext cx="57150" cy="266700"/>
              </a:xfrm>
              <a:custGeom>
                <a:avLst/>
                <a:gdLst>
                  <a:gd name="T0" fmla="*/ 72 w 72"/>
                  <a:gd name="T1" fmla="*/ 4 h 337"/>
                  <a:gd name="T2" fmla="*/ 11 w 72"/>
                  <a:gd name="T3" fmla="*/ 337 h 337"/>
                  <a:gd name="T4" fmla="*/ 0 w 72"/>
                  <a:gd name="T5" fmla="*/ 335 h 337"/>
                  <a:gd name="T6" fmla="*/ 42 w 72"/>
                  <a:gd name="T7" fmla="*/ 0 h 337"/>
                  <a:gd name="T8" fmla="*/ 72 w 72"/>
                  <a:gd name="T9" fmla="*/ 4 h 3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2" h="337">
                    <a:moveTo>
                      <a:pt x="72" y="4"/>
                    </a:moveTo>
                    <a:lnTo>
                      <a:pt x="11" y="337"/>
                    </a:lnTo>
                    <a:lnTo>
                      <a:pt x="0" y="335"/>
                    </a:lnTo>
                    <a:lnTo>
                      <a:pt x="42" y="0"/>
                    </a:lnTo>
                    <a:lnTo>
                      <a:pt x="72" y="4"/>
                    </a:lnTo>
                    <a:close/>
                  </a:path>
                </a:pathLst>
              </a:custGeom>
              <a:solidFill>
                <a:srgbClr val="CCED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3" name="Freeform 97"/>
              <p:cNvSpPr>
                <a:spLocks/>
              </p:cNvSpPr>
              <p:nvPr/>
            </p:nvSpPr>
            <p:spPr bwMode="auto">
              <a:xfrm>
                <a:off x="5867400" y="3509963"/>
                <a:ext cx="117475" cy="379413"/>
              </a:xfrm>
              <a:custGeom>
                <a:avLst/>
                <a:gdLst>
                  <a:gd name="T0" fmla="*/ 148 w 148"/>
                  <a:gd name="T1" fmla="*/ 0 h 478"/>
                  <a:gd name="T2" fmla="*/ 138 w 148"/>
                  <a:gd name="T3" fmla="*/ 46 h 478"/>
                  <a:gd name="T4" fmla="*/ 82 w 148"/>
                  <a:gd name="T5" fmla="*/ 80 h 478"/>
                  <a:gd name="T6" fmla="*/ 31 w 148"/>
                  <a:gd name="T7" fmla="*/ 171 h 478"/>
                  <a:gd name="T8" fmla="*/ 28 w 148"/>
                  <a:gd name="T9" fmla="*/ 299 h 478"/>
                  <a:gd name="T10" fmla="*/ 45 w 148"/>
                  <a:gd name="T11" fmla="*/ 424 h 478"/>
                  <a:gd name="T12" fmla="*/ 77 w 148"/>
                  <a:gd name="T13" fmla="*/ 478 h 478"/>
                  <a:gd name="T14" fmla="*/ 31 w 148"/>
                  <a:gd name="T15" fmla="*/ 433 h 478"/>
                  <a:gd name="T16" fmla="*/ 0 w 148"/>
                  <a:gd name="T17" fmla="*/ 301 h 478"/>
                  <a:gd name="T18" fmla="*/ 7 w 148"/>
                  <a:gd name="T19" fmla="*/ 166 h 478"/>
                  <a:gd name="T20" fmla="*/ 47 w 148"/>
                  <a:gd name="T21" fmla="*/ 66 h 478"/>
                  <a:gd name="T22" fmla="*/ 148 w 148"/>
                  <a:gd name="T23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48" h="478">
                    <a:moveTo>
                      <a:pt x="148" y="0"/>
                    </a:moveTo>
                    <a:lnTo>
                      <a:pt x="138" y="46"/>
                    </a:lnTo>
                    <a:lnTo>
                      <a:pt x="82" y="80"/>
                    </a:lnTo>
                    <a:lnTo>
                      <a:pt x="31" y="171"/>
                    </a:lnTo>
                    <a:lnTo>
                      <a:pt x="28" y="299"/>
                    </a:lnTo>
                    <a:lnTo>
                      <a:pt x="45" y="424"/>
                    </a:lnTo>
                    <a:lnTo>
                      <a:pt x="77" y="478"/>
                    </a:lnTo>
                    <a:lnTo>
                      <a:pt x="31" y="433"/>
                    </a:lnTo>
                    <a:lnTo>
                      <a:pt x="0" y="301"/>
                    </a:lnTo>
                    <a:lnTo>
                      <a:pt x="7" y="166"/>
                    </a:lnTo>
                    <a:lnTo>
                      <a:pt x="47" y="66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4" name="Freeform 98"/>
              <p:cNvSpPr>
                <a:spLocks/>
              </p:cNvSpPr>
              <p:nvPr/>
            </p:nvSpPr>
            <p:spPr bwMode="auto">
              <a:xfrm>
                <a:off x="6529388" y="3684588"/>
                <a:ext cx="174625" cy="255588"/>
              </a:xfrm>
              <a:custGeom>
                <a:avLst/>
                <a:gdLst>
                  <a:gd name="T0" fmla="*/ 219 w 219"/>
                  <a:gd name="T1" fmla="*/ 9 h 322"/>
                  <a:gd name="T2" fmla="*/ 199 w 219"/>
                  <a:gd name="T3" fmla="*/ 36 h 322"/>
                  <a:gd name="T4" fmla="*/ 138 w 219"/>
                  <a:gd name="T5" fmla="*/ 34 h 322"/>
                  <a:gd name="T6" fmla="*/ 73 w 219"/>
                  <a:gd name="T7" fmla="*/ 70 h 322"/>
                  <a:gd name="T8" fmla="*/ 28 w 219"/>
                  <a:gd name="T9" fmla="*/ 154 h 322"/>
                  <a:gd name="T10" fmla="*/ 19 w 219"/>
                  <a:gd name="T11" fmla="*/ 255 h 322"/>
                  <a:gd name="T12" fmla="*/ 21 w 219"/>
                  <a:gd name="T13" fmla="*/ 322 h 322"/>
                  <a:gd name="T14" fmla="*/ 0 w 219"/>
                  <a:gd name="T15" fmla="*/ 245 h 322"/>
                  <a:gd name="T16" fmla="*/ 5 w 219"/>
                  <a:gd name="T17" fmla="*/ 147 h 322"/>
                  <a:gd name="T18" fmla="*/ 55 w 219"/>
                  <a:gd name="T19" fmla="*/ 52 h 322"/>
                  <a:gd name="T20" fmla="*/ 128 w 219"/>
                  <a:gd name="T21" fmla="*/ 0 h 322"/>
                  <a:gd name="T22" fmla="*/ 219 w 219"/>
                  <a:gd name="T23" fmla="*/ 9 h 3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322">
                    <a:moveTo>
                      <a:pt x="219" y="9"/>
                    </a:moveTo>
                    <a:lnTo>
                      <a:pt x="199" y="36"/>
                    </a:lnTo>
                    <a:lnTo>
                      <a:pt x="138" y="34"/>
                    </a:lnTo>
                    <a:lnTo>
                      <a:pt x="73" y="70"/>
                    </a:lnTo>
                    <a:lnTo>
                      <a:pt x="28" y="154"/>
                    </a:lnTo>
                    <a:lnTo>
                      <a:pt x="19" y="255"/>
                    </a:lnTo>
                    <a:lnTo>
                      <a:pt x="21" y="322"/>
                    </a:lnTo>
                    <a:lnTo>
                      <a:pt x="0" y="245"/>
                    </a:lnTo>
                    <a:lnTo>
                      <a:pt x="5" y="147"/>
                    </a:lnTo>
                    <a:lnTo>
                      <a:pt x="55" y="52"/>
                    </a:lnTo>
                    <a:lnTo>
                      <a:pt x="128" y="0"/>
                    </a:lnTo>
                    <a:lnTo>
                      <a:pt x="219" y="9"/>
                    </a:lnTo>
                    <a:close/>
                  </a:path>
                </a:pathLst>
              </a:custGeom>
              <a:solidFill>
                <a:srgbClr val="001E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5" name="Freeform 99"/>
              <p:cNvSpPr>
                <a:spLocks/>
              </p:cNvSpPr>
              <p:nvPr/>
            </p:nvSpPr>
            <p:spPr bwMode="auto">
              <a:xfrm>
                <a:off x="7032625" y="3622675"/>
                <a:ext cx="42863" cy="34925"/>
              </a:xfrm>
              <a:custGeom>
                <a:avLst/>
                <a:gdLst>
                  <a:gd name="T0" fmla="*/ 55 w 55"/>
                  <a:gd name="T1" fmla="*/ 5 h 45"/>
                  <a:gd name="T2" fmla="*/ 53 w 55"/>
                  <a:gd name="T3" fmla="*/ 33 h 45"/>
                  <a:gd name="T4" fmla="*/ 46 w 55"/>
                  <a:gd name="T5" fmla="*/ 43 h 45"/>
                  <a:gd name="T6" fmla="*/ 9 w 55"/>
                  <a:gd name="T7" fmla="*/ 45 h 45"/>
                  <a:gd name="T8" fmla="*/ 0 w 55"/>
                  <a:gd name="T9" fmla="*/ 38 h 45"/>
                  <a:gd name="T10" fmla="*/ 0 w 55"/>
                  <a:gd name="T11" fmla="*/ 12 h 45"/>
                  <a:gd name="T12" fmla="*/ 9 w 55"/>
                  <a:gd name="T13" fmla="*/ 5 h 45"/>
                  <a:gd name="T14" fmla="*/ 44 w 55"/>
                  <a:gd name="T15" fmla="*/ 0 h 45"/>
                  <a:gd name="T16" fmla="*/ 55 w 55"/>
                  <a:gd name="T17" fmla="*/ 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" h="45">
                    <a:moveTo>
                      <a:pt x="55" y="5"/>
                    </a:moveTo>
                    <a:lnTo>
                      <a:pt x="53" y="33"/>
                    </a:lnTo>
                    <a:lnTo>
                      <a:pt x="46" y="43"/>
                    </a:lnTo>
                    <a:lnTo>
                      <a:pt x="9" y="45"/>
                    </a:lnTo>
                    <a:lnTo>
                      <a:pt x="0" y="38"/>
                    </a:lnTo>
                    <a:lnTo>
                      <a:pt x="0" y="12"/>
                    </a:lnTo>
                    <a:lnTo>
                      <a:pt x="9" y="5"/>
                    </a:lnTo>
                    <a:lnTo>
                      <a:pt x="44" y="0"/>
                    </a:lnTo>
                    <a:lnTo>
                      <a:pt x="55" y="5"/>
                    </a:lnTo>
                    <a:close/>
                  </a:path>
                </a:pathLst>
              </a:custGeom>
              <a:solidFill>
                <a:srgbClr val="9E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6" name="Freeform 100"/>
              <p:cNvSpPr>
                <a:spLocks/>
              </p:cNvSpPr>
              <p:nvPr/>
            </p:nvSpPr>
            <p:spPr bwMode="auto">
              <a:xfrm>
                <a:off x="7096125" y="3616325"/>
                <a:ext cx="30163" cy="38100"/>
              </a:xfrm>
              <a:custGeom>
                <a:avLst/>
                <a:gdLst>
                  <a:gd name="T0" fmla="*/ 39 w 39"/>
                  <a:gd name="T1" fmla="*/ 5 h 47"/>
                  <a:gd name="T2" fmla="*/ 38 w 39"/>
                  <a:gd name="T3" fmla="*/ 36 h 47"/>
                  <a:gd name="T4" fmla="*/ 33 w 39"/>
                  <a:gd name="T5" fmla="*/ 45 h 47"/>
                  <a:gd name="T6" fmla="*/ 7 w 39"/>
                  <a:gd name="T7" fmla="*/ 47 h 47"/>
                  <a:gd name="T8" fmla="*/ 0 w 39"/>
                  <a:gd name="T9" fmla="*/ 40 h 47"/>
                  <a:gd name="T10" fmla="*/ 0 w 39"/>
                  <a:gd name="T11" fmla="*/ 11 h 47"/>
                  <a:gd name="T12" fmla="*/ 7 w 39"/>
                  <a:gd name="T13" fmla="*/ 5 h 47"/>
                  <a:gd name="T14" fmla="*/ 31 w 39"/>
                  <a:gd name="T15" fmla="*/ 0 h 47"/>
                  <a:gd name="T16" fmla="*/ 39 w 39"/>
                  <a:gd name="T17" fmla="*/ 5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9" h="47">
                    <a:moveTo>
                      <a:pt x="39" y="5"/>
                    </a:moveTo>
                    <a:lnTo>
                      <a:pt x="38" y="36"/>
                    </a:lnTo>
                    <a:lnTo>
                      <a:pt x="33" y="45"/>
                    </a:lnTo>
                    <a:lnTo>
                      <a:pt x="7" y="47"/>
                    </a:lnTo>
                    <a:lnTo>
                      <a:pt x="0" y="40"/>
                    </a:lnTo>
                    <a:lnTo>
                      <a:pt x="0" y="11"/>
                    </a:lnTo>
                    <a:lnTo>
                      <a:pt x="7" y="5"/>
                    </a:lnTo>
                    <a:lnTo>
                      <a:pt x="31" y="0"/>
                    </a:lnTo>
                    <a:lnTo>
                      <a:pt x="39" y="5"/>
                    </a:lnTo>
                    <a:close/>
                  </a:path>
                </a:pathLst>
              </a:custGeom>
              <a:solidFill>
                <a:srgbClr val="9E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7" name="Freeform 101"/>
              <p:cNvSpPr>
                <a:spLocks/>
              </p:cNvSpPr>
              <p:nvPr/>
            </p:nvSpPr>
            <p:spPr bwMode="auto">
              <a:xfrm>
                <a:off x="6781800" y="3108325"/>
                <a:ext cx="17463" cy="284163"/>
              </a:xfrm>
              <a:custGeom>
                <a:avLst/>
                <a:gdLst>
                  <a:gd name="T0" fmla="*/ 22 w 22"/>
                  <a:gd name="T1" fmla="*/ 0 h 358"/>
                  <a:gd name="T2" fmla="*/ 12 w 22"/>
                  <a:gd name="T3" fmla="*/ 14 h 358"/>
                  <a:gd name="T4" fmla="*/ 10 w 22"/>
                  <a:gd name="T5" fmla="*/ 358 h 358"/>
                  <a:gd name="T6" fmla="*/ 0 w 22"/>
                  <a:gd name="T7" fmla="*/ 358 h 358"/>
                  <a:gd name="T8" fmla="*/ 3 w 22"/>
                  <a:gd name="T9" fmla="*/ 12 h 358"/>
                  <a:gd name="T10" fmla="*/ 22 w 22"/>
                  <a:gd name="T11" fmla="*/ 0 h 3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358">
                    <a:moveTo>
                      <a:pt x="22" y="0"/>
                    </a:moveTo>
                    <a:lnTo>
                      <a:pt x="12" y="14"/>
                    </a:lnTo>
                    <a:lnTo>
                      <a:pt x="10" y="358"/>
                    </a:lnTo>
                    <a:lnTo>
                      <a:pt x="0" y="358"/>
                    </a:lnTo>
                    <a:lnTo>
                      <a:pt x="3" y="12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2DCC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49" name="Group 1148"/>
            <p:cNvGrpSpPr/>
            <p:nvPr/>
          </p:nvGrpSpPr>
          <p:grpSpPr>
            <a:xfrm>
              <a:off x="2287104" y="1027114"/>
              <a:ext cx="394713" cy="431351"/>
              <a:chOff x="5867400" y="827088"/>
              <a:chExt cx="1658938" cy="1812925"/>
            </a:xfrm>
          </p:grpSpPr>
          <p:sp>
            <p:nvSpPr>
              <p:cNvPr id="1100" name="AutoShape 105"/>
              <p:cNvSpPr>
                <a:spLocks noChangeAspect="1" noChangeArrowheads="1" noTextEdit="1"/>
              </p:cNvSpPr>
              <p:nvPr/>
            </p:nvSpPr>
            <p:spPr bwMode="auto">
              <a:xfrm>
                <a:off x="5867400" y="827088"/>
                <a:ext cx="1658938" cy="18129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5" name="Freeform 111"/>
              <p:cNvSpPr>
                <a:spLocks/>
              </p:cNvSpPr>
              <p:nvPr/>
            </p:nvSpPr>
            <p:spPr bwMode="auto">
              <a:xfrm>
                <a:off x="5934075" y="1143001"/>
                <a:ext cx="1568450" cy="1468438"/>
              </a:xfrm>
              <a:custGeom>
                <a:avLst/>
                <a:gdLst>
                  <a:gd name="T0" fmla="*/ 219 w 1976"/>
                  <a:gd name="T1" fmla="*/ 143 h 1850"/>
                  <a:gd name="T2" fmla="*/ 172 w 1976"/>
                  <a:gd name="T3" fmla="*/ 144 h 1850"/>
                  <a:gd name="T4" fmla="*/ 115 w 1976"/>
                  <a:gd name="T5" fmla="*/ 43 h 1850"/>
                  <a:gd name="T6" fmla="*/ 8 w 1976"/>
                  <a:gd name="T7" fmla="*/ 56 h 1850"/>
                  <a:gd name="T8" fmla="*/ 145 w 1976"/>
                  <a:gd name="T9" fmla="*/ 235 h 1850"/>
                  <a:gd name="T10" fmla="*/ 80 w 1976"/>
                  <a:gd name="T11" fmla="*/ 324 h 1850"/>
                  <a:gd name="T12" fmla="*/ 142 w 1976"/>
                  <a:gd name="T13" fmla="*/ 425 h 1850"/>
                  <a:gd name="T14" fmla="*/ 219 w 1976"/>
                  <a:gd name="T15" fmla="*/ 417 h 1850"/>
                  <a:gd name="T16" fmla="*/ 252 w 1976"/>
                  <a:gd name="T17" fmla="*/ 530 h 1850"/>
                  <a:gd name="T18" fmla="*/ 417 w 1976"/>
                  <a:gd name="T19" fmla="*/ 864 h 1850"/>
                  <a:gd name="T20" fmla="*/ 639 w 1976"/>
                  <a:gd name="T21" fmla="*/ 1104 h 1850"/>
                  <a:gd name="T22" fmla="*/ 668 w 1976"/>
                  <a:gd name="T23" fmla="*/ 1681 h 1850"/>
                  <a:gd name="T24" fmla="*/ 652 w 1976"/>
                  <a:gd name="T25" fmla="*/ 1829 h 1850"/>
                  <a:gd name="T26" fmla="*/ 727 w 1976"/>
                  <a:gd name="T27" fmla="*/ 1775 h 1850"/>
                  <a:gd name="T28" fmla="*/ 759 w 1976"/>
                  <a:gd name="T29" fmla="*/ 1387 h 1850"/>
                  <a:gd name="T30" fmla="*/ 790 w 1976"/>
                  <a:gd name="T31" fmla="*/ 1330 h 1850"/>
                  <a:gd name="T32" fmla="*/ 827 w 1976"/>
                  <a:gd name="T33" fmla="*/ 1485 h 1850"/>
                  <a:gd name="T34" fmla="*/ 865 w 1976"/>
                  <a:gd name="T35" fmla="*/ 1791 h 1850"/>
                  <a:gd name="T36" fmla="*/ 950 w 1976"/>
                  <a:gd name="T37" fmla="*/ 1765 h 1850"/>
                  <a:gd name="T38" fmla="*/ 928 w 1976"/>
                  <a:gd name="T39" fmla="*/ 1661 h 1850"/>
                  <a:gd name="T40" fmla="*/ 880 w 1976"/>
                  <a:gd name="T41" fmla="*/ 1235 h 1850"/>
                  <a:gd name="T42" fmla="*/ 919 w 1976"/>
                  <a:gd name="T43" fmla="*/ 1068 h 1850"/>
                  <a:gd name="T44" fmla="*/ 1015 w 1976"/>
                  <a:gd name="T45" fmla="*/ 1095 h 1850"/>
                  <a:gd name="T46" fmla="*/ 1118 w 1976"/>
                  <a:gd name="T47" fmla="*/ 1091 h 1850"/>
                  <a:gd name="T48" fmla="*/ 1211 w 1976"/>
                  <a:gd name="T49" fmla="*/ 1067 h 1850"/>
                  <a:gd name="T50" fmla="*/ 1277 w 1976"/>
                  <a:gd name="T51" fmla="*/ 1029 h 1850"/>
                  <a:gd name="T52" fmla="*/ 1413 w 1976"/>
                  <a:gd name="T53" fmla="*/ 999 h 1850"/>
                  <a:gd name="T54" fmla="*/ 1520 w 1976"/>
                  <a:gd name="T55" fmla="*/ 1243 h 1850"/>
                  <a:gd name="T56" fmla="*/ 1489 w 1976"/>
                  <a:gd name="T57" fmla="*/ 1477 h 1850"/>
                  <a:gd name="T58" fmla="*/ 1420 w 1976"/>
                  <a:gd name="T59" fmla="*/ 1715 h 1850"/>
                  <a:gd name="T60" fmla="*/ 1391 w 1976"/>
                  <a:gd name="T61" fmla="*/ 1841 h 1850"/>
                  <a:gd name="T62" fmla="*/ 1471 w 1976"/>
                  <a:gd name="T63" fmla="*/ 1790 h 1850"/>
                  <a:gd name="T64" fmla="*/ 1510 w 1976"/>
                  <a:gd name="T65" fmla="*/ 1753 h 1850"/>
                  <a:gd name="T66" fmla="*/ 1603 w 1976"/>
                  <a:gd name="T67" fmla="*/ 1385 h 1850"/>
                  <a:gd name="T68" fmla="*/ 1686 w 1976"/>
                  <a:gd name="T69" fmla="*/ 1266 h 1850"/>
                  <a:gd name="T70" fmla="*/ 1673 w 1976"/>
                  <a:gd name="T71" fmla="*/ 1531 h 1850"/>
                  <a:gd name="T72" fmla="*/ 1618 w 1976"/>
                  <a:gd name="T73" fmla="*/ 1774 h 1850"/>
                  <a:gd name="T74" fmla="*/ 1696 w 1976"/>
                  <a:gd name="T75" fmla="*/ 1757 h 1850"/>
                  <a:gd name="T76" fmla="*/ 1725 w 1976"/>
                  <a:gd name="T77" fmla="*/ 1512 h 1850"/>
                  <a:gd name="T78" fmla="*/ 1773 w 1976"/>
                  <a:gd name="T79" fmla="*/ 1256 h 1850"/>
                  <a:gd name="T80" fmla="*/ 1734 w 1976"/>
                  <a:gd name="T81" fmla="*/ 1118 h 1850"/>
                  <a:gd name="T82" fmla="*/ 1777 w 1976"/>
                  <a:gd name="T83" fmla="*/ 848 h 1850"/>
                  <a:gd name="T84" fmla="*/ 1867 w 1976"/>
                  <a:gd name="T85" fmla="*/ 672 h 1850"/>
                  <a:gd name="T86" fmla="*/ 1974 w 1976"/>
                  <a:gd name="T87" fmla="*/ 679 h 1850"/>
                  <a:gd name="T88" fmla="*/ 1882 w 1976"/>
                  <a:gd name="T89" fmla="*/ 507 h 1850"/>
                  <a:gd name="T90" fmla="*/ 1834 w 1976"/>
                  <a:gd name="T91" fmla="*/ 497 h 1850"/>
                  <a:gd name="T92" fmla="*/ 1769 w 1976"/>
                  <a:gd name="T93" fmla="*/ 430 h 1850"/>
                  <a:gd name="T94" fmla="*/ 1564 w 1976"/>
                  <a:gd name="T95" fmla="*/ 372 h 1850"/>
                  <a:gd name="T96" fmla="*/ 1301 w 1976"/>
                  <a:gd name="T97" fmla="*/ 400 h 1850"/>
                  <a:gd name="T98" fmla="*/ 1146 w 1976"/>
                  <a:gd name="T99" fmla="*/ 439 h 1850"/>
                  <a:gd name="T100" fmla="*/ 1018 w 1976"/>
                  <a:gd name="T101" fmla="*/ 467 h 1850"/>
                  <a:gd name="T102" fmla="*/ 873 w 1976"/>
                  <a:gd name="T103" fmla="*/ 438 h 1850"/>
                  <a:gd name="T104" fmla="*/ 784 w 1976"/>
                  <a:gd name="T105" fmla="*/ 422 h 1850"/>
                  <a:gd name="T106" fmla="*/ 714 w 1976"/>
                  <a:gd name="T107" fmla="*/ 428 h 1850"/>
                  <a:gd name="T108" fmla="*/ 614 w 1976"/>
                  <a:gd name="T109" fmla="*/ 454 h 1850"/>
                  <a:gd name="T110" fmla="*/ 512 w 1976"/>
                  <a:gd name="T111" fmla="*/ 424 h 1850"/>
                  <a:gd name="T112" fmla="*/ 451 w 1976"/>
                  <a:gd name="T113" fmla="*/ 249 h 1850"/>
                  <a:gd name="T114" fmla="*/ 493 w 1976"/>
                  <a:gd name="T115" fmla="*/ 193 h 1850"/>
                  <a:gd name="T116" fmla="*/ 560 w 1976"/>
                  <a:gd name="T117" fmla="*/ 52 h 1850"/>
                  <a:gd name="T118" fmla="*/ 427 w 1976"/>
                  <a:gd name="T119" fmla="*/ 118 h 1850"/>
                  <a:gd name="T120" fmla="*/ 327 w 1976"/>
                  <a:gd name="T121" fmla="*/ 121 h 18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976" h="1850">
                    <a:moveTo>
                      <a:pt x="290" y="114"/>
                    </a:moveTo>
                    <a:lnTo>
                      <a:pt x="287" y="116"/>
                    </a:lnTo>
                    <a:lnTo>
                      <a:pt x="278" y="118"/>
                    </a:lnTo>
                    <a:lnTo>
                      <a:pt x="265" y="122"/>
                    </a:lnTo>
                    <a:lnTo>
                      <a:pt x="250" y="128"/>
                    </a:lnTo>
                    <a:lnTo>
                      <a:pt x="234" y="135"/>
                    </a:lnTo>
                    <a:lnTo>
                      <a:pt x="219" y="143"/>
                    </a:lnTo>
                    <a:lnTo>
                      <a:pt x="206" y="152"/>
                    </a:lnTo>
                    <a:lnTo>
                      <a:pt x="197" y="162"/>
                    </a:lnTo>
                    <a:lnTo>
                      <a:pt x="191" y="167"/>
                    </a:lnTo>
                    <a:lnTo>
                      <a:pt x="187" y="167"/>
                    </a:lnTo>
                    <a:lnTo>
                      <a:pt x="182" y="163"/>
                    </a:lnTo>
                    <a:lnTo>
                      <a:pt x="176" y="155"/>
                    </a:lnTo>
                    <a:lnTo>
                      <a:pt x="172" y="144"/>
                    </a:lnTo>
                    <a:lnTo>
                      <a:pt x="167" y="132"/>
                    </a:lnTo>
                    <a:lnTo>
                      <a:pt x="161" y="120"/>
                    </a:lnTo>
                    <a:lnTo>
                      <a:pt x="156" y="110"/>
                    </a:lnTo>
                    <a:lnTo>
                      <a:pt x="150" y="97"/>
                    </a:lnTo>
                    <a:lnTo>
                      <a:pt x="141" y="81"/>
                    </a:lnTo>
                    <a:lnTo>
                      <a:pt x="130" y="63"/>
                    </a:lnTo>
                    <a:lnTo>
                      <a:pt x="115" y="43"/>
                    </a:lnTo>
                    <a:lnTo>
                      <a:pt x="96" y="26"/>
                    </a:lnTo>
                    <a:lnTo>
                      <a:pt x="70" y="12"/>
                    </a:lnTo>
                    <a:lnTo>
                      <a:pt x="39" y="3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2" y="27"/>
                    </a:lnTo>
                    <a:lnTo>
                      <a:pt x="8" y="56"/>
                    </a:lnTo>
                    <a:lnTo>
                      <a:pt x="18" y="90"/>
                    </a:lnTo>
                    <a:lnTo>
                      <a:pt x="37" y="128"/>
                    </a:lnTo>
                    <a:lnTo>
                      <a:pt x="63" y="165"/>
                    </a:lnTo>
                    <a:lnTo>
                      <a:pt x="101" y="197"/>
                    </a:lnTo>
                    <a:lnTo>
                      <a:pt x="151" y="224"/>
                    </a:lnTo>
                    <a:lnTo>
                      <a:pt x="150" y="227"/>
                    </a:lnTo>
                    <a:lnTo>
                      <a:pt x="145" y="235"/>
                    </a:lnTo>
                    <a:lnTo>
                      <a:pt x="138" y="247"/>
                    </a:lnTo>
                    <a:lnTo>
                      <a:pt x="129" y="261"/>
                    </a:lnTo>
                    <a:lnTo>
                      <a:pt x="120" y="276"/>
                    </a:lnTo>
                    <a:lnTo>
                      <a:pt x="109" y="291"/>
                    </a:lnTo>
                    <a:lnTo>
                      <a:pt x="99" y="303"/>
                    </a:lnTo>
                    <a:lnTo>
                      <a:pt x="89" y="314"/>
                    </a:lnTo>
                    <a:lnTo>
                      <a:pt x="80" y="324"/>
                    </a:lnTo>
                    <a:lnTo>
                      <a:pt x="73" y="340"/>
                    </a:lnTo>
                    <a:lnTo>
                      <a:pt x="70" y="357"/>
                    </a:lnTo>
                    <a:lnTo>
                      <a:pt x="71" y="376"/>
                    </a:lnTo>
                    <a:lnTo>
                      <a:pt x="78" y="394"/>
                    </a:lnTo>
                    <a:lnTo>
                      <a:pt x="91" y="409"/>
                    </a:lnTo>
                    <a:lnTo>
                      <a:pt x="112" y="420"/>
                    </a:lnTo>
                    <a:lnTo>
                      <a:pt x="142" y="425"/>
                    </a:lnTo>
                    <a:lnTo>
                      <a:pt x="162" y="425"/>
                    </a:lnTo>
                    <a:lnTo>
                      <a:pt x="174" y="423"/>
                    </a:lnTo>
                    <a:lnTo>
                      <a:pt x="181" y="420"/>
                    </a:lnTo>
                    <a:lnTo>
                      <a:pt x="185" y="416"/>
                    </a:lnTo>
                    <a:lnTo>
                      <a:pt x="190" y="414"/>
                    </a:lnTo>
                    <a:lnTo>
                      <a:pt x="200" y="415"/>
                    </a:lnTo>
                    <a:lnTo>
                      <a:pt x="219" y="417"/>
                    </a:lnTo>
                    <a:lnTo>
                      <a:pt x="249" y="425"/>
                    </a:lnTo>
                    <a:lnTo>
                      <a:pt x="249" y="429"/>
                    </a:lnTo>
                    <a:lnTo>
                      <a:pt x="248" y="438"/>
                    </a:lnTo>
                    <a:lnTo>
                      <a:pt x="246" y="453"/>
                    </a:lnTo>
                    <a:lnTo>
                      <a:pt x="246" y="474"/>
                    </a:lnTo>
                    <a:lnTo>
                      <a:pt x="248" y="499"/>
                    </a:lnTo>
                    <a:lnTo>
                      <a:pt x="252" y="530"/>
                    </a:lnTo>
                    <a:lnTo>
                      <a:pt x="260" y="566"/>
                    </a:lnTo>
                    <a:lnTo>
                      <a:pt x="272" y="606"/>
                    </a:lnTo>
                    <a:lnTo>
                      <a:pt x="288" y="651"/>
                    </a:lnTo>
                    <a:lnTo>
                      <a:pt x="310" y="700"/>
                    </a:lnTo>
                    <a:lnTo>
                      <a:pt x="339" y="751"/>
                    </a:lnTo>
                    <a:lnTo>
                      <a:pt x="373" y="807"/>
                    </a:lnTo>
                    <a:lnTo>
                      <a:pt x="417" y="864"/>
                    </a:lnTo>
                    <a:lnTo>
                      <a:pt x="469" y="925"/>
                    </a:lnTo>
                    <a:lnTo>
                      <a:pt x="530" y="990"/>
                    </a:lnTo>
                    <a:lnTo>
                      <a:pt x="601" y="1055"/>
                    </a:lnTo>
                    <a:lnTo>
                      <a:pt x="605" y="1059"/>
                    </a:lnTo>
                    <a:lnTo>
                      <a:pt x="613" y="1069"/>
                    </a:lnTo>
                    <a:lnTo>
                      <a:pt x="625" y="1084"/>
                    </a:lnTo>
                    <a:lnTo>
                      <a:pt x="639" y="1104"/>
                    </a:lnTo>
                    <a:lnTo>
                      <a:pt x="653" y="1128"/>
                    </a:lnTo>
                    <a:lnTo>
                      <a:pt x="663" y="1156"/>
                    </a:lnTo>
                    <a:lnTo>
                      <a:pt x="671" y="1184"/>
                    </a:lnTo>
                    <a:lnTo>
                      <a:pt x="673" y="1216"/>
                    </a:lnTo>
                    <a:lnTo>
                      <a:pt x="670" y="1334"/>
                    </a:lnTo>
                    <a:lnTo>
                      <a:pt x="669" y="1515"/>
                    </a:lnTo>
                    <a:lnTo>
                      <a:pt x="668" y="1681"/>
                    </a:lnTo>
                    <a:lnTo>
                      <a:pt x="668" y="1753"/>
                    </a:lnTo>
                    <a:lnTo>
                      <a:pt x="626" y="1790"/>
                    </a:lnTo>
                    <a:lnTo>
                      <a:pt x="616" y="1821"/>
                    </a:lnTo>
                    <a:lnTo>
                      <a:pt x="620" y="1822"/>
                    </a:lnTo>
                    <a:lnTo>
                      <a:pt x="626" y="1824"/>
                    </a:lnTo>
                    <a:lnTo>
                      <a:pt x="638" y="1827"/>
                    </a:lnTo>
                    <a:lnTo>
                      <a:pt x="652" y="1829"/>
                    </a:lnTo>
                    <a:lnTo>
                      <a:pt x="667" y="1831"/>
                    </a:lnTo>
                    <a:lnTo>
                      <a:pt x="682" y="1832"/>
                    </a:lnTo>
                    <a:lnTo>
                      <a:pt x="694" y="1831"/>
                    </a:lnTo>
                    <a:lnTo>
                      <a:pt x="704" y="1826"/>
                    </a:lnTo>
                    <a:lnTo>
                      <a:pt x="714" y="1790"/>
                    </a:lnTo>
                    <a:lnTo>
                      <a:pt x="719" y="1787"/>
                    </a:lnTo>
                    <a:lnTo>
                      <a:pt x="727" y="1775"/>
                    </a:lnTo>
                    <a:lnTo>
                      <a:pt x="734" y="1753"/>
                    </a:lnTo>
                    <a:lnTo>
                      <a:pt x="735" y="1718"/>
                    </a:lnTo>
                    <a:lnTo>
                      <a:pt x="735" y="1681"/>
                    </a:lnTo>
                    <a:lnTo>
                      <a:pt x="738" y="1621"/>
                    </a:lnTo>
                    <a:lnTo>
                      <a:pt x="744" y="1546"/>
                    </a:lnTo>
                    <a:lnTo>
                      <a:pt x="752" y="1465"/>
                    </a:lnTo>
                    <a:lnTo>
                      <a:pt x="759" y="1387"/>
                    </a:lnTo>
                    <a:lnTo>
                      <a:pt x="765" y="1320"/>
                    </a:lnTo>
                    <a:lnTo>
                      <a:pt x="769" y="1274"/>
                    </a:lnTo>
                    <a:lnTo>
                      <a:pt x="772" y="1257"/>
                    </a:lnTo>
                    <a:lnTo>
                      <a:pt x="773" y="1263"/>
                    </a:lnTo>
                    <a:lnTo>
                      <a:pt x="777" y="1279"/>
                    </a:lnTo>
                    <a:lnTo>
                      <a:pt x="783" y="1302"/>
                    </a:lnTo>
                    <a:lnTo>
                      <a:pt x="790" y="1330"/>
                    </a:lnTo>
                    <a:lnTo>
                      <a:pt x="796" y="1357"/>
                    </a:lnTo>
                    <a:lnTo>
                      <a:pt x="802" y="1384"/>
                    </a:lnTo>
                    <a:lnTo>
                      <a:pt x="806" y="1404"/>
                    </a:lnTo>
                    <a:lnTo>
                      <a:pt x="807" y="1417"/>
                    </a:lnTo>
                    <a:lnTo>
                      <a:pt x="810" y="1431"/>
                    </a:lnTo>
                    <a:lnTo>
                      <a:pt x="816" y="1454"/>
                    </a:lnTo>
                    <a:lnTo>
                      <a:pt x="827" y="1485"/>
                    </a:lnTo>
                    <a:lnTo>
                      <a:pt x="838" y="1521"/>
                    </a:lnTo>
                    <a:lnTo>
                      <a:pt x="850" y="1561"/>
                    </a:lnTo>
                    <a:lnTo>
                      <a:pt x="860" y="1601"/>
                    </a:lnTo>
                    <a:lnTo>
                      <a:pt x="867" y="1641"/>
                    </a:lnTo>
                    <a:lnTo>
                      <a:pt x="869" y="1676"/>
                    </a:lnTo>
                    <a:lnTo>
                      <a:pt x="868" y="1738"/>
                    </a:lnTo>
                    <a:lnTo>
                      <a:pt x="865" y="1791"/>
                    </a:lnTo>
                    <a:lnTo>
                      <a:pt x="860" y="1827"/>
                    </a:lnTo>
                    <a:lnTo>
                      <a:pt x="859" y="1841"/>
                    </a:lnTo>
                    <a:lnTo>
                      <a:pt x="934" y="1831"/>
                    </a:lnTo>
                    <a:lnTo>
                      <a:pt x="939" y="1765"/>
                    </a:lnTo>
                    <a:lnTo>
                      <a:pt x="940" y="1765"/>
                    </a:lnTo>
                    <a:lnTo>
                      <a:pt x="944" y="1766"/>
                    </a:lnTo>
                    <a:lnTo>
                      <a:pt x="950" y="1765"/>
                    </a:lnTo>
                    <a:lnTo>
                      <a:pt x="956" y="1764"/>
                    </a:lnTo>
                    <a:lnTo>
                      <a:pt x="960" y="1760"/>
                    </a:lnTo>
                    <a:lnTo>
                      <a:pt x="963" y="1755"/>
                    </a:lnTo>
                    <a:lnTo>
                      <a:pt x="960" y="1745"/>
                    </a:lnTo>
                    <a:lnTo>
                      <a:pt x="955" y="1732"/>
                    </a:lnTo>
                    <a:lnTo>
                      <a:pt x="941" y="1703"/>
                    </a:lnTo>
                    <a:lnTo>
                      <a:pt x="928" y="1661"/>
                    </a:lnTo>
                    <a:lnTo>
                      <a:pt x="917" y="1611"/>
                    </a:lnTo>
                    <a:lnTo>
                      <a:pt x="905" y="1554"/>
                    </a:lnTo>
                    <a:lnTo>
                      <a:pt x="896" y="1495"/>
                    </a:lnTo>
                    <a:lnTo>
                      <a:pt x="888" y="1437"/>
                    </a:lnTo>
                    <a:lnTo>
                      <a:pt x="882" y="1380"/>
                    </a:lnTo>
                    <a:lnTo>
                      <a:pt x="879" y="1330"/>
                    </a:lnTo>
                    <a:lnTo>
                      <a:pt x="880" y="1235"/>
                    </a:lnTo>
                    <a:lnTo>
                      <a:pt x="888" y="1148"/>
                    </a:lnTo>
                    <a:lnTo>
                      <a:pt x="896" y="1084"/>
                    </a:lnTo>
                    <a:lnTo>
                      <a:pt x="899" y="1060"/>
                    </a:lnTo>
                    <a:lnTo>
                      <a:pt x="901" y="1061"/>
                    </a:lnTo>
                    <a:lnTo>
                      <a:pt x="905" y="1062"/>
                    </a:lnTo>
                    <a:lnTo>
                      <a:pt x="911" y="1065"/>
                    </a:lnTo>
                    <a:lnTo>
                      <a:pt x="919" y="1068"/>
                    </a:lnTo>
                    <a:lnTo>
                      <a:pt x="929" y="1072"/>
                    </a:lnTo>
                    <a:lnTo>
                      <a:pt x="941" y="1076"/>
                    </a:lnTo>
                    <a:lnTo>
                      <a:pt x="954" y="1080"/>
                    </a:lnTo>
                    <a:lnTo>
                      <a:pt x="967" y="1084"/>
                    </a:lnTo>
                    <a:lnTo>
                      <a:pt x="982" y="1088"/>
                    </a:lnTo>
                    <a:lnTo>
                      <a:pt x="998" y="1092"/>
                    </a:lnTo>
                    <a:lnTo>
                      <a:pt x="1015" y="1095"/>
                    </a:lnTo>
                    <a:lnTo>
                      <a:pt x="1030" y="1097"/>
                    </a:lnTo>
                    <a:lnTo>
                      <a:pt x="1046" y="1099"/>
                    </a:lnTo>
                    <a:lnTo>
                      <a:pt x="1062" y="1099"/>
                    </a:lnTo>
                    <a:lnTo>
                      <a:pt x="1077" y="1099"/>
                    </a:lnTo>
                    <a:lnTo>
                      <a:pt x="1091" y="1097"/>
                    </a:lnTo>
                    <a:lnTo>
                      <a:pt x="1104" y="1093"/>
                    </a:lnTo>
                    <a:lnTo>
                      <a:pt x="1118" y="1091"/>
                    </a:lnTo>
                    <a:lnTo>
                      <a:pt x="1132" y="1088"/>
                    </a:lnTo>
                    <a:lnTo>
                      <a:pt x="1146" y="1084"/>
                    </a:lnTo>
                    <a:lnTo>
                      <a:pt x="1160" y="1082"/>
                    </a:lnTo>
                    <a:lnTo>
                      <a:pt x="1173" y="1078"/>
                    </a:lnTo>
                    <a:lnTo>
                      <a:pt x="1186" y="1075"/>
                    </a:lnTo>
                    <a:lnTo>
                      <a:pt x="1200" y="1070"/>
                    </a:lnTo>
                    <a:lnTo>
                      <a:pt x="1211" y="1067"/>
                    </a:lnTo>
                    <a:lnTo>
                      <a:pt x="1223" y="1062"/>
                    </a:lnTo>
                    <a:lnTo>
                      <a:pt x="1234" y="1058"/>
                    </a:lnTo>
                    <a:lnTo>
                      <a:pt x="1245" y="1053"/>
                    </a:lnTo>
                    <a:lnTo>
                      <a:pt x="1254" y="1047"/>
                    </a:lnTo>
                    <a:lnTo>
                      <a:pt x="1263" y="1042"/>
                    </a:lnTo>
                    <a:lnTo>
                      <a:pt x="1270" y="1036"/>
                    </a:lnTo>
                    <a:lnTo>
                      <a:pt x="1277" y="1029"/>
                    </a:lnTo>
                    <a:lnTo>
                      <a:pt x="1292" y="1017"/>
                    </a:lnTo>
                    <a:lnTo>
                      <a:pt x="1310" y="1008"/>
                    </a:lnTo>
                    <a:lnTo>
                      <a:pt x="1332" y="1001"/>
                    </a:lnTo>
                    <a:lnTo>
                      <a:pt x="1355" y="997"/>
                    </a:lnTo>
                    <a:lnTo>
                      <a:pt x="1377" y="996"/>
                    </a:lnTo>
                    <a:lnTo>
                      <a:pt x="1397" y="996"/>
                    </a:lnTo>
                    <a:lnTo>
                      <a:pt x="1413" y="999"/>
                    </a:lnTo>
                    <a:lnTo>
                      <a:pt x="1422" y="1004"/>
                    </a:lnTo>
                    <a:lnTo>
                      <a:pt x="1431" y="1020"/>
                    </a:lnTo>
                    <a:lnTo>
                      <a:pt x="1446" y="1053"/>
                    </a:lnTo>
                    <a:lnTo>
                      <a:pt x="1465" y="1098"/>
                    </a:lnTo>
                    <a:lnTo>
                      <a:pt x="1484" y="1148"/>
                    </a:lnTo>
                    <a:lnTo>
                      <a:pt x="1503" y="1198"/>
                    </a:lnTo>
                    <a:lnTo>
                      <a:pt x="1520" y="1243"/>
                    </a:lnTo>
                    <a:lnTo>
                      <a:pt x="1530" y="1277"/>
                    </a:lnTo>
                    <a:lnTo>
                      <a:pt x="1535" y="1293"/>
                    </a:lnTo>
                    <a:lnTo>
                      <a:pt x="1533" y="1308"/>
                    </a:lnTo>
                    <a:lnTo>
                      <a:pt x="1526" y="1339"/>
                    </a:lnTo>
                    <a:lnTo>
                      <a:pt x="1514" y="1380"/>
                    </a:lnTo>
                    <a:lnTo>
                      <a:pt x="1503" y="1429"/>
                    </a:lnTo>
                    <a:lnTo>
                      <a:pt x="1489" y="1477"/>
                    </a:lnTo>
                    <a:lnTo>
                      <a:pt x="1476" y="1522"/>
                    </a:lnTo>
                    <a:lnTo>
                      <a:pt x="1466" y="1559"/>
                    </a:lnTo>
                    <a:lnTo>
                      <a:pt x="1458" y="1583"/>
                    </a:lnTo>
                    <a:lnTo>
                      <a:pt x="1451" y="1605"/>
                    </a:lnTo>
                    <a:lnTo>
                      <a:pt x="1442" y="1636"/>
                    </a:lnTo>
                    <a:lnTo>
                      <a:pt x="1431" y="1674"/>
                    </a:lnTo>
                    <a:lnTo>
                      <a:pt x="1420" y="1715"/>
                    </a:lnTo>
                    <a:lnTo>
                      <a:pt x="1407" y="1755"/>
                    </a:lnTo>
                    <a:lnTo>
                      <a:pt x="1395" y="1790"/>
                    </a:lnTo>
                    <a:lnTo>
                      <a:pt x="1382" y="1817"/>
                    </a:lnTo>
                    <a:lnTo>
                      <a:pt x="1370" y="1832"/>
                    </a:lnTo>
                    <a:lnTo>
                      <a:pt x="1373" y="1833"/>
                    </a:lnTo>
                    <a:lnTo>
                      <a:pt x="1381" y="1836"/>
                    </a:lnTo>
                    <a:lnTo>
                      <a:pt x="1391" y="1841"/>
                    </a:lnTo>
                    <a:lnTo>
                      <a:pt x="1404" y="1844"/>
                    </a:lnTo>
                    <a:lnTo>
                      <a:pt x="1418" y="1849"/>
                    </a:lnTo>
                    <a:lnTo>
                      <a:pt x="1431" y="1850"/>
                    </a:lnTo>
                    <a:lnTo>
                      <a:pt x="1444" y="1850"/>
                    </a:lnTo>
                    <a:lnTo>
                      <a:pt x="1453" y="1847"/>
                    </a:lnTo>
                    <a:lnTo>
                      <a:pt x="1468" y="1790"/>
                    </a:lnTo>
                    <a:lnTo>
                      <a:pt x="1471" y="1790"/>
                    </a:lnTo>
                    <a:lnTo>
                      <a:pt x="1475" y="1791"/>
                    </a:lnTo>
                    <a:lnTo>
                      <a:pt x="1481" y="1791"/>
                    </a:lnTo>
                    <a:lnTo>
                      <a:pt x="1489" y="1789"/>
                    </a:lnTo>
                    <a:lnTo>
                      <a:pt x="1497" y="1786"/>
                    </a:lnTo>
                    <a:lnTo>
                      <a:pt x="1503" y="1779"/>
                    </a:lnTo>
                    <a:lnTo>
                      <a:pt x="1507" y="1768"/>
                    </a:lnTo>
                    <a:lnTo>
                      <a:pt x="1510" y="1753"/>
                    </a:lnTo>
                    <a:lnTo>
                      <a:pt x="1513" y="1726"/>
                    </a:lnTo>
                    <a:lnTo>
                      <a:pt x="1524" y="1681"/>
                    </a:lnTo>
                    <a:lnTo>
                      <a:pt x="1537" y="1623"/>
                    </a:lnTo>
                    <a:lnTo>
                      <a:pt x="1553" y="1560"/>
                    </a:lnTo>
                    <a:lnTo>
                      <a:pt x="1572" y="1495"/>
                    </a:lnTo>
                    <a:lnTo>
                      <a:pt x="1588" y="1435"/>
                    </a:lnTo>
                    <a:lnTo>
                      <a:pt x="1603" y="1385"/>
                    </a:lnTo>
                    <a:lnTo>
                      <a:pt x="1613" y="1350"/>
                    </a:lnTo>
                    <a:lnTo>
                      <a:pt x="1623" y="1327"/>
                    </a:lnTo>
                    <a:lnTo>
                      <a:pt x="1635" y="1308"/>
                    </a:lnTo>
                    <a:lnTo>
                      <a:pt x="1649" y="1293"/>
                    </a:lnTo>
                    <a:lnTo>
                      <a:pt x="1663" y="1280"/>
                    </a:lnTo>
                    <a:lnTo>
                      <a:pt x="1676" y="1272"/>
                    </a:lnTo>
                    <a:lnTo>
                      <a:pt x="1686" y="1266"/>
                    </a:lnTo>
                    <a:lnTo>
                      <a:pt x="1694" y="1263"/>
                    </a:lnTo>
                    <a:lnTo>
                      <a:pt x="1696" y="1262"/>
                    </a:lnTo>
                    <a:lnTo>
                      <a:pt x="1694" y="1277"/>
                    </a:lnTo>
                    <a:lnTo>
                      <a:pt x="1688" y="1318"/>
                    </a:lnTo>
                    <a:lnTo>
                      <a:pt x="1681" y="1386"/>
                    </a:lnTo>
                    <a:lnTo>
                      <a:pt x="1676" y="1479"/>
                    </a:lnTo>
                    <a:lnTo>
                      <a:pt x="1673" y="1531"/>
                    </a:lnTo>
                    <a:lnTo>
                      <a:pt x="1670" y="1581"/>
                    </a:lnTo>
                    <a:lnTo>
                      <a:pt x="1664" y="1627"/>
                    </a:lnTo>
                    <a:lnTo>
                      <a:pt x="1658" y="1669"/>
                    </a:lnTo>
                    <a:lnTo>
                      <a:pt x="1651" y="1706"/>
                    </a:lnTo>
                    <a:lnTo>
                      <a:pt x="1642" y="1737"/>
                    </a:lnTo>
                    <a:lnTo>
                      <a:pt x="1631" y="1760"/>
                    </a:lnTo>
                    <a:lnTo>
                      <a:pt x="1618" y="1774"/>
                    </a:lnTo>
                    <a:lnTo>
                      <a:pt x="1634" y="1811"/>
                    </a:lnTo>
                    <a:lnTo>
                      <a:pt x="1665" y="1764"/>
                    </a:lnTo>
                    <a:lnTo>
                      <a:pt x="1667" y="1764"/>
                    </a:lnTo>
                    <a:lnTo>
                      <a:pt x="1672" y="1765"/>
                    </a:lnTo>
                    <a:lnTo>
                      <a:pt x="1680" y="1764"/>
                    </a:lnTo>
                    <a:lnTo>
                      <a:pt x="1688" y="1761"/>
                    </a:lnTo>
                    <a:lnTo>
                      <a:pt x="1696" y="1757"/>
                    </a:lnTo>
                    <a:lnTo>
                      <a:pt x="1704" y="1749"/>
                    </a:lnTo>
                    <a:lnTo>
                      <a:pt x="1709" y="1736"/>
                    </a:lnTo>
                    <a:lnTo>
                      <a:pt x="1711" y="1718"/>
                    </a:lnTo>
                    <a:lnTo>
                      <a:pt x="1712" y="1687"/>
                    </a:lnTo>
                    <a:lnTo>
                      <a:pt x="1715" y="1638"/>
                    </a:lnTo>
                    <a:lnTo>
                      <a:pt x="1719" y="1578"/>
                    </a:lnTo>
                    <a:lnTo>
                      <a:pt x="1725" y="1512"/>
                    </a:lnTo>
                    <a:lnTo>
                      <a:pt x="1732" y="1444"/>
                    </a:lnTo>
                    <a:lnTo>
                      <a:pt x="1740" y="1380"/>
                    </a:lnTo>
                    <a:lnTo>
                      <a:pt x="1749" y="1324"/>
                    </a:lnTo>
                    <a:lnTo>
                      <a:pt x="1758" y="1282"/>
                    </a:lnTo>
                    <a:lnTo>
                      <a:pt x="1761" y="1279"/>
                    </a:lnTo>
                    <a:lnTo>
                      <a:pt x="1766" y="1270"/>
                    </a:lnTo>
                    <a:lnTo>
                      <a:pt x="1773" y="1256"/>
                    </a:lnTo>
                    <a:lnTo>
                      <a:pt x="1780" y="1237"/>
                    </a:lnTo>
                    <a:lnTo>
                      <a:pt x="1785" y="1218"/>
                    </a:lnTo>
                    <a:lnTo>
                      <a:pt x="1784" y="1198"/>
                    </a:lnTo>
                    <a:lnTo>
                      <a:pt x="1778" y="1177"/>
                    </a:lnTo>
                    <a:lnTo>
                      <a:pt x="1763" y="1159"/>
                    </a:lnTo>
                    <a:lnTo>
                      <a:pt x="1746" y="1139"/>
                    </a:lnTo>
                    <a:lnTo>
                      <a:pt x="1734" y="1118"/>
                    </a:lnTo>
                    <a:lnTo>
                      <a:pt x="1726" y="1091"/>
                    </a:lnTo>
                    <a:lnTo>
                      <a:pt x="1724" y="1061"/>
                    </a:lnTo>
                    <a:lnTo>
                      <a:pt x="1725" y="1028"/>
                    </a:lnTo>
                    <a:lnTo>
                      <a:pt x="1732" y="989"/>
                    </a:lnTo>
                    <a:lnTo>
                      <a:pt x="1743" y="945"/>
                    </a:lnTo>
                    <a:lnTo>
                      <a:pt x="1758" y="895"/>
                    </a:lnTo>
                    <a:lnTo>
                      <a:pt x="1777" y="848"/>
                    </a:lnTo>
                    <a:lnTo>
                      <a:pt x="1795" y="812"/>
                    </a:lnTo>
                    <a:lnTo>
                      <a:pt x="1814" y="784"/>
                    </a:lnTo>
                    <a:lnTo>
                      <a:pt x="1832" y="761"/>
                    </a:lnTo>
                    <a:lnTo>
                      <a:pt x="1847" y="740"/>
                    </a:lnTo>
                    <a:lnTo>
                      <a:pt x="1859" y="720"/>
                    </a:lnTo>
                    <a:lnTo>
                      <a:pt x="1866" y="698"/>
                    </a:lnTo>
                    <a:lnTo>
                      <a:pt x="1867" y="672"/>
                    </a:lnTo>
                    <a:lnTo>
                      <a:pt x="1918" y="724"/>
                    </a:lnTo>
                    <a:lnTo>
                      <a:pt x="1923" y="698"/>
                    </a:lnTo>
                    <a:lnTo>
                      <a:pt x="1944" y="802"/>
                    </a:lnTo>
                    <a:lnTo>
                      <a:pt x="1965" y="719"/>
                    </a:lnTo>
                    <a:lnTo>
                      <a:pt x="1966" y="713"/>
                    </a:lnTo>
                    <a:lnTo>
                      <a:pt x="1970" y="700"/>
                    </a:lnTo>
                    <a:lnTo>
                      <a:pt x="1974" y="679"/>
                    </a:lnTo>
                    <a:lnTo>
                      <a:pt x="1976" y="652"/>
                    </a:lnTo>
                    <a:lnTo>
                      <a:pt x="1974" y="623"/>
                    </a:lnTo>
                    <a:lnTo>
                      <a:pt x="1967" y="594"/>
                    </a:lnTo>
                    <a:lnTo>
                      <a:pt x="1953" y="565"/>
                    </a:lnTo>
                    <a:lnTo>
                      <a:pt x="1929" y="539"/>
                    </a:lnTo>
                    <a:lnTo>
                      <a:pt x="1902" y="520"/>
                    </a:lnTo>
                    <a:lnTo>
                      <a:pt x="1882" y="507"/>
                    </a:lnTo>
                    <a:lnTo>
                      <a:pt x="1864" y="499"/>
                    </a:lnTo>
                    <a:lnTo>
                      <a:pt x="1853" y="496"/>
                    </a:lnTo>
                    <a:lnTo>
                      <a:pt x="1845" y="494"/>
                    </a:lnTo>
                    <a:lnTo>
                      <a:pt x="1839" y="496"/>
                    </a:lnTo>
                    <a:lnTo>
                      <a:pt x="1837" y="497"/>
                    </a:lnTo>
                    <a:lnTo>
                      <a:pt x="1836" y="498"/>
                    </a:lnTo>
                    <a:lnTo>
                      <a:pt x="1834" y="497"/>
                    </a:lnTo>
                    <a:lnTo>
                      <a:pt x="1832" y="492"/>
                    </a:lnTo>
                    <a:lnTo>
                      <a:pt x="1828" y="485"/>
                    </a:lnTo>
                    <a:lnTo>
                      <a:pt x="1821" y="476"/>
                    </a:lnTo>
                    <a:lnTo>
                      <a:pt x="1811" y="466"/>
                    </a:lnTo>
                    <a:lnTo>
                      <a:pt x="1800" y="454"/>
                    </a:lnTo>
                    <a:lnTo>
                      <a:pt x="1786" y="443"/>
                    </a:lnTo>
                    <a:lnTo>
                      <a:pt x="1769" y="430"/>
                    </a:lnTo>
                    <a:lnTo>
                      <a:pt x="1749" y="417"/>
                    </a:lnTo>
                    <a:lnTo>
                      <a:pt x="1726" y="406"/>
                    </a:lnTo>
                    <a:lnTo>
                      <a:pt x="1701" y="395"/>
                    </a:lnTo>
                    <a:lnTo>
                      <a:pt x="1672" y="386"/>
                    </a:lnTo>
                    <a:lnTo>
                      <a:pt x="1640" y="379"/>
                    </a:lnTo>
                    <a:lnTo>
                      <a:pt x="1603" y="375"/>
                    </a:lnTo>
                    <a:lnTo>
                      <a:pt x="1564" y="372"/>
                    </a:lnTo>
                    <a:lnTo>
                      <a:pt x="1520" y="374"/>
                    </a:lnTo>
                    <a:lnTo>
                      <a:pt x="1476" y="377"/>
                    </a:lnTo>
                    <a:lnTo>
                      <a:pt x="1436" y="380"/>
                    </a:lnTo>
                    <a:lnTo>
                      <a:pt x="1398" y="385"/>
                    </a:lnTo>
                    <a:lnTo>
                      <a:pt x="1363" y="390"/>
                    </a:lnTo>
                    <a:lnTo>
                      <a:pt x="1331" y="395"/>
                    </a:lnTo>
                    <a:lnTo>
                      <a:pt x="1301" y="400"/>
                    </a:lnTo>
                    <a:lnTo>
                      <a:pt x="1274" y="406"/>
                    </a:lnTo>
                    <a:lnTo>
                      <a:pt x="1248" y="412"/>
                    </a:lnTo>
                    <a:lnTo>
                      <a:pt x="1224" y="418"/>
                    </a:lnTo>
                    <a:lnTo>
                      <a:pt x="1202" y="424"/>
                    </a:lnTo>
                    <a:lnTo>
                      <a:pt x="1183" y="429"/>
                    </a:lnTo>
                    <a:lnTo>
                      <a:pt x="1163" y="435"/>
                    </a:lnTo>
                    <a:lnTo>
                      <a:pt x="1146" y="439"/>
                    </a:lnTo>
                    <a:lnTo>
                      <a:pt x="1129" y="444"/>
                    </a:lnTo>
                    <a:lnTo>
                      <a:pt x="1112" y="447"/>
                    </a:lnTo>
                    <a:lnTo>
                      <a:pt x="1096" y="451"/>
                    </a:lnTo>
                    <a:lnTo>
                      <a:pt x="1070" y="456"/>
                    </a:lnTo>
                    <a:lnTo>
                      <a:pt x="1049" y="461"/>
                    </a:lnTo>
                    <a:lnTo>
                      <a:pt x="1033" y="465"/>
                    </a:lnTo>
                    <a:lnTo>
                      <a:pt x="1018" y="467"/>
                    </a:lnTo>
                    <a:lnTo>
                      <a:pt x="1003" y="467"/>
                    </a:lnTo>
                    <a:lnTo>
                      <a:pt x="983" y="465"/>
                    </a:lnTo>
                    <a:lnTo>
                      <a:pt x="958" y="459"/>
                    </a:lnTo>
                    <a:lnTo>
                      <a:pt x="925" y="451"/>
                    </a:lnTo>
                    <a:lnTo>
                      <a:pt x="906" y="446"/>
                    </a:lnTo>
                    <a:lnTo>
                      <a:pt x="889" y="442"/>
                    </a:lnTo>
                    <a:lnTo>
                      <a:pt x="873" y="438"/>
                    </a:lnTo>
                    <a:lnTo>
                      <a:pt x="858" y="435"/>
                    </a:lnTo>
                    <a:lnTo>
                      <a:pt x="844" y="431"/>
                    </a:lnTo>
                    <a:lnTo>
                      <a:pt x="830" y="429"/>
                    </a:lnTo>
                    <a:lnTo>
                      <a:pt x="818" y="427"/>
                    </a:lnTo>
                    <a:lnTo>
                      <a:pt x="806" y="424"/>
                    </a:lnTo>
                    <a:lnTo>
                      <a:pt x="795" y="423"/>
                    </a:lnTo>
                    <a:lnTo>
                      <a:pt x="784" y="422"/>
                    </a:lnTo>
                    <a:lnTo>
                      <a:pt x="774" y="422"/>
                    </a:lnTo>
                    <a:lnTo>
                      <a:pt x="764" y="422"/>
                    </a:lnTo>
                    <a:lnTo>
                      <a:pt x="753" y="422"/>
                    </a:lnTo>
                    <a:lnTo>
                      <a:pt x="744" y="422"/>
                    </a:lnTo>
                    <a:lnTo>
                      <a:pt x="734" y="424"/>
                    </a:lnTo>
                    <a:lnTo>
                      <a:pt x="724" y="425"/>
                    </a:lnTo>
                    <a:lnTo>
                      <a:pt x="714" y="428"/>
                    </a:lnTo>
                    <a:lnTo>
                      <a:pt x="702" y="431"/>
                    </a:lnTo>
                    <a:lnTo>
                      <a:pt x="689" y="436"/>
                    </a:lnTo>
                    <a:lnTo>
                      <a:pt x="675" y="439"/>
                    </a:lnTo>
                    <a:lnTo>
                      <a:pt x="660" y="444"/>
                    </a:lnTo>
                    <a:lnTo>
                      <a:pt x="645" y="448"/>
                    </a:lnTo>
                    <a:lnTo>
                      <a:pt x="629" y="452"/>
                    </a:lnTo>
                    <a:lnTo>
                      <a:pt x="614" y="454"/>
                    </a:lnTo>
                    <a:lnTo>
                      <a:pt x="598" y="456"/>
                    </a:lnTo>
                    <a:lnTo>
                      <a:pt x="582" y="456"/>
                    </a:lnTo>
                    <a:lnTo>
                      <a:pt x="567" y="454"/>
                    </a:lnTo>
                    <a:lnTo>
                      <a:pt x="552" y="451"/>
                    </a:lnTo>
                    <a:lnTo>
                      <a:pt x="538" y="445"/>
                    </a:lnTo>
                    <a:lnTo>
                      <a:pt x="524" y="436"/>
                    </a:lnTo>
                    <a:lnTo>
                      <a:pt x="512" y="424"/>
                    </a:lnTo>
                    <a:lnTo>
                      <a:pt x="502" y="409"/>
                    </a:lnTo>
                    <a:lnTo>
                      <a:pt x="485" y="377"/>
                    </a:lnTo>
                    <a:lnTo>
                      <a:pt x="472" y="345"/>
                    </a:lnTo>
                    <a:lnTo>
                      <a:pt x="463" y="316"/>
                    </a:lnTo>
                    <a:lnTo>
                      <a:pt x="457" y="288"/>
                    </a:lnTo>
                    <a:lnTo>
                      <a:pt x="453" y="266"/>
                    </a:lnTo>
                    <a:lnTo>
                      <a:pt x="451" y="249"/>
                    </a:lnTo>
                    <a:lnTo>
                      <a:pt x="450" y="238"/>
                    </a:lnTo>
                    <a:lnTo>
                      <a:pt x="450" y="234"/>
                    </a:lnTo>
                    <a:lnTo>
                      <a:pt x="453" y="232"/>
                    </a:lnTo>
                    <a:lnTo>
                      <a:pt x="458" y="227"/>
                    </a:lnTo>
                    <a:lnTo>
                      <a:pt x="469" y="218"/>
                    </a:lnTo>
                    <a:lnTo>
                      <a:pt x="480" y="207"/>
                    </a:lnTo>
                    <a:lnTo>
                      <a:pt x="493" y="193"/>
                    </a:lnTo>
                    <a:lnTo>
                      <a:pt x="507" y="178"/>
                    </a:lnTo>
                    <a:lnTo>
                      <a:pt x="521" y="159"/>
                    </a:lnTo>
                    <a:lnTo>
                      <a:pt x="533" y="141"/>
                    </a:lnTo>
                    <a:lnTo>
                      <a:pt x="550" y="105"/>
                    </a:lnTo>
                    <a:lnTo>
                      <a:pt x="559" y="78"/>
                    </a:lnTo>
                    <a:lnTo>
                      <a:pt x="560" y="59"/>
                    </a:lnTo>
                    <a:lnTo>
                      <a:pt x="560" y="52"/>
                    </a:lnTo>
                    <a:lnTo>
                      <a:pt x="556" y="52"/>
                    </a:lnTo>
                    <a:lnTo>
                      <a:pt x="548" y="52"/>
                    </a:lnTo>
                    <a:lnTo>
                      <a:pt x="534" y="53"/>
                    </a:lnTo>
                    <a:lnTo>
                      <a:pt x="515" y="59"/>
                    </a:lnTo>
                    <a:lnTo>
                      <a:pt x="491" y="71"/>
                    </a:lnTo>
                    <a:lnTo>
                      <a:pt x="461" y="89"/>
                    </a:lnTo>
                    <a:lnTo>
                      <a:pt x="427" y="118"/>
                    </a:lnTo>
                    <a:lnTo>
                      <a:pt x="388" y="156"/>
                    </a:lnTo>
                    <a:lnTo>
                      <a:pt x="386" y="154"/>
                    </a:lnTo>
                    <a:lnTo>
                      <a:pt x="380" y="149"/>
                    </a:lnTo>
                    <a:lnTo>
                      <a:pt x="371" y="143"/>
                    </a:lnTo>
                    <a:lnTo>
                      <a:pt x="358" y="135"/>
                    </a:lnTo>
                    <a:lnTo>
                      <a:pt x="344" y="127"/>
                    </a:lnTo>
                    <a:lnTo>
                      <a:pt x="327" y="121"/>
                    </a:lnTo>
                    <a:lnTo>
                      <a:pt x="310" y="117"/>
                    </a:lnTo>
                    <a:lnTo>
                      <a:pt x="290" y="11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6" name="Freeform 112"/>
              <p:cNvSpPr>
                <a:spLocks/>
              </p:cNvSpPr>
              <p:nvPr/>
            </p:nvSpPr>
            <p:spPr bwMode="auto">
              <a:xfrm>
                <a:off x="6002338" y="1233488"/>
                <a:ext cx="1408113" cy="865188"/>
              </a:xfrm>
              <a:custGeom>
                <a:avLst/>
                <a:gdLst>
                  <a:gd name="T0" fmla="*/ 192 w 1774"/>
                  <a:gd name="T1" fmla="*/ 7 h 1091"/>
                  <a:gd name="T2" fmla="*/ 137 w 1774"/>
                  <a:gd name="T3" fmla="*/ 43 h 1091"/>
                  <a:gd name="T4" fmla="*/ 65 w 1774"/>
                  <a:gd name="T5" fmla="*/ 110 h 1091"/>
                  <a:gd name="T6" fmla="*/ 3 w 1774"/>
                  <a:gd name="T7" fmla="*/ 203 h 1091"/>
                  <a:gd name="T8" fmla="*/ 17 w 1774"/>
                  <a:gd name="T9" fmla="*/ 256 h 1091"/>
                  <a:gd name="T10" fmla="*/ 74 w 1774"/>
                  <a:gd name="T11" fmla="*/ 291 h 1091"/>
                  <a:gd name="T12" fmla="*/ 141 w 1774"/>
                  <a:gd name="T13" fmla="*/ 331 h 1091"/>
                  <a:gd name="T14" fmla="*/ 186 w 1774"/>
                  <a:gd name="T15" fmla="*/ 401 h 1091"/>
                  <a:gd name="T16" fmla="*/ 194 w 1774"/>
                  <a:gd name="T17" fmla="*/ 471 h 1091"/>
                  <a:gd name="T18" fmla="*/ 220 w 1774"/>
                  <a:gd name="T19" fmla="*/ 552 h 1091"/>
                  <a:gd name="T20" fmla="*/ 273 w 1774"/>
                  <a:gd name="T21" fmla="*/ 658 h 1091"/>
                  <a:gd name="T22" fmla="*/ 357 w 1774"/>
                  <a:gd name="T23" fmla="*/ 779 h 1091"/>
                  <a:gd name="T24" fmla="*/ 474 w 1774"/>
                  <a:gd name="T25" fmla="*/ 902 h 1091"/>
                  <a:gd name="T26" fmla="*/ 620 w 1774"/>
                  <a:gd name="T27" fmla="*/ 1016 h 1091"/>
                  <a:gd name="T28" fmla="*/ 719 w 1774"/>
                  <a:gd name="T29" fmla="*/ 1063 h 1091"/>
                  <a:gd name="T30" fmla="*/ 768 w 1774"/>
                  <a:gd name="T31" fmla="*/ 1054 h 1091"/>
                  <a:gd name="T32" fmla="*/ 796 w 1774"/>
                  <a:gd name="T33" fmla="*/ 1015 h 1091"/>
                  <a:gd name="T34" fmla="*/ 830 w 1774"/>
                  <a:gd name="T35" fmla="*/ 976 h 1091"/>
                  <a:gd name="T36" fmla="*/ 896 w 1774"/>
                  <a:gd name="T37" fmla="*/ 967 h 1091"/>
                  <a:gd name="T38" fmla="*/ 993 w 1774"/>
                  <a:gd name="T39" fmla="*/ 966 h 1091"/>
                  <a:gd name="T40" fmla="*/ 1091 w 1774"/>
                  <a:gd name="T41" fmla="*/ 943 h 1091"/>
                  <a:gd name="T42" fmla="*/ 1182 w 1774"/>
                  <a:gd name="T43" fmla="*/ 909 h 1091"/>
                  <a:gd name="T44" fmla="*/ 1256 w 1774"/>
                  <a:gd name="T45" fmla="*/ 877 h 1091"/>
                  <a:gd name="T46" fmla="*/ 1306 w 1774"/>
                  <a:gd name="T47" fmla="*/ 858 h 1091"/>
                  <a:gd name="T48" fmla="*/ 1332 w 1774"/>
                  <a:gd name="T49" fmla="*/ 869 h 1091"/>
                  <a:gd name="T50" fmla="*/ 1359 w 1774"/>
                  <a:gd name="T51" fmla="*/ 911 h 1091"/>
                  <a:gd name="T52" fmla="*/ 1393 w 1774"/>
                  <a:gd name="T53" fmla="*/ 971 h 1091"/>
                  <a:gd name="T54" fmla="*/ 1433 w 1774"/>
                  <a:gd name="T55" fmla="*/ 1031 h 1091"/>
                  <a:gd name="T56" fmla="*/ 1480 w 1774"/>
                  <a:gd name="T57" fmla="*/ 1077 h 1091"/>
                  <a:gd name="T58" fmla="*/ 1535 w 1774"/>
                  <a:gd name="T59" fmla="*/ 1090 h 1091"/>
                  <a:gd name="T60" fmla="*/ 1584 w 1774"/>
                  <a:gd name="T61" fmla="*/ 1052 h 1091"/>
                  <a:gd name="T62" fmla="*/ 1623 w 1774"/>
                  <a:gd name="T63" fmla="*/ 975 h 1091"/>
                  <a:gd name="T64" fmla="*/ 1655 w 1774"/>
                  <a:gd name="T65" fmla="*/ 879 h 1091"/>
                  <a:gd name="T66" fmla="*/ 1683 w 1774"/>
                  <a:gd name="T67" fmla="*/ 784 h 1091"/>
                  <a:gd name="T68" fmla="*/ 1708 w 1774"/>
                  <a:gd name="T69" fmla="*/ 709 h 1091"/>
                  <a:gd name="T70" fmla="*/ 1742 w 1774"/>
                  <a:gd name="T71" fmla="*/ 634 h 1091"/>
                  <a:gd name="T72" fmla="*/ 1769 w 1774"/>
                  <a:gd name="T73" fmla="*/ 538 h 1091"/>
                  <a:gd name="T74" fmla="*/ 1768 w 1774"/>
                  <a:gd name="T75" fmla="*/ 437 h 1091"/>
                  <a:gd name="T76" fmla="*/ 1708 w 1774"/>
                  <a:gd name="T77" fmla="*/ 346 h 1091"/>
                  <a:gd name="T78" fmla="*/ 1566 w 1774"/>
                  <a:gd name="T79" fmla="*/ 283 h 1091"/>
                  <a:gd name="T80" fmla="*/ 1487 w 1774"/>
                  <a:gd name="T81" fmla="*/ 270 h 1091"/>
                  <a:gd name="T82" fmla="*/ 1441 w 1774"/>
                  <a:gd name="T83" fmla="*/ 270 h 1091"/>
                  <a:gd name="T84" fmla="*/ 1366 w 1774"/>
                  <a:gd name="T85" fmla="*/ 273 h 1091"/>
                  <a:gd name="T86" fmla="*/ 1272 w 1774"/>
                  <a:gd name="T87" fmla="*/ 280 h 1091"/>
                  <a:gd name="T88" fmla="*/ 1170 w 1774"/>
                  <a:gd name="T89" fmla="*/ 296 h 1091"/>
                  <a:gd name="T90" fmla="*/ 1072 w 1774"/>
                  <a:gd name="T91" fmla="*/ 319 h 1091"/>
                  <a:gd name="T92" fmla="*/ 994 w 1774"/>
                  <a:gd name="T93" fmla="*/ 336 h 1091"/>
                  <a:gd name="T94" fmla="*/ 935 w 1774"/>
                  <a:gd name="T95" fmla="*/ 344 h 1091"/>
                  <a:gd name="T96" fmla="*/ 889 w 1774"/>
                  <a:gd name="T97" fmla="*/ 342 h 1091"/>
                  <a:gd name="T98" fmla="*/ 849 w 1774"/>
                  <a:gd name="T99" fmla="*/ 337 h 1091"/>
                  <a:gd name="T100" fmla="*/ 809 w 1774"/>
                  <a:gd name="T101" fmla="*/ 326 h 1091"/>
                  <a:gd name="T102" fmla="*/ 756 w 1774"/>
                  <a:gd name="T103" fmla="*/ 321 h 1091"/>
                  <a:gd name="T104" fmla="*/ 691 w 1774"/>
                  <a:gd name="T105" fmla="*/ 323 h 1091"/>
                  <a:gd name="T106" fmla="*/ 623 w 1774"/>
                  <a:gd name="T107" fmla="*/ 330 h 1091"/>
                  <a:gd name="T108" fmla="*/ 560 w 1774"/>
                  <a:gd name="T109" fmla="*/ 338 h 1091"/>
                  <a:gd name="T110" fmla="*/ 511 w 1774"/>
                  <a:gd name="T111" fmla="*/ 342 h 1091"/>
                  <a:gd name="T112" fmla="*/ 429 w 1774"/>
                  <a:gd name="T113" fmla="*/ 316 h 1091"/>
                  <a:gd name="T114" fmla="*/ 388 w 1774"/>
                  <a:gd name="T115" fmla="*/ 230 h 1091"/>
                  <a:gd name="T116" fmla="*/ 385 w 1774"/>
                  <a:gd name="T117" fmla="*/ 156 h 1091"/>
                  <a:gd name="T118" fmla="*/ 354 w 1774"/>
                  <a:gd name="T119" fmla="*/ 71 h 1091"/>
                  <a:gd name="T120" fmla="*/ 273 w 1774"/>
                  <a:gd name="T121" fmla="*/ 10 h 10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774" h="1091">
                    <a:moveTo>
                      <a:pt x="204" y="0"/>
                    </a:moveTo>
                    <a:lnTo>
                      <a:pt x="201" y="2"/>
                    </a:lnTo>
                    <a:lnTo>
                      <a:pt x="192" y="7"/>
                    </a:lnTo>
                    <a:lnTo>
                      <a:pt x="178" y="15"/>
                    </a:lnTo>
                    <a:lnTo>
                      <a:pt x="159" y="27"/>
                    </a:lnTo>
                    <a:lnTo>
                      <a:pt x="137" y="43"/>
                    </a:lnTo>
                    <a:lnTo>
                      <a:pt x="114" y="61"/>
                    </a:lnTo>
                    <a:lnTo>
                      <a:pt x="90" y="84"/>
                    </a:lnTo>
                    <a:lnTo>
                      <a:pt x="65" y="110"/>
                    </a:lnTo>
                    <a:lnTo>
                      <a:pt x="34" y="147"/>
                    </a:lnTo>
                    <a:lnTo>
                      <a:pt x="13" y="178"/>
                    </a:lnTo>
                    <a:lnTo>
                      <a:pt x="3" y="203"/>
                    </a:lnTo>
                    <a:lnTo>
                      <a:pt x="0" y="224"/>
                    </a:lnTo>
                    <a:lnTo>
                      <a:pt x="6" y="241"/>
                    </a:lnTo>
                    <a:lnTo>
                      <a:pt x="17" y="256"/>
                    </a:lnTo>
                    <a:lnTo>
                      <a:pt x="33" y="268"/>
                    </a:lnTo>
                    <a:lnTo>
                      <a:pt x="52" y="279"/>
                    </a:lnTo>
                    <a:lnTo>
                      <a:pt x="74" y="291"/>
                    </a:lnTo>
                    <a:lnTo>
                      <a:pt x="97" y="302"/>
                    </a:lnTo>
                    <a:lnTo>
                      <a:pt x="120" y="316"/>
                    </a:lnTo>
                    <a:lnTo>
                      <a:pt x="141" y="331"/>
                    </a:lnTo>
                    <a:lnTo>
                      <a:pt x="160" y="351"/>
                    </a:lnTo>
                    <a:lnTo>
                      <a:pt x="175" y="374"/>
                    </a:lnTo>
                    <a:lnTo>
                      <a:pt x="186" y="401"/>
                    </a:lnTo>
                    <a:lnTo>
                      <a:pt x="189" y="436"/>
                    </a:lnTo>
                    <a:lnTo>
                      <a:pt x="190" y="452"/>
                    </a:lnTo>
                    <a:lnTo>
                      <a:pt x="194" y="471"/>
                    </a:lnTo>
                    <a:lnTo>
                      <a:pt x="200" y="495"/>
                    </a:lnTo>
                    <a:lnTo>
                      <a:pt x="209" y="522"/>
                    </a:lnTo>
                    <a:lnTo>
                      <a:pt x="220" y="552"/>
                    </a:lnTo>
                    <a:lnTo>
                      <a:pt x="235" y="586"/>
                    </a:lnTo>
                    <a:lnTo>
                      <a:pt x="253" y="621"/>
                    </a:lnTo>
                    <a:lnTo>
                      <a:pt x="273" y="658"/>
                    </a:lnTo>
                    <a:lnTo>
                      <a:pt x="298" y="697"/>
                    </a:lnTo>
                    <a:lnTo>
                      <a:pt x="325" y="738"/>
                    </a:lnTo>
                    <a:lnTo>
                      <a:pt x="357" y="779"/>
                    </a:lnTo>
                    <a:lnTo>
                      <a:pt x="392" y="820"/>
                    </a:lnTo>
                    <a:lnTo>
                      <a:pt x="431" y="862"/>
                    </a:lnTo>
                    <a:lnTo>
                      <a:pt x="474" y="902"/>
                    </a:lnTo>
                    <a:lnTo>
                      <a:pt x="521" y="944"/>
                    </a:lnTo>
                    <a:lnTo>
                      <a:pt x="572" y="983"/>
                    </a:lnTo>
                    <a:lnTo>
                      <a:pt x="620" y="1016"/>
                    </a:lnTo>
                    <a:lnTo>
                      <a:pt x="660" y="1040"/>
                    </a:lnTo>
                    <a:lnTo>
                      <a:pt x="692" y="1055"/>
                    </a:lnTo>
                    <a:lnTo>
                      <a:pt x="719" y="1063"/>
                    </a:lnTo>
                    <a:lnTo>
                      <a:pt x="740" y="1066"/>
                    </a:lnTo>
                    <a:lnTo>
                      <a:pt x="756" y="1061"/>
                    </a:lnTo>
                    <a:lnTo>
                      <a:pt x="768" y="1054"/>
                    </a:lnTo>
                    <a:lnTo>
                      <a:pt x="779" y="1043"/>
                    </a:lnTo>
                    <a:lnTo>
                      <a:pt x="787" y="1029"/>
                    </a:lnTo>
                    <a:lnTo>
                      <a:pt x="796" y="1015"/>
                    </a:lnTo>
                    <a:lnTo>
                      <a:pt x="805" y="1001"/>
                    </a:lnTo>
                    <a:lnTo>
                      <a:pt x="816" y="987"/>
                    </a:lnTo>
                    <a:lnTo>
                      <a:pt x="830" y="976"/>
                    </a:lnTo>
                    <a:lnTo>
                      <a:pt x="847" y="969"/>
                    </a:lnTo>
                    <a:lnTo>
                      <a:pt x="869" y="964"/>
                    </a:lnTo>
                    <a:lnTo>
                      <a:pt x="896" y="967"/>
                    </a:lnTo>
                    <a:lnTo>
                      <a:pt x="927" y="970"/>
                    </a:lnTo>
                    <a:lnTo>
                      <a:pt x="961" y="969"/>
                    </a:lnTo>
                    <a:lnTo>
                      <a:pt x="993" y="966"/>
                    </a:lnTo>
                    <a:lnTo>
                      <a:pt x="1026" y="960"/>
                    </a:lnTo>
                    <a:lnTo>
                      <a:pt x="1059" y="952"/>
                    </a:lnTo>
                    <a:lnTo>
                      <a:pt x="1091" y="943"/>
                    </a:lnTo>
                    <a:lnTo>
                      <a:pt x="1122" y="932"/>
                    </a:lnTo>
                    <a:lnTo>
                      <a:pt x="1153" y="921"/>
                    </a:lnTo>
                    <a:lnTo>
                      <a:pt x="1182" y="909"/>
                    </a:lnTo>
                    <a:lnTo>
                      <a:pt x="1208" y="898"/>
                    </a:lnTo>
                    <a:lnTo>
                      <a:pt x="1234" y="886"/>
                    </a:lnTo>
                    <a:lnTo>
                      <a:pt x="1256" y="877"/>
                    </a:lnTo>
                    <a:lnTo>
                      <a:pt x="1275" y="869"/>
                    </a:lnTo>
                    <a:lnTo>
                      <a:pt x="1292" y="863"/>
                    </a:lnTo>
                    <a:lnTo>
                      <a:pt x="1306" y="858"/>
                    </a:lnTo>
                    <a:lnTo>
                      <a:pt x="1315" y="858"/>
                    </a:lnTo>
                    <a:lnTo>
                      <a:pt x="1324" y="862"/>
                    </a:lnTo>
                    <a:lnTo>
                      <a:pt x="1332" y="869"/>
                    </a:lnTo>
                    <a:lnTo>
                      <a:pt x="1341" y="880"/>
                    </a:lnTo>
                    <a:lnTo>
                      <a:pt x="1350" y="894"/>
                    </a:lnTo>
                    <a:lnTo>
                      <a:pt x="1359" y="911"/>
                    </a:lnTo>
                    <a:lnTo>
                      <a:pt x="1370" y="930"/>
                    </a:lnTo>
                    <a:lnTo>
                      <a:pt x="1381" y="951"/>
                    </a:lnTo>
                    <a:lnTo>
                      <a:pt x="1393" y="971"/>
                    </a:lnTo>
                    <a:lnTo>
                      <a:pt x="1405" y="992"/>
                    </a:lnTo>
                    <a:lnTo>
                      <a:pt x="1419" y="1012"/>
                    </a:lnTo>
                    <a:lnTo>
                      <a:pt x="1433" y="1031"/>
                    </a:lnTo>
                    <a:lnTo>
                      <a:pt x="1448" y="1050"/>
                    </a:lnTo>
                    <a:lnTo>
                      <a:pt x="1464" y="1065"/>
                    </a:lnTo>
                    <a:lnTo>
                      <a:pt x="1480" y="1077"/>
                    </a:lnTo>
                    <a:lnTo>
                      <a:pt x="1499" y="1087"/>
                    </a:lnTo>
                    <a:lnTo>
                      <a:pt x="1517" y="1091"/>
                    </a:lnTo>
                    <a:lnTo>
                      <a:pt x="1535" y="1090"/>
                    </a:lnTo>
                    <a:lnTo>
                      <a:pt x="1553" y="1083"/>
                    </a:lnTo>
                    <a:lnTo>
                      <a:pt x="1569" y="1070"/>
                    </a:lnTo>
                    <a:lnTo>
                      <a:pt x="1584" y="1052"/>
                    </a:lnTo>
                    <a:lnTo>
                      <a:pt x="1598" y="1030"/>
                    </a:lnTo>
                    <a:lnTo>
                      <a:pt x="1611" y="1004"/>
                    </a:lnTo>
                    <a:lnTo>
                      <a:pt x="1623" y="975"/>
                    </a:lnTo>
                    <a:lnTo>
                      <a:pt x="1634" y="944"/>
                    </a:lnTo>
                    <a:lnTo>
                      <a:pt x="1645" y="911"/>
                    </a:lnTo>
                    <a:lnTo>
                      <a:pt x="1655" y="879"/>
                    </a:lnTo>
                    <a:lnTo>
                      <a:pt x="1664" y="846"/>
                    </a:lnTo>
                    <a:lnTo>
                      <a:pt x="1674" y="814"/>
                    </a:lnTo>
                    <a:lnTo>
                      <a:pt x="1683" y="784"/>
                    </a:lnTo>
                    <a:lnTo>
                      <a:pt x="1691" y="755"/>
                    </a:lnTo>
                    <a:lnTo>
                      <a:pt x="1700" y="731"/>
                    </a:lnTo>
                    <a:lnTo>
                      <a:pt x="1708" y="709"/>
                    </a:lnTo>
                    <a:lnTo>
                      <a:pt x="1718" y="687"/>
                    </a:lnTo>
                    <a:lnTo>
                      <a:pt x="1729" y="663"/>
                    </a:lnTo>
                    <a:lnTo>
                      <a:pt x="1742" y="634"/>
                    </a:lnTo>
                    <a:lnTo>
                      <a:pt x="1752" y="604"/>
                    </a:lnTo>
                    <a:lnTo>
                      <a:pt x="1762" y="572"/>
                    </a:lnTo>
                    <a:lnTo>
                      <a:pt x="1769" y="538"/>
                    </a:lnTo>
                    <a:lnTo>
                      <a:pt x="1774" y="504"/>
                    </a:lnTo>
                    <a:lnTo>
                      <a:pt x="1774" y="470"/>
                    </a:lnTo>
                    <a:lnTo>
                      <a:pt x="1768" y="437"/>
                    </a:lnTo>
                    <a:lnTo>
                      <a:pt x="1755" y="405"/>
                    </a:lnTo>
                    <a:lnTo>
                      <a:pt x="1736" y="374"/>
                    </a:lnTo>
                    <a:lnTo>
                      <a:pt x="1708" y="346"/>
                    </a:lnTo>
                    <a:lnTo>
                      <a:pt x="1671" y="321"/>
                    </a:lnTo>
                    <a:lnTo>
                      <a:pt x="1625" y="300"/>
                    </a:lnTo>
                    <a:lnTo>
                      <a:pt x="1566" y="283"/>
                    </a:lnTo>
                    <a:lnTo>
                      <a:pt x="1496" y="270"/>
                    </a:lnTo>
                    <a:lnTo>
                      <a:pt x="1494" y="270"/>
                    </a:lnTo>
                    <a:lnTo>
                      <a:pt x="1487" y="270"/>
                    </a:lnTo>
                    <a:lnTo>
                      <a:pt x="1476" y="270"/>
                    </a:lnTo>
                    <a:lnTo>
                      <a:pt x="1459" y="270"/>
                    </a:lnTo>
                    <a:lnTo>
                      <a:pt x="1441" y="270"/>
                    </a:lnTo>
                    <a:lnTo>
                      <a:pt x="1418" y="271"/>
                    </a:lnTo>
                    <a:lnTo>
                      <a:pt x="1393" y="271"/>
                    </a:lnTo>
                    <a:lnTo>
                      <a:pt x="1366" y="273"/>
                    </a:lnTo>
                    <a:lnTo>
                      <a:pt x="1336" y="275"/>
                    </a:lnTo>
                    <a:lnTo>
                      <a:pt x="1305" y="278"/>
                    </a:lnTo>
                    <a:lnTo>
                      <a:pt x="1272" y="280"/>
                    </a:lnTo>
                    <a:lnTo>
                      <a:pt x="1238" y="285"/>
                    </a:lnTo>
                    <a:lnTo>
                      <a:pt x="1205" y="289"/>
                    </a:lnTo>
                    <a:lnTo>
                      <a:pt x="1170" y="296"/>
                    </a:lnTo>
                    <a:lnTo>
                      <a:pt x="1137" y="303"/>
                    </a:lnTo>
                    <a:lnTo>
                      <a:pt x="1104" y="311"/>
                    </a:lnTo>
                    <a:lnTo>
                      <a:pt x="1072" y="319"/>
                    </a:lnTo>
                    <a:lnTo>
                      <a:pt x="1044" y="326"/>
                    </a:lnTo>
                    <a:lnTo>
                      <a:pt x="1017" y="332"/>
                    </a:lnTo>
                    <a:lnTo>
                      <a:pt x="994" y="336"/>
                    </a:lnTo>
                    <a:lnTo>
                      <a:pt x="972" y="339"/>
                    </a:lnTo>
                    <a:lnTo>
                      <a:pt x="953" y="341"/>
                    </a:lnTo>
                    <a:lnTo>
                      <a:pt x="935" y="344"/>
                    </a:lnTo>
                    <a:lnTo>
                      <a:pt x="919" y="344"/>
                    </a:lnTo>
                    <a:lnTo>
                      <a:pt x="904" y="344"/>
                    </a:lnTo>
                    <a:lnTo>
                      <a:pt x="889" y="342"/>
                    </a:lnTo>
                    <a:lnTo>
                      <a:pt x="876" y="341"/>
                    </a:lnTo>
                    <a:lnTo>
                      <a:pt x="863" y="339"/>
                    </a:lnTo>
                    <a:lnTo>
                      <a:pt x="849" y="337"/>
                    </a:lnTo>
                    <a:lnTo>
                      <a:pt x="836" y="333"/>
                    </a:lnTo>
                    <a:lnTo>
                      <a:pt x="823" y="330"/>
                    </a:lnTo>
                    <a:lnTo>
                      <a:pt x="809" y="326"/>
                    </a:lnTo>
                    <a:lnTo>
                      <a:pt x="793" y="323"/>
                    </a:lnTo>
                    <a:lnTo>
                      <a:pt x="775" y="322"/>
                    </a:lnTo>
                    <a:lnTo>
                      <a:pt x="756" y="321"/>
                    </a:lnTo>
                    <a:lnTo>
                      <a:pt x="735" y="321"/>
                    </a:lnTo>
                    <a:lnTo>
                      <a:pt x="714" y="322"/>
                    </a:lnTo>
                    <a:lnTo>
                      <a:pt x="691" y="323"/>
                    </a:lnTo>
                    <a:lnTo>
                      <a:pt x="668" y="325"/>
                    </a:lnTo>
                    <a:lnTo>
                      <a:pt x="645" y="328"/>
                    </a:lnTo>
                    <a:lnTo>
                      <a:pt x="623" y="330"/>
                    </a:lnTo>
                    <a:lnTo>
                      <a:pt x="602" y="333"/>
                    </a:lnTo>
                    <a:lnTo>
                      <a:pt x="580" y="336"/>
                    </a:lnTo>
                    <a:lnTo>
                      <a:pt x="560" y="338"/>
                    </a:lnTo>
                    <a:lnTo>
                      <a:pt x="542" y="340"/>
                    </a:lnTo>
                    <a:lnTo>
                      <a:pt x="526" y="341"/>
                    </a:lnTo>
                    <a:lnTo>
                      <a:pt x="511" y="342"/>
                    </a:lnTo>
                    <a:lnTo>
                      <a:pt x="499" y="342"/>
                    </a:lnTo>
                    <a:lnTo>
                      <a:pt x="459" y="334"/>
                    </a:lnTo>
                    <a:lnTo>
                      <a:pt x="429" y="316"/>
                    </a:lnTo>
                    <a:lnTo>
                      <a:pt x="408" y="291"/>
                    </a:lnTo>
                    <a:lnTo>
                      <a:pt x="395" y="261"/>
                    </a:lnTo>
                    <a:lnTo>
                      <a:pt x="388" y="230"/>
                    </a:lnTo>
                    <a:lnTo>
                      <a:pt x="385" y="200"/>
                    </a:lnTo>
                    <a:lnTo>
                      <a:pt x="385" y="174"/>
                    </a:lnTo>
                    <a:lnTo>
                      <a:pt x="385" y="156"/>
                    </a:lnTo>
                    <a:lnTo>
                      <a:pt x="382" y="127"/>
                    </a:lnTo>
                    <a:lnTo>
                      <a:pt x="370" y="98"/>
                    </a:lnTo>
                    <a:lnTo>
                      <a:pt x="354" y="71"/>
                    </a:lnTo>
                    <a:lnTo>
                      <a:pt x="331" y="46"/>
                    </a:lnTo>
                    <a:lnTo>
                      <a:pt x="304" y="26"/>
                    </a:lnTo>
                    <a:lnTo>
                      <a:pt x="273" y="10"/>
                    </a:lnTo>
                    <a:lnTo>
                      <a:pt x="240" y="2"/>
                    </a:lnTo>
                    <a:lnTo>
                      <a:pt x="20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7" name="Freeform 113"/>
              <p:cNvSpPr>
                <a:spLocks/>
              </p:cNvSpPr>
              <p:nvPr/>
            </p:nvSpPr>
            <p:spPr bwMode="auto">
              <a:xfrm>
                <a:off x="6019800" y="1258888"/>
                <a:ext cx="1368425" cy="796925"/>
              </a:xfrm>
              <a:custGeom>
                <a:avLst/>
                <a:gdLst>
                  <a:gd name="T0" fmla="*/ 668 w 1724"/>
                  <a:gd name="T1" fmla="*/ 968 h 1004"/>
                  <a:gd name="T2" fmla="*/ 744 w 1724"/>
                  <a:gd name="T3" fmla="*/ 966 h 1004"/>
                  <a:gd name="T4" fmla="*/ 783 w 1724"/>
                  <a:gd name="T5" fmla="*/ 916 h 1004"/>
                  <a:gd name="T6" fmla="*/ 848 w 1724"/>
                  <a:gd name="T7" fmla="*/ 884 h 1004"/>
                  <a:gd name="T8" fmla="*/ 941 w 1724"/>
                  <a:gd name="T9" fmla="*/ 888 h 1004"/>
                  <a:gd name="T10" fmla="*/ 1032 w 1724"/>
                  <a:gd name="T11" fmla="*/ 873 h 1004"/>
                  <a:gd name="T12" fmla="*/ 1117 w 1724"/>
                  <a:gd name="T13" fmla="*/ 846 h 1004"/>
                  <a:gd name="T14" fmla="*/ 1191 w 1724"/>
                  <a:gd name="T15" fmla="*/ 817 h 1004"/>
                  <a:gd name="T16" fmla="*/ 1244 w 1724"/>
                  <a:gd name="T17" fmla="*/ 797 h 1004"/>
                  <a:gd name="T18" fmla="*/ 1278 w 1724"/>
                  <a:gd name="T19" fmla="*/ 786 h 1004"/>
                  <a:gd name="T20" fmla="*/ 1316 w 1724"/>
                  <a:gd name="T21" fmla="*/ 807 h 1004"/>
                  <a:gd name="T22" fmla="*/ 1359 w 1724"/>
                  <a:gd name="T23" fmla="*/ 873 h 1004"/>
                  <a:gd name="T24" fmla="*/ 1407 w 1724"/>
                  <a:gd name="T25" fmla="*/ 949 h 1004"/>
                  <a:gd name="T26" fmla="*/ 1468 w 1724"/>
                  <a:gd name="T27" fmla="*/ 999 h 1004"/>
                  <a:gd name="T28" fmla="*/ 1538 w 1724"/>
                  <a:gd name="T29" fmla="*/ 986 h 1004"/>
                  <a:gd name="T30" fmla="*/ 1592 w 1724"/>
                  <a:gd name="T31" fmla="*/ 899 h 1004"/>
                  <a:gd name="T32" fmla="*/ 1633 w 1724"/>
                  <a:gd name="T33" fmla="*/ 779 h 1004"/>
                  <a:gd name="T34" fmla="*/ 1668 w 1724"/>
                  <a:gd name="T35" fmla="*/ 668 h 1004"/>
                  <a:gd name="T36" fmla="*/ 1702 w 1724"/>
                  <a:gd name="T37" fmla="*/ 576 h 1004"/>
                  <a:gd name="T38" fmla="*/ 1724 w 1724"/>
                  <a:gd name="T39" fmla="*/ 455 h 1004"/>
                  <a:gd name="T40" fmla="*/ 1680 w 1724"/>
                  <a:gd name="T41" fmla="*/ 336 h 1004"/>
                  <a:gd name="T42" fmla="*/ 1516 w 1724"/>
                  <a:gd name="T43" fmla="*/ 256 h 1004"/>
                  <a:gd name="T44" fmla="*/ 1429 w 1724"/>
                  <a:gd name="T45" fmla="*/ 247 h 1004"/>
                  <a:gd name="T46" fmla="*/ 1353 w 1724"/>
                  <a:gd name="T47" fmla="*/ 250 h 1004"/>
                  <a:gd name="T48" fmla="*/ 1239 w 1724"/>
                  <a:gd name="T49" fmla="*/ 259 h 1004"/>
                  <a:gd name="T50" fmla="*/ 1112 w 1724"/>
                  <a:gd name="T51" fmla="*/ 281 h 1004"/>
                  <a:gd name="T52" fmla="*/ 1000 w 1724"/>
                  <a:gd name="T53" fmla="*/ 306 h 1004"/>
                  <a:gd name="T54" fmla="*/ 922 w 1724"/>
                  <a:gd name="T55" fmla="*/ 316 h 1004"/>
                  <a:gd name="T56" fmla="*/ 863 w 1724"/>
                  <a:gd name="T57" fmla="*/ 316 h 1004"/>
                  <a:gd name="T58" fmla="*/ 809 w 1724"/>
                  <a:gd name="T59" fmla="*/ 307 h 1004"/>
                  <a:gd name="T60" fmla="*/ 744 w 1724"/>
                  <a:gd name="T61" fmla="*/ 298 h 1004"/>
                  <a:gd name="T62" fmla="*/ 660 w 1724"/>
                  <a:gd name="T63" fmla="*/ 303 h 1004"/>
                  <a:gd name="T64" fmla="*/ 575 w 1724"/>
                  <a:gd name="T65" fmla="*/ 312 h 1004"/>
                  <a:gd name="T66" fmla="*/ 507 w 1724"/>
                  <a:gd name="T67" fmla="*/ 318 h 1004"/>
                  <a:gd name="T68" fmla="*/ 407 w 1724"/>
                  <a:gd name="T69" fmla="*/ 271 h 1004"/>
                  <a:gd name="T70" fmla="*/ 377 w 1724"/>
                  <a:gd name="T71" fmla="*/ 167 h 1004"/>
                  <a:gd name="T72" fmla="*/ 350 w 1724"/>
                  <a:gd name="T73" fmla="*/ 88 h 1004"/>
                  <a:gd name="T74" fmla="*/ 278 w 1724"/>
                  <a:gd name="T75" fmla="*/ 22 h 1004"/>
                  <a:gd name="T76" fmla="*/ 235 w 1724"/>
                  <a:gd name="T77" fmla="*/ 4 h 1004"/>
                  <a:gd name="T78" fmla="*/ 206 w 1724"/>
                  <a:gd name="T79" fmla="*/ 1 h 1004"/>
                  <a:gd name="T80" fmla="*/ 182 w 1724"/>
                  <a:gd name="T81" fmla="*/ 3 h 1004"/>
                  <a:gd name="T82" fmla="*/ 124 w 1724"/>
                  <a:gd name="T83" fmla="*/ 32 h 1004"/>
                  <a:gd name="T84" fmla="*/ 88 w 1724"/>
                  <a:gd name="T85" fmla="*/ 58 h 1004"/>
                  <a:gd name="T86" fmla="*/ 64 w 1724"/>
                  <a:gd name="T87" fmla="*/ 79 h 1004"/>
                  <a:gd name="T88" fmla="*/ 0 w 1724"/>
                  <a:gd name="T89" fmla="*/ 197 h 1004"/>
                  <a:gd name="T90" fmla="*/ 49 w 1724"/>
                  <a:gd name="T91" fmla="*/ 266 h 1004"/>
                  <a:gd name="T92" fmla="*/ 141 w 1724"/>
                  <a:gd name="T93" fmla="*/ 295 h 1004"/>
                  <a:gd name="T94" fmla="*/ 181 w 1724"/>
                  <a:gd name="T95" fmla="*/ 375 h 1004"/>
                  <a:gd name="T96" fmla="*/ 197 w 1724"/>
                  <a:gd name="T97" fmla="*/ 455 h 1004"/>
                  <a:gd name="T98" fmla="*/ 249 w 1724"/>
                  <a:gd name="T99" fmla="*/ 571 h 1004"/>
                  <a:gd name="T100" fmla="*/ 348 w 1724"/>
                  <a:gd name="T101" fmla="*/ 715 h 1004"/>
                  <a:gd name="T102" fmla="*/ 502 w 1724"/>
                  <a:gd name="T103" fmla="*/ 865 h 10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724" h="1004">
                    <a:moveTo>
                      <a:pt x="551" y="900"/>
                    </a:moveTo>
                    <a:lnTo>
                      <a:pt x="598" y="931"/>
                    </a:lnTo>
                    <a:lnTo>
                      <a:pt x="636" y="953"/>
                    </a:lnTo>
                    <a:lnTo>
                      <a:pt x="668" y="968"/>
                    </a:lnTo>
                    <a:lnTo>
                      <a:pt x="694" y="975"/>
                    </a:lnTo>
                    <a:lnTo>
                      <a:pt x="714" y="976"/>
                    </a:lnTo>
                    <a:lnTo>
                      <a:pt x="732" y="973"/>
                    </a:lnTo>
                    <a:lnTo>
                      <a:pt x="744" y="966"/>
                    </a:lnTo>
                    <a:lnTo>
                      <a:pt x="756" y="956"/>
                    </a:lnTo>
                    <a:lnTo>
                      <a:pt x="765" y="943"/>
                    </a:lnTo>
                    <a:lnTo>
                      <a:pt x="774" y="930"/>
                    </a:lnTo>
                    <a:lnTo>
                      <a:pt x="783" y="916"/>
                    </a:lnTo>
                    <a:lnTo>
                      <a:pt x="795" y="905"/>
                    </a:lnTo>
                    <a:lnTo>
                      <a:pt x="809" y="895"/>
                    </a:lnTo>
                    <a:lnTo>
                      <a:pt x="826" y="887"/>
                    </a:lnTo>
                    <a:lnTo>
                      <a:pt x="848" y="884"/>
                    </a:lnTo>
                    <a:lnTo>
                      <a:pt x="874" y="885"/>
                    </a:lnTo>
                    <a:lnTo>
                      <a:pt x="896" y="888"/>
                    </a:lnTo>
                    <a:lnTo>
                      <a:pt x="919" y="889"/>
                    </a:lnTo>
                    <a:lnTo>
                      <a:pt x="941" y="888"/>
                    </a:lnTo>
                    <a:lnTo>
                      <a:pt x="964" y="885"/>
                    </a:lnTo>
                    <a:lnTo>
                      <a:pt x="987" y="882"/>
                    </a:lnTo>
                    <a:lnTo>
                      <a:pt x="1009" y="878"/>
                    </a:lnTo>
                    <a:lnTo>
                      <a:pt x="1032" y="873"/>
                    </a:lnTo>
                    <a:lnTo>
                      <a:pt x="1054" y="867"/>
                    </a:lnTo>
                    <a:lnTo>
                      <a:pt x="1076" y="860"/>
                    </a:lnTo>
                    <a:lnTo>
                      <a:pt x="1097" y="853"/>
                    </a:lnTo>
                    <a:lnTo>
                      <a:pt x="1117" y="846"/>
                    </a:lnTo>
                    <a:lnTo>
                      <a:pt x="1138" y="838"/>
                    </a:lnTo>
                    <a:lnTo>
                      <a:pt x="1156" y="831"/>
                    </a:lnTo>
                    <a:lnTo>
                      <a:pt x="1175" y="824"/>
                    </a:lnTo>
                    <a:lnTo>
                      <a:pt x="1191" y="817"/>
                    </a:lnTo>
                    <a:lnTo>
                      <a:pt x="1207" y="811"/>
                    </a:lnTo>
                    <a:lnTo>
                      <a:pt x="1220" y="805"/>
                    </a:lnTo>
                    <a:lnTo>
                      <a:pt x="1232" y="800"/>
                    </a:lnTo>
                    <a:lnTo>
                      <a:pt x="1244" y="797"/>
                    </a:lnTo>
                    <a:lnTo>
                      <a:pt x="1254" y="793"/>
                    </a:lnTo>
                    <a:lnTo>
                      <a:pt x="1264" y="790"/>
                    </a:lnTo>
                    <a:lnTo>
                      <a:pt x="1272" y="787"/>
                    </a:lnTo>
                    <a:lnTo>
                      <a:pt x="1278" y="786"/>
                    </a:lnTo>
                    <a:lnTo>
                      <a:pt x="1284" y="786"/>
                    </a:lnTo>
                    <a:lnTo>
                      <a:pt x="1295" y="790"/>
                    </a:lnTo>
                    <a:lnTo>
                      <a:pt x="1306" y="797"/>
                    </a:lnTo>
                    <a:lnTo>
                      <a:pt x="1316" y="807"/>
                    </a:lnTo>
                    <a:lnTo>
                      <a:pt x="1327" y="821"/>
                    </a:lnTo>
                    <a:lnTo>
                      <a:pt x="1337" y="836"/>
                    </a:lnTo>
                    <a:lnTo>
                      <a:pt x="1348" y="853"/>
                    </a:lnTo>
                    <a:lnTo>
                      <a:pt x="1359" y="873"/>
                    </a:lnTo>
                    <a:lnTo>
                      <a:pt x="1371" y="891"/>
                    </a:lnTo>
                    <a:lnTo>
                      <a:pt x="1382" y="911"/>
                    </a:lnTo>
                    <a:lnTo>
                      <a:pt x="1395" y="930"/>
                    </a:lnTo>
                    <a:lnTo>
                      <a:pt x="1407" y="949"/>
                    </a:lnTo>
                    <a:lnTo>
                      <a:pt x="1421" y="965"/>
                    </a:lnTo>
                    <a:lnTo>
                      <a:pt x="1436" y="979"/>
                    </a:lnTo>
                    <a:lnTo>
                      <a:pt x="1452" y="991"/>
                    </a:lnTo>
                    <a:lnTo>
                      <a:pt x="1468" y="999"/>
                    </a:lnTo>
                    <a:lnTo>
                      <a:pt x="1487" y="1004"/>
                    </a:lnTo>
                    <a:lnTo>
                      <a:pt x="1505" y="1004"/>
                    </a:lnTo>
                    <a:lnTo>
                      <a:pt x="1521" y="997"/>
                    </a:lnTo>
                    <a:lnTo>
                      <a:pt x="1538" y="986"/>
                    </a:lnTo>
                    <a:lnTo>
                      <a:pt x="1553" y="969"/>
                    </a:lnTo>
                    <a:lnTo>
                      <a:pt x="1566" y="949"/>
                    </a:lnTo>
                    <a:lnTo>
                      <a:pt x="1579" y="926"/>
                    </a:lnTo>
                    <a:lnTo>
                      <a:pt x="1592" y="899"/>
                    </a:lnTo>
                    <a:lnTo>
                      <a:pt x="1602" y="870"/>
                    </a:lnTo>
                    <a:lnTo>
                      <a:pt x="1614" y="840"/>
                    </a:lnTo>
                    <a:lnTo>
                      <a:pt x="1623" y="809"/>
                    </a:lnTo>
                    <a:lnTo>
                      <a:pt x="1633" y="779"/>
                    </a:lnTo>
                    <a:lnTo>
                      <a:pt x="1642" y="748"/>
                    </a:lnTo>
                    <a:lnTo>
                      <a:pt x="1650" y="720"/>
                    </a:lnTo>
                    <a:lnTo>
                      <a:pt x="1660" y="692"/>
                    </a:lnTo>
                    <a:lnTo>
                      <a:pt x="1668" y="668"/>
                    </a:lnTo>
                    <a:lnTo>
                      <a:pt x="1676" y="646"/>
                    </a:lnTo>
                    <a:lnTo>
                      <a:pt x="1684" y="625"/>
                    </a:lnTo>
                    <a:lnTo>
                      <a:pt x="1693" y="602"/>
                    </a:lnTo>
                    <a:lnTo>
                      <a:pt x="1702" y="576"/>
                    </a:lnTo>
                    <a:lnTo>
                      <a:pt x="1711" y="547"/>
                    </a:lnTo>
                    <a:lnTo>
                      <a:pt x="1718" y="517"/>
                    </a:lnTo>
                    <a:lnTo>
                      <a:pt x="1723" y="486"/>
                    </a:lnTo>
                    <a:lnTo>
                      <a:pt x="1724" y="455"/>
                    </a:lnTo>
                    <a:lnTo>
                      <a:pt x="1722" y="424"/>
                    </a:lnTo>
                    <a:lnTo>
                      <a:pt x="1714" y="392"/>
                    </a:lnTo>
                    <a:lnTo>
                      <a:pt x="1700" y="364"/>
                    </a:lnTo>
                    <a:lnTo>
                      <a:pt x="1680" y="336"/>
                    </a:lnTo>
                    <a:lnTo>
                      <a:pt x="1652" y="312"/>
                    </a:lnTo>
                    <a:lnTo>
                      <a:pt x="1616" y="290"/>
                    </a:lnTo>
                    <a:lnTo>
                      <a:pt x="1571" y="271"/>
                    </a:lnTo>
                    <a:lnTo>
                      <a:pt x="1516" y="256"/>
                    </a:lnTo>
                    <a:lnTo>
                      <a:pt x="1449" y="247"/>
                    </a:lnTo>
                    <a:lnTo>
                      <a:pt x="1447" y="247"/>
                    </a:lnTo>
                    <a:lnTo>
                      <a:pt x="1440" y="247"/>
                    </a:lnTo>
                    <a:lnTo>
                      <a:pt x="1429" y="247"/>
                    </a:lnTo>
                    <a:lnTo>
                      <a:pt x="1414" y="247"/>
                    </a:lnTo>
                    <a:lnTo>
                      <a:pt x="1397" y="248"/>
                    </a:lnTo>
                    <a:lnTo>
                      <a:pt x="1376" y="248"/>
                    </a:lnTo>
                    <a:lnTo>
                      <a:pt x="1353" y="250"/>
                    </a:lnTo>
                    <a:lnTo>
                      <a:pt x="1327" y="252"/>
                    </a:lnTo>
                    <a:lnTo>
                      <a:pt x="1299" y="253"/>
                    </a:lnTo>
                    <a:lnTo>
                      <a:pt x="1270" y="256"/>
                    </a:lnTo>
                    <a:lnTo>
                      <a:pt x="1239" y="259"/>
                    </a:lnTo>
                    <a:lnTo>
                      <a:pt x="1208" y="263"/>
                    </a:lnTo>
                    <a:lnTo>
                      <a:pt x="1176" y="268"/>
                    </a:lnTo>
                    <a:lnTo>
                      <a:pt x="1144" y="274"/>
                    </a:lnTo>
                    <a:lnTo>
                      <a:pt x="1112" y="281"/>
                    </a:lnTo>
                    <a:lnTo>
                      <a:pt x="1079" y="288"/>
                    </a:lnTo>
                    <a:lnTo>
                      <a:pt x="1050" y="295"/>
                    </a:lnTo>
                    <a:lnTo>
                      <a:pt x="1024" y="301"/>
                    </a:lnTo>
                    <a:lnTo>
                      <a:pt x="1000" y="306"/>
                    </a:lnTo>
                    <a:lnTo>
                      <a:pt x="977" y="309"/>
                    </a:lnTo>
                    <a:lnTo>
                      <a:pt x="957" y="313"/>
                    </a:lnTo>
                    <a:lnTo>
                      <a:pt x="939" y="315"/>
                    </a:lnTo>
                    <a:lnTo>
                      <a:pt x="922" y="316"/>
                    </a:lnTo>
                    <a:lnTo>
                      <a:pt x="905" y="318"/>
                    </a:lnTo>
                    <a:lnTo>
                      <a:pt x="890" y="318"/>
                    </a:lnTo>
                    <a:lnTo>
                      <a:pt x="875" y="318"/>
                    </a:lnTo>
                    <a:lnTo>
                      <a:pt x="863" y="316"/>
                    </a:lnTo>
                    <a:lnTo>
                      <a:pt x="849" y="314"/>
                    </a:lnTo>
                    <a:lnTo>
                      <a:pt x="836" y="312"/>
                    </a:lnTo>
                    <a:lnTo>
                      <a:pt x="822" y="309"/>
                    </a:lnTo>
                    <a:lnTo>
                      <a:pt x="809" y="307"/>
                    </a:lnTo>
                    <a:lnTo>
                      <a:pt x="795" y="304"/>
                    </a:lnTo>
                    <a:lnTo>
                      <a:pt x="780" y="301"/>
                    </a:lnTo>
                    <a:lnTo>
                      <a:pt x="763" y="299"/>
                    </a:lnTo>
                    <a:lnTo>
                      <a:pt x="744" y="298"/>
                    </a:lnTo>
                    <a:lnTo>
                      <a:pt x="725" y="298"/>
                    </a:lnTo>
                    <a:lnTo>
                      <a:pt x="704" y="299"/>
                    </a:lnTo>
                    <a:lnTo>
                      <a:pt x="682" y="300"/>
                    </a:lnTo>
                    <a:lnTo>
                      <a:pt x="660" y="303"/>
                    </a:lnTo>
                    <a:lnTo>
                      <a:pt x="638" y="305"/>
                    </a:lnTo>
                    <a:lnTo>
                      <a:pt x="616" y="307"/>
                    </a:lnTo>
                    <a:lnTo>
                      <a:pt x="596" y="309"/>
                    </a:lnTo>
                    <a:lnTo>
                      <a:pt x="575" y="312"/>
                    </a:lnTo>
                    <a:lnTo>
                      <a:pt x="555" y="314"/>
                    </a:lnTo>
                    <a:lnTo>
                      <a:pt x="538" y="315"/>
                    </a:lnTo>
                    <a:lnTo>
                      <a:pt x="522" y="316"/>
                    </a:lnTo>
                    <a:lnTo>
                      <a:pt x="507" y="318"/>
                    </a:lnTo>
                    <a:lnTo>
                      <a:pt x="495" y="318"/>
                    </a:lnTo>
                    <a:lnTo>
                      <a:pt x="456" y="311"/>
                    </a:lnTo>
                    <a:lnTo>
                      <a:pt x="428" y="295"/>
                    </a:lnTo>
                    <a:lnTo>
                      <a:pt x="407" y="271"/>
                    </a:lnTo>
                    <a:lnTo>
                      <a:pt x="393" y="245"/>
                    </a:lnTo>
                    <a:lnTo>
                      <a:pt x="385" y="217"/>
                    </a:lnTo>
                    <a:lnTo>
                      <a:pt x="379" y="190"/>
                    </a:lnTo>
                    <a:lnTo>
                      <a:pt x="377" y="167"/>
                    </a:lnTo>
                    <a:lnTo>
                      <a:pt x="375" y="151"/>
                    </a:lnTo>
                    <a:lnTo>
                      <a:pt x="370" y="130"/>
                    </a:lnTo>
                    <a:lnTo>
                      <a:pt x="362" y="109"/>
                    </a:lnTo>
                    <a:lnTo>
                      <a:pt x="350" y="88"/>
                    </a:lnTo>
                    <a:lnTo>
                      <a:pt x="335" y="69"/>
                    </a:lnTo>
                    <a:lnTo>
                      <a:pt x="318" y="51"/>
                    </a:lnTo>
                    <a:lnTo>
                      <a:pt x="300" y="35"/>
                    </a:lnTo>
                    <a:lnTo>
                      <a:pt x="278" y="22"/>
                    </a:lnTo>
                    <a:lnTo>
                      <a:pt x="255" y="11"/>
                    </a:lnTo>
                    <a:lnTo>
                      <a:pt x="248" y="9"/>
                    </a:lnTo>
                    <a:lnTo>
                      <a:pt x="242" y="7"/>
                    </a:lnTo>
                    <a:lnTo>
                      <a:pt x="235" y="4"/>
                    </a:lnTo>
                    <a:lnTo>
                      <a:pt x="228" y="3"/>
                    </a:lnTo>
                    <a:lnTo>
                      <a:pt x="221" y="2"/>
                    </a:lnTo>
                    <a:lnTo>
                      <a:pt x="214" y="1"/>
                    </a:lnTo>
                    <a:lnTo>
                      <a:pt x="206" y="1"/>
                    </a:lnTo>
                    <a:lnTo>
                      <a:pt x="200" y="1"/>
                    </a:lnTo>
                    <a:lnTo>
                      <a:pt x="197" y="0"/>
                    </a:lnTo>
                    <a:lnTo>
                      <a:pt x="191" y="1"/>
                    </a:lnTo>
                    <a:lnTo>
                      <a:pt x="182" y="3"/>
                    </a:lnTo>
                    <a:lnTo>
                      <a:pt x="170" y="7"/>
                    </a:lnTo>
                    <a:lnTo>
                      <a:pt x="156" y="13"/>
                    </a:lnTo>
                    <a:lnTo>
                      <a:pt x="140" y="22"/>
                    </a:lnTo>
                    <a:lnTo>
                      <a:pt x="124" y="32"/>
                    </a:lnTo>
                    <a:lnTo>
                      <a:pt x="105" y="45"/>
                    </a:lnTo>
                    <a:lnTo>
                      <a:pt x="99" y="49"/>
                    </a:lnTo>
                    <a:lnTo>
                      <a:pt x="94" y="54"/>
                    </a:lnTo>
                    <a:lnTo>
                      <a:pt x="88" y="58"/>
                    </a:lnTo>
                    <a:lnTo>
                      <a:pt x="82" y="63"/>
                    </a:lnTo>
                    <a:lnTo>
                      <a:pt x="75" y="68"/>
                    </a:lnTo>
                    <a:lnTo>
                      <a:pt x="69" y="73"/>
                    </a:lnTo>
                    <a:lnTo>
                      <a:pt x="64" y="79"/>
                    </a:lnTo>
                    <a:lnTo>
                      <a:pt x="58" y="86"/>
                    </a:lnTo>
                    <a:lnTo>
                      <a:pt x="28" y="129"/>
                    </a:lnTo>
                    <a:lnTo>
                      <a:pt x="8" y="166"/>
                    </a:lnTo>
                    <a:lnTo>
                      <a:pt x="0" y="197"/>
                    </a:lnTo>
                    <a:lnTo>
                      <a:pt x="1" y="222"/>
                    </a:lnTo>
                    <a:lnTo>
                      <a:pt x="11" y="243"/>
                    </a:lnTo>
                    <a:lnTo>
                      <a:pt x="27" y="258"/>
                    </a:lnTo>
                    <a:lnTo>
                      <a:pt x="49" y="266"/>
                    </a:lnTo>
                    <a:lnTo>
                      <a:pt x="75" y="269"/>
                    </a:lnTo>
                    <a:lnTo>
                      <a:pt x="100" y="273"/>
                    </a:lnTo>
                    <a:lnTo>
                      <a:pt x="122" y="282"/>
                    </a:lnTo>
                    <a:lnTo>
                      <a:pt x="141" y="295"/>
                    </a:lnTo>
                    <a:lnTo>
                      <a:pt x="156" y="312"/>
                    </a:lnTo>
                    <a:lnTo>
                      <a:pt x="167" y="331"/>
                    </a:lnTo>
                    <a:lnTo>
                      <a:pt x="175" y="353"/>
                    </a:lnTo>
                    <a:lnTo>
                      <a:pt x="181" y="375"/>
                    </a:lnTo>
                    <a:lnTo>
                      <a:pt x="185" y="398"/>
                    </a:lnTo>
                    <a:lnTo>
                      <a:pt x="187" y="413"/>
                    </a:lnTo>
                    <a:lnTo>
                      <a:pt x="191" y="432"/>
                    </a:lnTo>
                    <a:lnTo>
                      <a:pt x="197" y="455"/>
                    </a:lnTo>
                    <a:lnTo>
                      <a:pt x="206" y="480"/>
                    </a:lnTo>
                    <a:lnTo>
                      <a:pt x="218" y="508"/>
                    </a:lnTo>
                    <a:lnTo>
                      <a:pt x="233" y="539"/>
                    </a:lnTo>
                    <a:lnTo>
                      <a:pt x="249" y="571"/>
                    </a:lnTo>
                    <a:lnTo>
                      <a:pt x="270" y="605"/>
                    </a:lnTo>
                    <a:lnTo>
                      <a:pt x="293" y="641"/>
                    </a:lnTo>
                    <a:lnTo>
                      <a:pt x="319" y="678"/>
                    </a:lnTo>
                    <a:lnTo>
                      <a:pt x="348" y="715"/>
                    </a:lnTo>
                    <a:lnTo>
                      <a:pt x="381" y="753"/>
                    </a:lnTo>
                    <a:lnTo>
                      <a:pt x="418" y="791"/>
                    </a:lnTo>
                    <a:lnTo>
                      <a:pt x="459" y="828"/>
                    </a:lnTo>
                    <a:lnTo>
                      <a:pt x="502" y="865"/>
                    </a:lnTo>
                    <a:lnTo>
                      <a:pt x="551" y="900"/>
                    </a:lnTo>
                    <a:close/>
                  </a:path>
                </a:pathLst>
              </a:custGeom>
              <a:solidFill>
                <a:srgbClr val="FCF2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8" name="Freeform 114"/>
              <p:cNvSpPr>
                <a:spLocks/>
              </p:cNvSpPr>
              <p:nvPr/>
            </p:nvSpPr>
            <p:spPr bwMode="auto">
              <a:xfrm>
                <a:off x="6054725" y="1282701"/>
                <a:ext cx="1314450" cy="730250"/>
              </a:xfrm>
              <a:custGeom>
                <a:avLst/>
                <a:gdLst>
                  <a:gd name="T0" fmla="*/ 624 w 1656"/>
                  <a:gd name="T1" fmla="*/ 883 h 920"/>
                  <a:gd name="T2" fmla="*/ 700 w 1656"/>
                  <a:gd name="T3" fmla="*/ 881 h 920"/>
                  <a:gd name="T4" fmla="*/ 742 w 1656"/>
                  <a:gd name="T5" fmla="*/ 836 h 920"/>
                  <a:gd name="T6" fmla="*/ 805 w 1656"/>
                  <a:gd name="T7" fmla="*/ 806 h 920"/>
                  <a:gd name="T8" fmla="*/ 898 w 1656"/>
                  <a:gd name="T9" fmla="*/ 809 h 920"/>
                  <a:gd name="T10" fmla="*/ 988 w 1656"/>
                  <a:gd name="T11" fmla="*/ 795 h 920"/>
                  <a:gd name="T12" fmla="*/ 1071 w 1656"/>
                  <a:gd name="T13" fmla="*/ 772 h 920"/>
                  <a:gd name="T14" fmla="*/ 1140 w 1656"/>
                  <a:gd name="T15" fmla="*/ 747 h 920"/>
                  <a:gd name="T16" fmla="*/ 1192 w 1656"/>
                  <a:gd name="T17" fmla="*/ 728 h 920"/>
                  <a:gd name="T18" fmla="*/ 1228 w 1656"/>
                  <a:gd name="T19" fmla="*/ 718 h 920"/>
                  <a:gd name="T20" fmla="*/ 1272 w 1656"/>
                  <a:gd name="T21" fmla="*/ 737 h 920"/>
                  <a:gd name="T22" fmla="*/ 1317 w 1656"/>
                  <a:gd name="T23" fmla="*/ 797 h 920"/>
                  <a:gd name="T24" fmla="*/ 1362 w 1656"/>
                  <a:gd name="T25" fmla="*/ 868 h 920"/>
                  <a:gd name="T26" fmla="*/ 1419 w 1656"/>
                  <a:gd name="T27" fmla="*/ 915 h 920"/>
                  <a:gd name="T28" fmla="*/ 1486 w 1656"/>
                  <a:gd name="T29" fmla="*/ 904 h 920"/>
                  <a:gd name="T30" fmla="*/ 1538 w 1656"/>
                  <a:gd name="T31" fmla="*/ 825 h 920"/>
                  <a:gd name="T32" fmla="*/ 1581 w 1656"/>
                  <a:gd name="T33" fmla="*/ 715 h 920"/>
                  <a:gd name="T34" fmla="*/ 1614 w 1656"/>
                  <a:gd name="T35" fmla="*/ 608 h 920"/>
                  <a:gd name="T36" fmla="*/ 1643 w 1656"/>
                  <a:gd name="T37" fmla="*/ 519 h 920"/>
                  <a:gd name="T38" fmla="*/ 1655 w 1656"/>
                  <a:gd name="T39" fmla="*/ 408 h 920"/>
                  <a:gd name="T40" fmla="*/ 1604 w 1656"/>
                  <a:gd name="T41" fmla="*/ 303 h 920"/>
                  <a:gd name="T42" fmla="*/ 1443 w 1656"/>
                  <a:gd name="T43" fmla="*/ 236 h 920"/>
                  <a:gd name="T44" fmla="*/ 1362 w 1656"/>
                  <a:gd name="T45" fmla="*/ 229 h 920"/>
                  <a:gd name="T46" fmla="*/ 1292 w 1656"/>
                  <a:gd name="T47" fmla="*/ 231 h 920"/>
                  <a:gd name="T48" fmla="*/ 1186 w 1656"/>
                  <a:gd name="T49" fmla="*/ 240 h 920"/>
                  <a:gd name="T50" fmla="*/ 1065 w 1656"/>
                  <a:gd name="T51" fmla="*/ 260 h 920"/>
                  <a:gd name="T52" fmla="*/ 962 w 1656"/>
                  <a:gd name="T53" fmla="*/ 283 h 920"/>
                  <a:gd name="T54" fmla="*/ 887 w 1656"/>
                  <a:gd name="T55" fmla="*/ 293 h 920"/>
                  <a:gd name="T56" fmla="*/ 829 w 1656"/>
                  <a:gd name="T57" fmla="*/ 293 h 920"/>
                  <a:gd name="T58" fmla="*/ 775 w 1656"/>
                  <a:gd name="T59" fmla="*/ 285 h 920"/>
                  <a:gd name="T60" fmla="*/ 712 w 1656"/>
                  <a:gd name="T61" fmla="*/ 278 h 920"/>
                  <a:gd name="T62" fmla="*/ 631 w 1656"/>
                  <a:gd name="T63" fmla="*/ 283 h 920"/>
                  <a:gd name="T64" fmla="*/ 549 w 1656"/>
                  <a:gd name="T65" fmla="*/ 291 h 920"/>
                  <a:gd name="T66" fmla="*/ 484 w 1656"/>
                  <a:gd name="T67" fmla="*/ 297 h 920"/>
                  <a:gd name="T68" fmla="*/ 385 w 1656"/>
                  <a:gd name="T69" fmla="*/ 256 h 920"/>
                  <a:gd name="T70" fmla="*/ 348 w 1656"/>
                  <a:gd name="T71" fmla="*/ 163 h 920"/>
                  <a:gd name="T72" fmla="*/ 314 w 1656"/>
                  <a:gd name="T73" fmla="*/ 93 h 920"/>
                  <a:gd name="T74" fmla="*/ 245 w 1656"/>
                  <a:gd name="T75" fmla="*/ 28 h 920"/>
                  <a:gd name="T76" fmla="*/ 206 w 1656"/>
                  <a:gd name="T77" fmla="*/ 10 h 920"/>
                  <a:gd name="T78" fmla="*/ 181 w 1656"/>
                  <a:gd name="T79" fmla="*/ 4 h 920"/>
                  <a:gd name="T80" fmla="*/ 157 w 1656"/>
                  <a:gd name="T81" fmla="*/ 0 h 920"/>
                  <a:gd name="T82" fmla="*/ 103 w 1656"/>
                  <a:gd name="T83" fmla="*/ 23 h 920"/>
                  <a:gd name="T84" fmla="*/ 70 w 1656"/>
                  <a:gd name="T85" fmla="*/ 45 h 920"/>
                  <a:gd name="T86" fmla="*/ 47 w 1656"/>
                  <a:gd name="T87" fmla="*/ 64 h 920"/>
                  <a:gd name="T88" fmla="*/ 0 w 1656"/>
                  <a:gd name="T89" fmla="*/ 170 h 920"/>
                  <a:gd name="T90" fmla="*/ 53 w 1656"/>
                  <a:gd name="T91" fmla="*/ 233 h 920"/>
                  <a:gd name="T92" fmla="*/ 122 w 1656"/>
                  <a:gd name="T93" fmla="*/ 268 h 920"/>
                  <a:gd name="T94" fmla="*/ 157 w 1656"/>
                  <a:gd name="T95" fmla="*/ 343 h 920"/>
                  <a:gd name="T96" fmla="*/ 174 w 1656"/>
                  <a:gd name="T97" fmla="*/ 417 h 920"/>
                  <a:gd name="T98" fmla="*/ 226 w 1656"/>
                  <a:gd name="T99" fmla="*/ 524 h 920"/>
                  <a:gd name="T100" fmla="*/ 320 w 1656"/>
                  <a:gd name="T101" fmla="*/ 655 h 920"/>
                  <a:gd name="T102" fmla="*/ 465 w 1656"/>
                  <a:gd name="T103" fmla="*/ 789 h 9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656" h="920">
                    <a:moveTo>
                      <a:pt x="510" y="821"/>
                    </a:moveTo>
                    <a:lnTo>
                      <a:pt x="555" y="850"/>
                    </a:lnTo>
                    <a:lnTo>
                      <a:pt x="593" y="869"/>
                    </a:lnTo>
                    <a:lnTo>
                      <a:pt x="624" y="883"/>
                    </a:lnTo>
                    <a:lnTo>
                      <a:pt x="650" y="890"/>
                    </a:lnTo>
                    <a:lnTo>
                      <a:pt x="670" y="891"/>
                    </a:lnTo>
                    <a:lnTo>
                      <a:pt x="686" y="888"/>
                    </a:lnTo>
                    <a:lnTo>
                      <a:pt x="700" y="881"/>
                    </a:lnTo>
                    <a:lnTo>
                      <a:pt x="712" y="871"/>
                    </a:lnTo>
                    <a:lnTo>
                      <a:pt x="722" y="860"/>
                    </a:lnTo>
                    <a:lnTo>
                      <a:pt x="731" y="848"/>
                    </a:lnTo>
                    <a:lnTo>
                      <a:pt x="742" y="836"/>
                    </a:lnTo>
                    <a:lnTo>
                      <a:pt x="753" y="824"/>
                    </a:lnTo>
                    <a:lnTo>
                      <a:pt x="767" y="815"/>
                    </a:lnTo>
                    <a:lnTo>
                      <a:pt x="784" y="808"/>
                    </a:lnTo>
                    <a:lnTo>
                      <a:pt x="805" y="806"/>
                    </a:lnTo>
                    <a:lnTo>
                      <a:pt x="831" y="807"/>
                    </a:lnTo>
                    <a:lnTo>
                      <a:pt x="853" y="809"/>
                    </a:lnTo>
                    <a:lnTo>
                      <a:pt x="875" y="809"/>
                    </a:lnTo>
                    <a:lnTo>
                      <a:pt x="898" y="809"/>
                    </a:lnTo>
                    <a:lnTo>
                      <a:pt x="921" y="807"/>
                    </a:lnTo>
                    <a:lnTo>
                      <a:pt x="943" y="805"/>
                    </a:lnTo>
                    <a:lnTo>
                      <a:pt x="965" y="800"/>
                    </a:lnTo>
                    <a:lnTo>
                      <a:pt x="988" y="795"/>
                    </a:lnTo>
                    <a:lnTo>
                      <a:pt x="1009" y="791"/>
                    </a:lnTo>
                    <a:lnTo>
                      <a:pt x="1031" y="785"/>
                    </a:lnTo>
                    <a:lnTo>
                      <a:pt x="1051" y="778"/>
                    </a:lnTo>
                    <a:lnTo>
                      <a:pt x="1071" y="772"/>
                    </a:lnTo>
                    <a:lnTo>
                      <a:pt x="1089" y="766"/>
                    </a:lnTo>
                    <a:lnTo>
                      <a:pt x="1108" y="760"/>
                    </a:lnTo>
                    <a:lnTo>
                      <a:pt x="1125" y="753"/>
                    </a:lnTo>
                    <a:lnTo>
                      <a:pt x="1140" y="747"/>
                    </a:lnTo>
                    <a:lnTo>
                      <a:pt x="1155" y="741"/>
                    </a:lnTo>
                    <a:lnTo>
                      <a:pt x="1168" y="736"/>
                    </a:lnTo>
                    <a:lnTo>
                      <a:pt x="1180" y="731"/>
                    </a:lnTo>
                    <a:lnTo>
                      <a:pt x="1192" y="728"/>
                    </a:lnTo>
                    <a:lnTo>
                      <a:pt x="1202" y="724"/>
                    </a:lnTo>
                    <a:lnTo>
                      <a:pt x="1211" y="722"/>
                    </a:lnTo>
                    <a:lnTo>
                      <a:pt x="1220" y="719"/>
                    </a:lnTo>
                    <a:lnTo>
                      <a:pt x="1228" y="718"/>
                    </a:lnTo>
                    <a:lnTo>
                      <a:pt x="1233" y="718"/>
                    </a:lnTo>
                    <a:lnTo>
                      <a:pt x="1247" y="721"/>
                    </a:lnTo>
                    <a:lnTo>
                      <a:pt x="1260" y="728"/>
                    </a:lnTo>
                    <a:lnTo>
                      <a:pt x="1272" y="737"/>
                    </a:lnTo>
                    <a:lnTo>
                      <a:pt x="1284" y="749"/>
                    </a:lnTo>
                    <a:lnTo>
                      <a:pt x="1296" y="763"/>
                    </a:lnTo>
                    <a:lnTo>
                      <a:pt x="1307" y="779"/>
                    </a:lnTo>
                    <a:lnTo>
                      <a:pt x="1317" y="797"/>
                    </a:lnTo>
                    <a:lnTo>
                      <a:pt x="1328" y="815"/>
                    </a:lnTo>
                    <a:lnTo>
                      <a:pt x="1339" y="833"/>
                    </a:lnTo>
                    <a:lnTo>
                      <a:pt x="1351" y="851"/>
                    </a:lnTo>
                    <a:lnTo>
                      <a:pt x="1362" y="868"/>
                    </a:lnTo>
                    <a:lnTo>
                      <a:pt x="1375" y="883"/>
                    </a:lnTo>
                    <a:lnTo>
                      <a:pt x="1389" y="897"/>
                    </a:lnTo>
                    <a:lnTo>
                      <a:pt x="1404" y="907"/>
                    </a:lnTo>
                    <a:lnTo>
                      <a:pt x="1419" y="915"/>
                    </a:lnTo>
                    <a:lnTo>
                      <a:pt x="1436" y="920"/>
                    </a:lnTo>
                    <a:lnTo>
                      <a:pt x="1453" y="920"/>
                    </a:lnTo>
                    <a:lnTo>
                      <a:pt x="1471" y="914"/>
                    </a:lnTo>
                    <a:lnTo>
                      <a:pt x="1486" y="904"/>
                    </a:lnTo>
                    <a:lnTo>
                      <a:pt x="1500" y="889"/>
                    </a:lnTo>
                    <a:lnTo>
                      <a:pt x="1514" y="870"/>
                    </a:lnTo>
                    <a:lnTo>
                      <a:pt x="1527" y="850"/>
                    </a:lnTo>
                    <a:lnTo>
                      <a:pt x="1538" y="825"/>
                    </a:lnTo>
                    <a:lnTo>
                      <a:pt x="1550" y="799"/>
                    </a:lnTo>
                    <a:lnTo>
                      <a:pt x="1562" y="771"/>
                    </a:lnTo>
                    <a:lnTo>
                      <a:pt x="1571" y="744"/>
                    </a:lnTo>
                    <a:lnTo>
                      <a:pt x="1581" y="715"/>
                    </a:lnTo>
                    <a:lnTo>
                      <a:pt x="1589" y="686"/>
                    </a:lnTo>
                    <a:lnTo>
                      <a:pt x="1598" y="658"/>
                    </a:lnTo>
                    <a:lnTo>
                      <a:pt x="1606" y="632"/>
                    </a:lnTo>
                    <a:lnTo>
                      <a:pt x="1614" y="608"/>
                    </a:lnTo>
                    <a:lnTo>
                      <a:pt x="1621" y="586"/>
                    </a:lnTo>
                    <a:lnTo>
                      <a:pt x="1628" y="566"/>
                    </a:lnTo>
                    <a:lnTo>
                      <a:pt x="1636" y="544"/>
                    </a:lnTo>
                    <a:lnTo>
                      <a:pt x="1643" y="519"/>
                    </a:lnTo>
                    <a:lnTo>
                      <a:pt x="1649" y="493"/>
                    </a:lnTo>
                    <a:lnTo>
                      <a:pt x="1654" y="466"/>
                    </a:lnTo>
                    <a:lnTo>
                      <a:pt x="1656" y="437"/>
                    </a:lnTo>
                    <a:lnTo>
                      <a:pt x="1655" y="408"/>
                    </a:lnTo>
                    <a:lnTo>
                      <a:pt x="1650" y="381"/>
                    </a:lnTo>
                    <a:lnTo>
                      <a:pt x="1640" y="353"/>
                    </a:lnTo>
                    <a:lnTo>
                      <a:pt x="1625" y="327"/>
                    </a:lnTo>
                    <a:lnTo>
                      <a:pt x="1604" y="303"/>
                    </a:lnTo>
                    <a:lnTo>
                      <a:pt x="1575" y="282"/>
                    </a:lnTo>
                    <a:lnTo>
                      <a:pt x="1540" y="262"/>
                    </a:lnTo>
                    <a:lnTo>
                      <a:pt x="1496" y="247"/>
                    </a:lnTo>
                    <a:lnTo>
                      <a:pt x="1443" y="236"/>
                    </a:lnTo>
                    <a:lnTo>
                      <a:pt x="1381" y="229"/>
                    </a:lnTo>
                    <a:lnTo>
                      <a:pt x="1378" y="229"/>
                    </a:lnTo>
                    <a:lnTo>
                      <a:pt x="1373" y="229"/>
                    </a:lnTo>
                    <a:lnTo>
                      <a:pt x="1362" y="229"/>
                    </a:lnTo>
                    <a:lnTo>
                      <a:pt x="1350" y="229"/>
                    </a:lnTo>
                    <a:lnTo>
                      <a:pt x="1332" y="230"/>
                    </a:lnTo>
                    <a:lnTo>
                      <a:pt x="1314" y="230"/>
                    </a:lnTo>
                    <a:lnTo>
                      <a:pt x="1292" y="231"/>
                    </a:lnTo>
                    <a:lnTo>
                      <a:pt x="1268" y="232"/>
                    </a:lnTo>
                    <a:lnTo>
                      <a:pt x="1243" y="235"/>
                    </a:lnTo>
                    <a:lnTo>
                      <a:pt x="1215" y="237"/>
                    </a:lnTo>
                    <a:lnTo>
                      <a:pt x="1186" y="240"/>
                    </a:lnTo>
                    <a:lnTo>
                      <a:pt x="1157" y="244"/>
                    </a:lnTo>
                    <a:lnTo>
                      <a:pt x="1126" y="248"/>
                    </a:lnTo>
                    <a:lnTo>
                      <a:pt x="1096" y="254"/>
                    </a:lnTo>
                    <a:lnTo>
                      <a:pt x="1065" y="260"/>
                    </a:lnTo>
                    <a:lnTo>
                      <a:pt x="1035" y="267"/>
                    </a:lnTo>
                    <a:lnTo>
                      <a:pt x="1009" y="274"/>
                    </a:lnTo>
                    <a:lnTo>
                      <a:pt x="983" y="278"/>
                    </a:lnTo>
                    <a:lnTo>
                      <a:pt x="962" y="283"/>
                    </a:lnTo>
                    <a:lnTo>
                      <a:pt x="940" y="288"/>
                    </a:lnTo>
                    <a:lnTo>
                      <a:pt x="921" y="290"/>
                    </a:lnTo>
                    <a:lnTo>
                      <a:pt x="903" y="292"/>
                    </a:lnTo>
                    <a:lnTo>
                      <a:pt x="887" y="293"/>
                    </a:lnTo>
                    <a:lnTo>
                      <a:pt x="871" y="294"/>
                    </a:lnTo>
                    <a:lnTo>
                      <a:pt x="857" y="294"/>
                    </a:lnTo>
                    <a:lnTo>
                      <a:pt x="842" y="294"/>
                    </a:lnTo>
                    <a:lnTo>
                      <a:pt x="829" y="293"/>
                    </a:lnTo>
                    <a:lnTo>
                      <a:pt x="815" y="292"/>
                    </a:lnTo>
                    <a:lnTo>
                      <a:pt x="803" y="290"/>
                    </a:lnTo>
                    <a:lnTo>
                      <a:pt x="789" y="288"/>
                    </a:lnTo>
                    <a:lnTo>
                      <a:pt x="775" y="285"/>
                    </a:lnTo>
                    <a:lnTo>
                      <a:pt x="761" y="283"/>
                    </a:lnTo>
                    <a:lnTo>
                      <a:pt x="746" y="281"/>
                    </a:lnTo>
                    <a:lnTo>
                      <a:pt x="729" y="279"/>
                    </a:lnTo>
                    <a:lnTo>
                      <a:pt x="712" y="278"/>
                    </a:lnTo>
                    <a:lnTo>
                      <a:pt x="692" y="279"/>
                    </a:lnTo>
                    <a:lnTo>
                      <a:pt x="673" y="279"/>
                    </a:lnTo>
                    <a:lnTo>
                      <a:pt x="652" y="282"/>
                    </a:lnTo>
                    <a:lnTo>
                      <a:pt x="631" y="283"/>
                    </a:lnTo>
                    <a:lnTo>
                      <a:pt x="610" y="285"/>
                    </a:lnTo>
                    <a:lnTo>
                      <a:pt x="590" y="288"/>
                    </a:lnTo>
                    <a:lnTo>
                      <a:pt x="569" y="290"/>
                    </a:lnTo>
                    <a:lnTo>
                      <a:pt x="549" y="291"/>
                    </a:lnTo>
                    <a:lnTo>
                      <a:pt x="531" y="293"/>
                    </a:lnTo>
                    <a:lnTo>
                      <a:pt x="514" y="296"/>
                    </a:lnTo>
                    <a:lnTo>
                      <a:pt x="498" y="297"/>
                    </a:lnTo>
                    <a:lnTo>
                      <a:pt x="484" y="297"/>
                    </a:lnTo>
                    <a:lnTo>
                      <a:pt x="471" y="297"/>
                    </a:lnTo>
                    <a:lnTo>
                      <a:pt x="434" y="290"/>
                    </a:lnTo>
                    <a:lnTo>
                      <a:pt x="405" y="276"/>
                    </a:lnTo>
                    <a:lnTo>
                      <a:pt x="385" y="256"/>
                    </a:lnTo>
                    <a:lnTo>
                      <a:pt x="370" y="232"/>
                    </a:lnTo>
                    <a:lnTo>
                      <a:pt x="359" y="208"/>
                    </a:lnTo>
                    <a:lnTo>
                      <a:pt x="352" y="184"/>
                    </a:lnTo>
                    <a:lnTo>
                      <a:pt x="348" y="163"/>
                    </a:lnTo>
                    <a:lnTo>
                      <a:pt x="344" y="148"/>
                    </a:lnTo>
                    <a:lnTo>
                      <a:pt x="337" y="130"/>
                    </a:lnTo>
                    <a:lnTo>
                      <a:pt x="327" y="111"/>
                    </a:lnTo>
                    <a:lnTo>
                      <a:pt x="314" y="93"/>
                    </a:lnTo>
                    <a:lnTo>
                      <a:pt x="301" y="74"/>
                    </a:lnTo>
                    <a:lnTo>
                      <a:pt x="283" y="57"/>
                    </a:lnTo>
                    <a:lnTo>
                      <a:pt x="265" y="42"/>
                    </a:lnTo>
                    <a:lnTo>
                      <a:pt x="245" y="28"/>
                    </a:lnTo>
                    <a:lnTo>
                      <a:pt x="225" y="17"/>
                    </a:lnTo>
                    <a:lnTo>
                      <a:pt x="219" y="15"/>
                    </a:lnTo>
                    <a:lnTo>
                      <a:pt x="212" y="12"/>
                    </a:lnTo>
                    <a:lnTo>
                      <a:pt x="206" y="10"/>
                    </a:lnTo>
                    <a:lnTo>
                      <a:pt x="199" y="8"/>
                    </a:lnTo>
                    <a:lnTo>
                      <a:pt x="194" y="7"/>
                    </a:lnTo>
                    <a:lnTo>
                      <a:pt x="187" y="4"/>
                    </a:lnTo>
                    <a:lnTo>
                      <a:pt x="181" y="4"/>
                    </a:lnTo>
                    <a:lnTo>
                      <a:pt x="174" y="3"/>
                    </a:lnTo>
                    <a:lnTo>
                      <a:pt x="172" y="1"/>
                    </a:lnTo>
                    <a:lnTo>
                      <a:pt x="166" y="0"/>
                    </a:lnTo>
                    <a:lnTo>
                      <a:pt x="157" y="0"/>
                    </a:lnTo>
                    <a:lnTo>
                      <a:pt x="146" y="3"/>
                    </a:lnTo>
                    <a:lnTo>
                      <a:pt x="134" y="8"/>
                    </a:lnTo>
                    <a:lnTo>
                      <a:pt x="119" y="13"/>
                    </a:lnTo>
                    <a:lnTo>
                      <a:pt x="103" y="23"/>
                    </a:lnTo>
                    <a:lnTo>
                      <a:pt x="86" y="34"/>
                    </a:lnTo>
                    <a:lnTo>
                      <a:pt x="82" y="38"/>
                    </a:lnTo>
                    <a:lnTo>
                      <a:pt x="76" y="41"/>
                    </a:lnTo>
                    <a:lnTo>
                      <a:pt x="70" y="45"/>
                    </a:lnTo>
                    <a:lnTo>
                      <a:pt x="65" y="49"/>
                    </a:lnTo>
                    <a:lnTo>
                      <a:pt x="59" y="54"/>
                    </a:lnTo>
                    <a:lnTo>
                      <a:pt x="53" y="58"/>
                    </a:lnTo>
                    <a:lnTo>
                      <a:pt x="47" y="64"/>
                    </a:lnTo>
                    <a:lnTo>
                      <a:pt x="42" y="71"/>
                    </a:lnTo>
                    <a:lnTo>
                      <a:pt x="16" y="110"/>
                    </a:lnTo>
                    <a:lnTo>
                      <a:pt x="4" y="142"/>
                    </a:lnTo>
                    <a:lnTo>
                      <a:pt x="0" y="170"/>
                    </a:lnTo>
                    <a:lnTo>
                      <a:pt x="5" y="193"/>
                    </a:lnTo>
                    <a:lnTo>
                      <a:pt x="16" y="210"/>
                    </a:lnTo>
                    <a:lnTo>
                      <a:pt x="32" y="224"/>
                    </a:lnTo>
                    <a:lnTo>
                      <a:pt x="53" y="233"/>
                    </a:lnTo>
                    <a:lnTo>
                      <a:pt x="76" y="239"/>
                    </a:lnTo>
                    <a:lnTo>
                      <a:pt x="93" y="245"/>
                    </a:lnTo>
                    <a:lnTo>
                      <a:pt x="108" y="255"/>
                    </a:lnTo>
                    <a:lnTo>
                      <a:pt x="122" y="268"/>
                    </a:lnTo>
                    <a:lnTo>
                      <a:pt x="134" y="284"/>
                    </a:lnTo>
                    <a:lnTo>
                      <a:pt x="143" y="303"/>
                    </a:lnTo>
                    <a:lnTo>
                      <a:pt x="151" y="322"/>
                    </a:lnTo>
                    <a:lnTo>
                      <a:pt x="157" y="343"/>
                    </a:lnTo>
                    <a:lnTo>
                      <a:pt x="160" y="364"/>
                    </a:lnTo>
                    <a:lnTo>
                      <a:pt x="162" y="377"/>
                    </a:lnTo>
                    <a:lnTo>
                      <a:pt x="167" y="396"/>
                    </a:lnTo>
                    <a:lnTo>
                      <a:pt x="174" y="417"/>
                    </a:lnTo>
                    <a:lnTo>
                      <a:pt x="183" y="440"/>
                    </a:lnTo>
                    <a:lnTo>
                      <a:pt x="195" y="466"/>
                    </a:lnTo>
                    <a:lnTo>
                      <a:pt x="208" y="494"/>
                    </a:lnTo>
                    <a:lnTo>
                      <a:pt x="226" y="524"/>
                    </a:lnTo>
                    <a:lnTo>
                      <a:pt x="244" y="555"/>
                    </a:lnTo>
                    <a:lnTo>
                      <a:pt x="266" y="587"/>
                    </a:lnTo>
                    <a:lnTo>
                      <a:pt x="291" y="620"/>
                    </a:lnTo>
                    <a:lnTo>
                      <a:pt x="320" y="655"/>
                    </a:lnTo>
                    <a:lnTo>
                      <a:pt x="351" y="688"/>
                    </a:lnTo>
                    <a:lnTo>
                      <a:pt x="386" y="723"/>
                    </a:lnTo>
                    <a:lnTo>
                      <a:pt x="424" y="756"/>
                    </a:lnTo>
                    <a:lnTo>
                      <a:pt x="465" y="789"/>
                    </a:lnTo>
                    <a:lnTo>
                      <a:pt x="510" y="821"/>
                    </a:lnTo>
                    <a:close/>
                  </a:path>
                </a:pathLst>
              </a:custGeom>
              <a:solidFill>
                <a:srgbClr val="F9E2D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9" name="Freeform 115"/>
              <p:cNvSpPr>
                <a:spLocks/>
              </p:cNvSpPr>
              <p:nvPr/>
            </p:nvSpPr>
            <p:spPr bwMode="auto">
              <a:xfrm>
                <a:off x="6076950" y="1306513"/>
                <a:ext cx="1270000" cy="666750"/>
              </a:xfrm>
              <a:custGeom>
                <a:avLst/>
                <a:gdLst>
                  <a:gd name="T0" fmla="*/ 589 w 1599"/>
                  <a:gd name="T1" fmla="*/ 800 h 839"/>
                  <a:gd name="T2" fmla="*/ 667 w 1599"/>
                  <a:gd name="T3" fmla="*/ 798 h 839"/>
                  <a:gd name="T4" fmla="*/ 710 w 1599"/>
                  <a:gd name="T5" fmla="*/ 756 h 839"/>
                  <a:gd name="T6" fmla="*/ 774 w 1599"/>
                  <a:gd name="T7" fmla="*/ 729 h 839"/>
                  <a:gd name="T8" fmla="*/ 866 w 1599"/>
                  <a:gd name="T9" fmla="*/ 732 h 839"/>
                  <a:gd name="T10" fmla="*/ 953 w 1599"/>
                  <a:gd name="T11" fmla="*/ 722 h 839"/>
                  <a:gd name="T12" fmla="*/ 1034 w 1599"/>
                  <a:gd name="T13" fmla="*/ 701 h 839"/>
                  <a:gd name="T14" fmla="*/ 1100 w 1599"/>
                  <a:gd name="T15" fmla="*/ 678 h 839"/>
                  <a:gd name="T16" fmla="*/ 1149 w 1599"/>
                  <a:gd name="T17" fmla="*/ 661 h 839"/>
                  <a:gd name="T18" fmla="*/ 1185 w 1599"/>
                  <a:gd name="T19" fmla="*/ 653 h 839"/>
                  <a:gd name="T20" fmla="*/ 1238 w 1599"/>
                  <a:gd name="T21" fmla="*/ 668 h 839"/>
                  <a:gd name="T22" fmla="*/ 1285 w 1599"/>
                  <a:gd name="T23" fmla="*/ 723 h 839"/>
                  <a:gd name="T24" fmla="*/ 1328 w 1599"/>
                  <a:gd name="T25" fmla="*/ 790 h 839"/>
                  <a:gd name="T26" fmla="*/ 1379 w 1599"/>
                  <a:gd name="T27" fmla="*/ 835 h 839"/>
                  <a:gd name="T28" fmla="*/ 1485 w 1599"/>
                  <a:gd name="T29" fmla="*/ 776 h 839"/>
                  <a:gd name="T30" fmla="*/ 1565 w 1599"/>
                  <a:gd name="T31" fmla="*/ 574 h 839"/>
                  <a:gd name="T32" fmla="*/ 1595 w 1599"/>
                  <a:gd name="T33" fmla="*/ 466 h 839"/>
                  <a:gd name="T34" fmla="*/ 1596 w 1599"/>
                  <a:gd name="T35" fmla="*/ 366 h 839"/>
                  <a:gd name="T36" fmla="*/ 1538 w 1599"/>
                  <a:gd name="T37" fmla="*/ 272 h 839"/>
                  <a:gd name="T38" fmla="*/ 1382 w 1599"/>
                  <a:gd name="T39" fmla="*/ 217 h 839"/>
                  <a:gd name="T40" fmla="*/ 1307 w 1599"/>
                  <a:gd name="T41" fmla="*/ 213 h 839"/>
                  <a:gd name="T42" fmla="*/ 1241 w 1599"/>
                  <a:gd name="T43" fmla="*/ 215 h 839"/>
                  <a:gd name="T44" fmla="*/ 1143 w 1599"/>
                  <a:gd name="T45" fmla="*/ 224 h 839"/>
                  <a:gd name="T46" fmla="*/ 1030 w 1599"/>
                  <a:gd name="T47" fmla="*/ 242 h 839"/>
                  <a:gd name="T48" fmla="*/ 933 w 1599"/>
                  <a:gd name="T49" fmla="*/ 263 h 839"/>
                  <a:gd name="T50" fmla="*/ 862 w 1599"/>
                  <a:gd name="T51" fmla="*/ 273 h 839"/>
                  <a:gd name="T52" fmla="*/ 805 w 1599"/>
                  <a:gd name="T53" fmla="*/ 273 h 839"/>
                  <a:gd name="T54" fmla="*/ 752 w 1599"/>
                  <a:gd name="T55" fmla="*/ 267 h 839"/>
                  <a:gd name="T56" fmla="*/ 690 w 1599"/>
                  <a:gd name="T57" fmla="*/ 261 h 839"/>
                  <a:gd name="T58" fmla="*/ 612 w 1599"/>
                  <a:gd name="T59" fmla="*/ 266 h 839"/>
                  <a:gd name="T60" fmla="*/ 534 w 1599"/>
                  <a:gd name="T61" fmla="*/ 273 h 839"/>
                  <a:gd name="T62" fmla="*/ 470 w 1599"/>
                  <a:gd name="T63" fmla="*/ 277 h 839"/>
                  <a:gd name="T64" fmla="*/ 373 w 1599"/>
                  <a:gd name="T65" fmla="*/ 243 h 839"/>
                  <a:gd name="T66" fmla="*/ 330 w 1599"/>
                  <a:gd name="T67" fmla="*/ 162 h 839"/>
                  <a:gd name="T68" fmla="*/ 290 w 1599"/>
                  <a:gd name="T69" fmla="*/ 99 h 839"/>
                  <a:gd name="T70" fmla="*/ 223 w 1599"/>
                  <a:gd name="T71" fmla="*/ 38 h 839"/>
                  <a:gd name="T72" fmla="*/ 188 w 1599"/>
                  <a:gd name="T73" fmla="*/ 18 h 839"/>
                  <a:gd name="T74" fmla="*/ 165 w 1599"/>
                  <a:gd name="T75" fmla="*/ 9 h 839"/>
                  <a:gd name="T76" fmla="*/ 143 w 1599"/>
                  <a:gd name="T77" fmla="*/ 0 h 839"/>
                  <a:gd name="T78" fmla="*/ 93 w 1599"/>
                  <a:gd name="T79" fmla="*/ 16 h 839"/>
                  <a:gd name="T80" fmla="*/ 63 w 1599"/>
                  <a:gd name="T81" fmla="*/ 34 h 839"/>
                  <a:gd name="T82" fmla="*/ 41 w 1599"/>
                  <a:gd name="T83" fmla="*/ 52 h 839"/>
                  <a:gd name="T84" fmla="*/ 0 w 1599"/>
                  <a:gd name="T85" fmla="*/ 149 h 839"/>
                  <a:gd name="T86" fmla="*/ 42 w 1599"/>
                  <a:gd name="T87" fmla="*/ 217 h 839"/>
                  <a:gd name="T88" fmla="*/ 101 w 1599"/>
                  <a:gd name="T89" fmla="*/ 259 h 839"/>
                  <a:gd name="T90" fmla="*/ 141 w 1599"/>
                  <a:gd name="T91" fmla="*/ 313 h 839"/>
                  <a:gd name="T92" fmla="*/ 162 w 1599"/>
                  <a:gd name="T93" fmla="*/ 381 h 839"/>
                  <a:gd name="T94" fmla="*/ 212 w 1599"/>
                  <a:gd name="T95" fmla="*/ 479 h 839"/>
                  <a:gd name="T96" fmla="*/ 300 w 1599"/>
                  <a:gd name="T97" fmla="*/ 596 h 839"/>
                  <a:gd name="T98" fmla="*/ 436 w 1599"/>
                  <a:gd name="T99" fmla="*/ 716 h 8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599" h="839">
                    <a:moveTo>
                      <a:pt x="479" y="744"/>
                    </a:moveTo>
                    <a:lnTo>
                      <a:pt x="523" y="769"/>
                    </a:lnTo>
                    <a:lnTo>
                      <a:pt x="559" y="788"/>
                    </a:lnTo>
                    <a:lnTo>
                      <a:pt x="589" y="800"/>
                    </a:lnTo>
                    <a:lnTo>
                      <a:pt x="615" y="806"/>
                    </a:lnTo>
                    <a:lnTo>
                      <a:pt x="635" y="807"/>
                    </a:lnTo>
                    <a:lnTo>
                      <a:pt x="653" y="805"/>
                    </a:lnTo>
                    <a:lnTo>
                      <a:pt x="667" y="798"/>
                    </a:lnTo>
                    <a:lnTo>
                      <a:pt x="679" y="790"/>
                    </a:lnTo>
                    <a:lnTo>
                      <a:pt x="690" y="779"/>
                    </a:lnTo>
                    <a:lnTo>
                      <a:pt x="700" y="768"/>
                    </a:lnTo>
                    <a:lnTo>
                      <a:pt x="710" y="756"/>
                    </a:lnTo>
                    <a:lnTo>
                      <a:pt x="723" y="747"/>
                    </a:lnTo>
                    <a:lnTo>
                      <a:pt x="737" y="738"/>
                    </a:lnTo>
                    <a:lnTo>
                      <a:pt x="753" y="732"/>
                    </a:lnTo>
                    <a:lnTo>
                      <a:pt x="774" y="729"/>
                    </a:lnTo>
                    <a:lnTo>
                      <a:pt x="799" y="730"/>
                    </a:lnTo>
                    <a:lnTo>
                      <a:pt x="821" y="732"/>
                    </a:lnTo>
                    <a:lnTo>
                      <a:pt x="843" y="733"/>
                    </a:lnTo>
                    <a:lnTo>
                      <a:pt x="866" y="732"/>
                    </a:lnTo>
                    <a:lnTo>
                      <a:pt x="888" y="731"/>
                    </a:lnTo>
                    <a:lnTo>
                      <a:pt x="910" y="729"/>
                    </a:lnTo>
                    <a:lnTo>
                      <a:pt x="931" y="725"/>
                    </a:lnTo>
                    <a:lnTo>
                      <a:pt x="953" y="722"/>
                    </a:lnTo>
                    <a:lnTo>
                      <a:pt x="974" y="717"/>
                    </a:lnTo>
                    <a:lnTo>
                      <a:pt x="995" y="711"/>
                    </a:lnTo>
                    <a:lnTo>
                      <a:pt x="1014" y="707"/>
                    </a:lnTo>
                    <a:lnTo>
                      <a:pt x="1034" y="701"/>
                    </a:lnTo>
                    <a:lnTo>
                      <a:pt x="1052" y="695"/>
                    </a:lnTo>
                    <a:lnTo>
                      <a:pt x="1070" y="690"/>
                    </a:lnTo>
                    <a:lnTo>
                      <a:pt x="1085" y="684"/>
                    </a:lnTo>
                    <a:lnTo>
                      <a:pt x="1100" y="678"/>
                    </a:lnTo>
                    <a:lnTo>
                      <a:pt x="1113" y="673"/>
                    </a:lnTo>
                    <a:lnTo>
                      <a:pt x="1126" y="669"/>
                    </a:lnTo>
                    <a:lnTo>
                      <a:pt x="1138" y="664"/>
                    </a:lnTo>
                    <a:lnTo>
                      <a:pt x="1149" y="661"/>
                    </a:lnTo>
                    <a:lnTo>
                      <a:pt x="1159" y="657"/>
                    </a:lnTo>
                    <a:lnTo>
                      <a:pt x="1169" y="656"/>
                    </a:lnTo>
                    <a:lnTo>
                      <a:pt x="1178" y="654"/>
                    </a:lnTo>
                    <a:lnTo>
                      <a:pt x="1185" y="653"/>
                    </a:lnTo>
                    <a:lnTo>
                      <a:pt x="1192" y="653"/>
                    </a:lnTo>
                    <a:lnTo>
                      <a:pt x="1209" y="654"/>
                    </a:lnTo>
                    <a:lnTo>
                      <a:pt x="1224" y="659"/>
                    </a:lnTo>
                    <a:lnTo>
                      <a:pt x="1238" y="668"/>
                    </a:lnTo>
                    <a:lnTo>
                      <a:pt x="1252" y="678"/>
                    </a:lnTo>
                    <a:lnTo>
                      <a:pt x="1263" y="692"/>
                    </a:lnTo>
                    <a:lnTo>
                      <a:pt x="1275" y="707"/>
                    </a:lnTo>
                    <a:lnTo>
                      <a:pt x="1285" y="723"/>
                    </a:lnTo>
                    <a:lnTo>
                      <a:pt x="1295" y="739"/>
                    </a:lnTo>
                    <a:lnTo>
                      <a:pt x="1306" y="756"/>
                    </a:lnTo>
                    <a:lnTo>
                      <a:pt x="1317" y="774"/>
                    </a:lnTo>
                    <a:lnTo>
                      <a:pt x="1328" y="790"/>
                    </a:lnTo>
                    <a:lnTo>
                      <a:pt x="1339" y="804"/>
                    </a:lnTo>
                    <a:lnTo>
                      <a:pt x="1352" y="817"/>
                    </a:lnTo>
                    <a:lnTo>
                      <a:pt x="1364" y="828"/>
                    </a:lnTo>
                    <a:lnTo>
                      <a:pt x="1379" y="835"/>
                    </a:lnTo>
                    <a:lnTo>
                      <a:pt x="1395" y="839"/>
                    </a:lnTo>
                    <a:lnTo>
                      <a:pt x="1429" y="834"/>
                    </a:lnTo>
                    <a:lnTo>
                      <a:pt x="1459" y="812"/>
                    </a:lnTo>
                    <a:lnTo>
                      <a:pt x="1485" y="776"/>
                    </a:lnTo>
                    <a:lnTo>
                      <a:pt x="1509" y="730"/>
                    </a:lnTo>
                    <a:lnTo>
                      <a:pt x="1530" y="679"/>
                    </a:lnTo>
                    <a:lnTo>
                      <a:pt x="1549" y="626"/>
                    </a:lnTo>
                    <a:lnTo>
                      <a:pt x="1565" y="574"/>
                    </a:lnTo>
                    <a:lnTo>
                      <a:pt x="1579" y="528"/>
                    </a:lnTo>
                    <a:lnTo>
                      <a:pt x="1584" y="510"/>
                    </a:lnTo>
                    <a:lnTo>
                      <a:pt x="1589" y="489"/>
                    </a:lnTo>
                    <a:lnTo>
                      <a:pt x="1595" y="466"/>
                    </a:lnTo>
                    <a:lnTo>
                      <a:pt x="1598" y="442"/>
                    </a:lnTo>
                    <a:lnTo>
                      <a:pt x="1599" y="417"/>
                    </a:lnTo>
                    <a:lnTo>
                      <a:pt x="1599" y="391"/>
                    </a:lnTo>
                    <a:lnTo>
                      <a:pt x="1596" y="366"/>
                    </a:lnTo>
                    <a:lnTo>
                      <a:pt x="1588" y="341"/>
                    </a:lnTo>
                    <a:lnTo>
                      <a:pt x="1576" y="316"/>
                    </a:lnTo>
                    <a:lnTo>
                      <a:pt x="1560" y="293"/>
                    </a:lnTo>
                    <a:lnTo>
                      <a:pt x="1538" y="272"/>
                    </a:lnTo>
                    <a:lnTo>
                      <a:pt x="1509" y="253"/>
                    </a:lnTo>
                    <a:lnTo>
                      <a:pt x="1475" y="238"/>
                    </a:lnTo>
                    <a:lnTo>
                      <a:pt x="1432" y="225"/>
                    </a:lnTo>
                    <a:lnTo>
                      <a:pt x="1382" y="217"/>
                    </a:lnTo>
                    <a:lnTo>
                      <a:pt x="1323" y="213"/>
                    </a:lnTo>
                    <a:lnTo>
                      <a:pt x="1321" y="213"/>
                    </a:lnTo>
                    <a:lnTo>
                      <a:pt x="1315" y="213"/>
                    </a:lnTo>
                    <a:lnTo>
                      <a:pt x="1307" y="213"/>
                    </a:lnTo>
                    <a:lnTo>
                      <a:pt x="1294" y="213"/>
                    </a:lnTo>
                    <a:lnTo>
                      <a:pt x="1279" y="214"/>
                    </a:lnTo>
                    <a:lnTo>
                      <a:pt x="1262" y="214"/>
                    </a:lnTo>
                    <a:lnTo>
                      <a:pt x="1241" y="215"/>
                    </a:lnTo>
                    <a:lnTo>
                      <a:pt x="1219" y="216"/>
                    </a:lnTo>
                    <a:lnTo>
                      <a:pt x="1195" y="219"/>
                    </a:lnTo>
                    <a:lnTo>
                      <a:pt x="1170" y="221"/>
                    </a:lnTo>
                    <a:lnTo>
                      <a:pt x="1143" y="224"/>
                    </a:lnTo>
                    <a:lnTo>
                      <a:pt x="1116" y="228"/>
                    </a:lnTo>
                    <a:lnTo>
                      <a:pt x="1088" y="231"/>
                    </a:lnTo>
                    <a:lnTo>
                      <a:pt x="1059" y="236"/>
                    </a:lnTo>
                    <a:lnTo>
                      <a:pt x="1030" y="242"/>
                    </a:lnTo>
                    <a:lnTo>
                      <a:pt x="1002" y="248"/>
                    </a:lnTo>
                    <a:lnTo>
                      <a:pt x="977" y="254"/>
                    </a:lnTo>
                    <a:lnTo>
                      <a:pt x="954" y="259"/>
                    </a:lnTo>
                    <a:lnTo>
                      <a:pt x="933" y="263"/>
                    </a:lnTo>
                    <a:lnTo>
                      <a:pt x="913" y="267"/>
                    </a:lnTo>
                    <a:lnTo>
                      <a:pt x="895" y="269"/>
                    </a:lnTo>
                    <a:lnTo>
                      <a:pt x="878" y="272"/>
                    </a:lnTo>
                    <a:lnTo>
                      <a:pt x="862" y="273"/>
                    </a:lnTo>
                    <a:lnTo>
                      <a:pt x="847" y="274"/>
                    </a:lnTo>
                    <a:lnTo>
                      <a:pt x="832" y="274"/>
                    </a:lnTo>
                    <a:lnTo>
                      <a:pt x="819" y="274"/>
                    </a:lnTo>
                    <a:lnTo>
                      <a:pt x="805" y="273"/>
                    </a:lnTo>
                    <a:lnTo>
                      <a:pt x="792" y="272"/>
                    </a:lnTo>
                    <a:lnTo>
                      <a:pt x="778" y="270"/>
                    </a:lnTo>
                    <a:lnTo>
                      <a:pt x="766" y="269"/>
                    </a:lnTo>
                    <a:lnTo>
                      <a:pt x="752" y="267"/>
                    </a:lnTo>
                    <a:lnTo>
                      <a:pt x="738" y="265"/>
                    </a:lnTo>
                    <a:lnTo>
                      <a:pt x="723" y="262"/>
                    </a:lnTo>
                    <a:lnTo>
                      <a:pt x="707" y="262"/>
                    </a:lnTo>
                    <a:lnTo>
                      <a:pt x="690" y="261"/>
                    </a:lnTo>
                    <a:lnTo>
                      <a:pt x="671" y="262"/>
                    </a:lnTo>
                    <a:lnTo>
                      <a:pt x="652" y="263"/>
                    </a:lnTo>
                    <a:lnTo>
                      <a:pt x="632" y="265"/>
                    </a:lnTo>
                    <a:lnTo>
                      <a:pt x="612" y="266"/>
                    </a:lnTo>
                    <a:lnTo>
                      <a:pt x="593" y="267"/>
                    </a:lnTo>
                    <a:lnTo>
                      <a:pt x="572" y="269"/>
                    </a:lnTo>
                    <a:lnTo>
                      <a:pt x="553" y="272"/>
                    </a:lnTo>
                    <a:lnTo>
                      <a:pt x="534" y="273"/>
                    </a:lnTo>
                    <a:lnTo>
                      <a:pt x="516" y="275"/>
                    </a:lnTo>
                    <a:lnTo>
                      <a:pt x="500" y="276"/>
                    </a:lnTo>
                    <a:lnTo>
                      <a:pt x="483" y="277"/>
                    </a:lnTo>
                    <a:lnTo>
                      <a:pt x="470" y="277"/>
                    </a:lnTo>
                    <a:lnTo>
                      <a:pt x="457" y="277"/>
                    </a:lnTo>
                    <a:lnTo>
                      <a:pt x="422" y="272"/>
                    </a:lnTo>
                    <a:lnTo>
                      <a:pt x="395" y="260"/>
                    </a:lnTo>
                    <a:lnTo>
                      <a:pt x="373" y="243"/>
                    </a:lnTo>
                    <a:lnTo>
                      <a:pt x="358" y="222"/>
                    </a:lnTo>
                    <a:lnTo>
                      <a:pt x="345" y="200"/>
                    </a:lnTo>
                    <a:lnTo>
                      <a:pt x="337" y="179"/>
                    </a:lnTo>
                    <a:lnTo>
                      <a:pt x="330" y="162"/>
                    </a:lnTo>
                    <a:lnTo>
                      <a:pt x="325" y="148"/>
                    </a:lnTo>
                    <a:lnTo>
                      <a:pt x="315" y="132"/>
                    </a:lnTo>
                    <a:lnTo>
                      <a:pt x="303" y="115"/>
                    </a:lnTo>
                    <a:lnTo>
                      <a:pt x="290" y="99"/>
                    </a:lnTo>
                    <a:lnTo>
                      <a:pt x="275" y="81"/>
                    </a:lnTo>
                    <a:lnTo>
                      <a:pt x="259" y="66"/>
                    </a:lnTo>
                    <a:lnTo>
                      <a:pt x="242" y="52"/>
                    </a:lnTo>
                    <a:lnTo>
                      <a:pt x="223" y="38"/>
                    </a:lnTo>
                    <a:lnTo>
                      <a:pt x="205" y="26"/>
                    </a:lnTo>
                    <a:lnTo>
                      <a:pt x="199" y="23"/>
                    </a:lnTo>
                    <a:lnTo>
                      <a:pt x="193" y="20"/>
                    </a:lnTo>
                    <a:lnTo>
                      <a:pt x="188" y="18"/>
                    </a:lnTo>
                    <a:lnTo>
                      <a:pt x="182" y="15"/>
                    </a:lnTo>
                    <a:lnTo>
                      <a:pt x="176" y="14"/>
                    </a:lnTo>
                    <a:lnTo>
                      <a:pt x="170" y="11"/>
                    </a:lnTo>
                    <a:lnTo>
                      <a:pt x="165" y="9"/>
                    </a:lnTo>
                    <a:lnTo>
                      <a:pt x="159" y="8"/>
                    </a:lnTo>
                    <a:lnTo>
                      <a:pt x="156" y="3"/>
                    </a:lnTo>
                    <a:lnTo>
                      <a:pt x="151" y="1"/>
                    </a:lnTo>
                    <a:lnTo>
                      <a:pt x="143" y="0"/>
                    </a:lnTo>
                    <a:lnTo>
                      <a:pt x="132" y="1"/>
                    </a:lnTo>
                    <a:lnTo>
                      <a:pt x="121" y="3"/>
                    </a:lnTo>
                    <a:lnTo>
                      <a:pt x="107" y="9"/>
                    </a:lnTo>
                    <a:lnTo>
                      <a:pt x="93" y="16"/>
                    </a:lnTo>
                    <a:lnTo>
                      <a:pt x="78" y="25"/>
                    </a:lnTo>
                    <a:lnTo>
                      <a:pt x="74" y="28"/>
                    </a:lnTo>
                    <a:lnTo>
                      <a:pt x="69" y="31"/>
                    </a:lnTo>
                    <a:lnTo>
                      <a:pt x="63" y="34"/>
                    </a:lnTo>
                    <a:lnTo>
                      <a:pt x="57" y="37"/>
                    </a:lnTo>
                    <a:lnTo>
                      <a:pt x="52" y="41"/>
                    </a:lnTo>
                    <a:lnTo>
                      <a:pt x="46" y="46"/>
                    </a:lnTo>
                    <a:lnTo>
                      <a:pt x="41" y="52"/>
                    </a:lnTo>
                    <a:lnTo>
                      <a:pt x="36" y="58"/>
                    </a:lnTo>
                    <a:lnTo>
                      <a:pt x="15" y="94"/>
                    </a:lnTo>
                    <a:lnTo>
                      <a:pt x="3" y="124"/>
                    </a:lnTo>
                    <a:lnTo>
                      <a:pt x="0" y="149"/>
                    </a:lnTo>
                    <a:lnTo>
                      <a:pt x="3" y="170"/>
                    </a:lnTo>
                    <a:lnTo>
                      <a:pt x="13" y="189"/>
                    </a:lnTo>
                    <a:lnTo>
                      <a:pt x="26" y="204"/>
                    </a:lnTo>
                    <a:lnTo>
                      <a:pt x="42" y="217"/>
                    </a:lnTo>
                    <a:lnTo>
                      <a:pt x="61" y="230"/>
                    </a:lnTo>
                    <a:lnTo>
                      <a:pt x="74" y="239"/>
                    </a:lnTo>
                    <a:lnTo>
                      <a:pt x="87" y="248"/>
                    </a:lnTo>
                    <a:lnTo>
                      <a:pt x="101" y="259"/>
                    </a:lnTo>
                    <a:lnTo>
                      <a:pt x="113" y="270"/>
                    </a:lnTo>
                    <a:lnTo>
                      <a:pt x="124" y="283"/>
                    </a:lnTo>
                    <a:lnTo>
                      <a:pt x="135" y="297"/>
                    </a:lnTo>
                    <a:lnTo>
                      <a:pt x="141" y="313"/>
                    </a:lnTo>
                    <a:lnTo>
                      <a:pt x="147" y="331"/>
                    </a:lnTo>
                    <a:lnTo>
                      <a:pt x="151" y="345"/>
                    </a:lnTo>
                    <a:lnTo>
                      <a:pt x="155" y="361"/>
                    </a:lnTo>
                    <a:lnTo>
                      <a:pt x="162" y="381"/>
                    </a:lnTo>
                    <a:lnTo>
                      <a:pt x="171" y="403"/>
                    </a:lnTo>
                    <a:lnTo>
                      <a:pt x="182" y="426"/>
                    </a:lnTo>
                    <a:lnTo>
                      <a:pt x="196" y="452"/>
                    </a:lnTo>
                    <a:lnTo>
                      <a:pt x="212" y="479"/>
                    </a:lnTo>
                    <a:lnTo>
                      <a:pt x="230" y="508"/>
                    </a:lnTo>
                    <a:lnTo>
                      <a:pt x="251" y="536"/>
                    </a:lnTo>
                    <a:lnTo>
                      <a:pt x="274" y="566"/>
                    </a:lnTo>
                    <a:lnTo>
                      <a:pt x="300" y="596"/>
                    </a:lnTo>
                    <a:lnTo>
                      <a:pt x="330" y="627"/>
                    </a:lnTo>
                    <a:lnTo>
                      <a:pt x="363" y="657"/>
                    </a:lnTo>
                    <a:lnTo>
                      <a:pt x="398" y="687"/>
                    </a:lnTo>
                    <a:lnTo>
                      <a:pt x="436" y="716"/>
                    </a:lnTo>
                    <a:lnTo>
                      <a:pt x="479" y="744"/>
                    </a:lnTo>
                    <a:close/>
                  </a:path>
                </a:pathLst>
              </a:custGeom>
              <a:solidFill>
                <a:srgbClr val="F7D3B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0" name="Freeform 116"/>
              <p:cNvSpPr>
                <a:spLocks/>
              </p:cNvSpPr>
              <p:nvPr/>
            </p:nvSpPr>
            <p:spPr bwMode="auto">
              <a:xfrm>
                <a:off x="6103938" y="1330326"/>
                <a:ext cx="1225550" cy="603250"/>
              </a:xfrm>
              <a:custGeom>
                <a:avLst/>
                <a:gdLst>
                  <a:gd name="T0" fmla="*/ 554 w 1544"/>
                  <a:gd name="T1" fmla="*/ 718 h 759"/>
                  <a:gd name="T2" fmla="*/ 631 w 1544"/>
                  <a:gd name="T3" fmla="*/ 716 h 759"/>
                  <a:gd name="T4" fmla="*/ 677 w 1544"/>
                  <a:gd name="T5" fmla="*/ 679 h 759"/>
                  <a:gd name="T6" fmla="*/ 741 w 1544"/>
                  <a:gd name="T7" fmla="*/ 654 h 759"/>
                  <a:gd name="T8" fmla="*/ 830 w 1544"/>
                  <a:gd name="T9" fmla="*/ 657 h 759"/>
                  <a:gd name="T10" fmla="*/ 918 w 1544"/>
                  <a:gd name="T11" fmla="*/ 648 h 759"/>
                  <a:gd name="T12" fmla="*/ 995 w 1544"/>
                  <a:gd name="T13" fmla="*/ 631 h 759"/>
                  <a:gd name="T14" fmla="*/ 1057 w 1544"/>
                  <a:gd name="T15" fmla="*/ 611 h 759"/>
                  <a:gd name="T16" fmla="*/ 1106 w 1544"/>
                  <a:gd name="T17" fmla="*/ 595 h 759"/>
                  <a:gd name="T18" fmla="*/ 1141 w 1544"/>
                  <a:gd name="T19" fmla="*/ 588 h 759"/>
                  <a:gd name="T20" fmla="*/ 1202 w 1544"/>
                  <a:gd name="T21" fmla="*/ 600 h 759"/>
                  <a:gd name="T22" fmla="*/ 1251 w 1544"/>
                  <a:gd name="T23" fmla="*/ 652 h 759"/>
                  <a:gd name="T24" fmla="*/ 1290 w 1544"/>
                  <a:gd name="T25" fmla="*/ 713 h 759"/>
                  <a:gd name="T26" fmla="*/ 1338 w 1544"/>
                  <a:gd name="T27" fmla="*/ 755 h 759"/>
                  <a:gd name="T28" fmla="*/ 1442 w 1544"/>
                  <a:gd name="T29" fmla="*/ 703 h 759"/>
                  <a:gd name="T30" fmla="*/ 1520 w 1544"/>
                  <a:gd name="T31" fmla="*/ 518 h 759"/>
                  <a:gd name="T32" fmla="*/ 1543 w 1544"/>
                  <a:gd name="T33" fmla="*/ 414 h 759"/>
                  <a:gd name="T34" fmla="*/ 1534 w 1544"/>
                  <a:gd name="T35" fmla="*/ 323 h 759"/>
                  <a:gd name="T36" fmla="*/ 1469 w 1544"/>
                  <a:gd name="T37" fmla="*/ 242 h 759"/>
                  <a:gd name="T38" fmla="*/ 1319 w 1544"/>
                  <a:gd name="T39" fmla="*/ 198 h 759"/>
                  <a:gd name="T40" fmla="*/ 1248 w 1544"/>
                  <a:gd name="T41" fmla="*/ 197 h 759"/>
                  <a:gd name="T42" fmla="*/ 1188 w 1544"/>
                  <a:gd name="T43" fmla="*/ 200 h 759"/>
                  <a:gd name="T44" fmla="*/ 1099 w 1544"/>
                  <a:gd name="T45" fmla="*/ 208 h 759"/>
                  <a:gd name="T46" fmla="*/ 993 w 1544"/>
                  <a:gd name="T47" fmla="*/ 224 h 759"/>
                  <a:gd name="T48" fmla="*/ 903 w 1544"/>
                  <a:gd name="T49" fmla="*/ 243 h 759"/>
                  <a:gd name="T50" fmla="*/ 836 w 1544"/>
                  <a:gd name="T51" fmla="*/ 252 h 759"/>
                  <a:gd name="T52" fmla="*/ 780 w 1544"/>
                  <a:gd name="T53" fmla="*/ 253 h 759"/>
                  <a:gd name="T54" fmla="*/ 727 w 1544"/>
                  <a:gd name="T55" fmla="*/ 248 h 759"/>
                  <a:gd name="T56" fmla="*/ 666 w 1544"/>
                  <a:gd name="T57" fmla="*/ 245 h 759"/>
                  <a:gd name="T58" fmla="*/ 592 w 1544"/>
                  <a:gd name="T59" fmla="*/ 250 h 759"/>
                  <a:gd name="T60" fmla="*/ 517 w 1544"/>
                  <a:gd name="T61" fmla="*/ 256 h 759"/>
                  <a:gd name="T62" fmla="*/ 454 w 1544"/>
                  <a:gd name="T63" fmla="*/ 260 h 759"/>
                  <a:gd name="T64" fmla="*/ 359 w 1544"/>
                  <a:gd name="T65" fmla="*/ 230 h 759"/>
                  <a:gd name="T66" fmla="*/ 310 w 1544"/>
                  <a:gd name="T67" fmla="*/ 161 h 759"/>
                  <a:gd name="T68" fmla="*/ 263 w 1544"/>
                  <a:gd name="T69" fmla="*/ 106 h 759"/>
                  <a:gd name="T70" fmla="*/ 198 w 1544"/>
                  <a:gd name="T71" fmla="*/ 48 h 759"/>
                  <a:gd name="T72" fmla="*/ 167 w 1544"/>
                  <a:gd name="T73" fmla="*/ 26 h 759"/>
                  <a:gd name="T74" fmla="*/ 146 w 1544"/>
                  <a:gd name="T75" fmla="*/ 16 h 759"/>
                  <a:gd name="T76" fmla="*/ 126 w 1544"/>
                  <a:gd name="T77" fmla="*/ 1 h 759"/>
                  <a:gd name="T78" fmla="*/ 82 w 1544"/>
                  <a:gd name="T79" fmla="*/ 10 h 759"/>
                  <a:gd name="T80" fmla="*/ 54 w 1544"/>
                  <a:gd name="T81" fmla="*/ 24 h 759"/>
                  <a:gd name="T82" fmla="*/ 32 w 1544"/>
                  <a:gd name="T83" fmla="*/ 40 h 759"/>
                  <a:gd name="T84" fmla="*/ 0 w 1544"/>
                  <a:gd name="T85" fmla="*/ 131 h 759"/>
                  <a:gd name="T86" fmla="*/ 39 w 1544"/>
                  <a:gd name="T87" fmla="*/ 194 h 759"/>
                  <a:gd name="T88" fmla="*/ 88 w 1544"/>
                  <a:gd name="T89" fmla="*/ 232 h 759"/>
                  <a:gd name="T90" fmla="*/ 124 w 1544"/>
                  <a:gd name="T91" fmla="*/ 284 h 759"/>
                  <a:gd name="T92" fmla="*/ 146 w 1544"/>
                  <a:gd name="T93" fmla="*/ 347 h 759"/>
                  <a:gd name="T94" fmla="*/ 196 w 1544"/>
                  <a:gd name="T95" fmla="*/ 435 h 759"/>
                  <a:gd name="T96" fmla="*/ 280 w 1544"/>
                  <a:gd name="T97" fmla="*/ 540 h 759"/>
                  <a:gd name="T98" fmla="*/ 407 w 1544"/>
                  <a:gd name="T99" fmla="*/ 643 h 7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544" h="759">
                    <a:moveTo>
                      <a:pt x="446" y="668"/>
                    </a:moveTo>
                    <a:lnTo>
                      <a:pt x="488" y="691"/>
                    </a:lnTo>
                    <a:lnTo>
                      <a:pt x="524" y="708"/>
                    </a:lnTo>
                    <a:lnTo>
                      <a:pt x="554" y="718"/>
                    </a:lnTo>
                    <a:lnTo>
                      <a:pt x="578" y="723"/>
                    </a:lnTo>
                    <a:lnTo>
                      <a:pt x="599" y="724"/>
                    </a:lnTo>
                    <a:lnTo>
                      <a:pt x="616" y="722"/>
                    </a:lnTo>
                    <a:lnTo>
                      <a:pt x="631" y="716"/>
                    </a:lnTo>
                    <a:lnTo>
                      <a:pt x="644" y="708"/>
                    </a:lnTo>
                    <a:lnTo>
                      <a:pt x="654" y="699"/>
                    </a:lnTo>
                    <a:lnTo>
                      <a:pt x="666" y="690"/>
                    </a:lnTo>
                    <a:lnTo>
                      <a:pt x="677" y="679"/>
                    </a:lnTo>
                    <a:lnTo>
                      <a:pt x="689" y="670"/>
                    </a:lnTo>
                    <a:lnTo>
                      <a:pt x="704" y="662"/>
                    </a:lnTo>
                    <a:lnTo>
                      <a:pt x="720" y="656"/>
                    </a:lnTo>
                    <a:lnTo>
                      <a:pt x="741" y="654"/>
                    </a:lnTo>
                    <a:lnTo>
                      <a:pt x="765" y="655"/>
                    </a:lnTo>
                    <a:lnTo>
                      <a:pt x="787" y="657"/>
                    </a:lnTo>
                    <a:lnTo>
                      <a:pt x="808" y="657"/>
                    </a:lnTo>
                    <a:lnTo>
                      <a:pt x="830" y="657"/>
                    </a:lnTo>
                    <a:lnTo>
                      <a:pt x="853" y="656"/>
                    </a:lnTo>
                    <a:lnTo>
                      <a:pt x="875" y="654"/>
                    </a:lnTo>
                    <a:lnTo>
                      <a:pt x="896" y="652"/>
                    </a:lnTo>
                    <a:lnTo>
                      <a:pt x="918" y="648"/>
                    </a:lnTo>
                    <a:lnTo>
                      <a:pt x="939" y="645"/>
                    </a:lnTo>
                    <a:lnTo>
                      <a:pt x="958" y="640"/>
                    </a:lnTo>
                    <a:lnTo>
                      <a:pt x="977" y="635"/>
                    </a:lnTo>
                    <a:lnTo>
                      <a:pt x="995" y="631"/>
                    </a:lnTo>
                    <a:lnTo>
                      <a:pt x="1012" y="625"/>
                    </a:lnTo>
                    <a:lnTo>
                      <a:pt x="1030" y="620"/>
                    </a:lnTo>
                    <a:lnTo>
                      <a:pt x="1045" y="616"/>
                    </a:lnTo>
                    <a:lnTo>
                      <a:pt x="1057" y="611"/>
                    </a:lnTo>
                    <a:lnTo>
                      <a:pt x="1070" y="607"/>
                    </a:lnTo>
                    <a:lnTo>
                      <a:pt x="1083" y="602"/>
                    </a:lnTo>
                    <a:lnTo>
                      <a:pt x="1094" y="599"/>
                    </a:lnTo>
                    <a:lnTo>
                      <a:pt x="1106" y="595"/>
                    </a:lnTo>
                    <a:lnTo>
                      <a:pt x="1116" y="593"/>
                    </a:lnTo>
                    <a:lnTo>
                      <a:pt x="1125" y="591"/>
                    </a:lnTo>
                    <a:lnTo>
                      <a:pt x="1133" y="589"/>
                    </a:lnTo>
                    <a:lnTo>
                      <a:pt x="1141" y="588"/>
                    </a:lnTo>
                    <a:lnTo>
                      <a:pt x="1148" y="587"/>
                    </a:lnTo>
                    <a:lnTo>
                      <a:pt x="1168" y="588"/>
                    </a:lnTo>
                    <a:lnTo>
                      <a:pt x="1186" y="593"/>
                    </a:lnTo>
                    <a:lnTo>
                      <a:pt x="1202" y="600"/>
                    </a:lnTo>
                    <a:lnTo>
                      <a:pt x="1216" y="610"/>
                    </a:lnTo>
                    <a:lnTo>
                      <a:pt x="1229" y="623"/>
                    </a:lnTo>
                    <a:lnTo>
                      <a:pt x="1240" y="637"/>
                    </a:lnTo>
                    <a:lnTo>
                      <a:pt x="1251" y="652"/>
                    </a:lnTo>
                    <a:lnTo>
                      <a:pt x="1261" y="667"/>
                    </a:lnTo>
                    <a:lnTo>
                      <a:pt x="1270" y="683"/>
                    </a:lnTo>
                    <a:lnTo>
                      <a:pt x="1281" y="699"/>
                    </a:lnTo>
                    <a:lnTo>
                      <a:pt x="1290" y="713"/>
                    </a:lnTo>
                    <a:lnTo>
                      <a:pt x="1300" y="726"/>
                    </a:lnTo>
                    <a:lnTo>
                      <a:pt x="1312" y="738"/>
                    </a:lnTo>
                    <a:lnTo>
                      <a:pt x="1324" y="748"/>
                    </a:lnTo>
                    <a:lnTo>
                      <a:pt x="1338" y="755"/>
                    </a:lnTo>
                    <a:lnTo>
                      <a:pt x="1353" y="759"/>
                    </a:lnTo>
                    <a:lnTo>
                      <a:pt x="1385" y="754"/>
                    </a:lnTo>
                    <a:lnTo>
                      <a:pt x="1415" y="734"/>
                    </a:lnTo>
                    <a:lnTo>
                      <a:pt x="1442" y="703"/>
                    </a:lnTo>
                    <a:lnTo>
                      <a:pt x="1466" y="663"/>
                    </a:lnTo>
                    <a:lnTo>
                      <a:pt x="1487" y="617"/>
                    </a:lnTo>
                    <a:lnTo>
                      <a:pt x="1505" y="567"/>
                    </a:lnTo>
                    <a:lnTo>
                      <a:pt x="1520" y="518"/>
                    </a:lnTo>
                    <a:lnTo>
                      <a:pt x="1533" y="472"/>
                    </a:lnTo>
                    <a:lnTo>
                      <a:pt x="1537" y="455"/>
                    </a:lnTo>
                    <a:lnTo>
                      <a:pt x="1541" y="435"/>
                    </a:lnTo>
                    <a:lnTo>
                      <a:pt x="1543" y="414"/>
                    </a:lnTo>
                    <a:lnTo>
                      <a:pt x="1544" y="392"/>
                    </a:lnTo>
                    <a:lnTo>
                      <a:pt x="1544" y="369"/>
                    </a:lnTo>
                    <a:lnTo>
                      <a:pt x="1541" y="346"/>
                    </a:lnTo>
                    <a:lnTo>
                      <a:pt x="1534" y="323"/>
                    </a:lnTo>
                    <a:lnTo>
                      <a:pt x="1525" y="301"/>
                    </a:lnTo>
                    <a:lnTo>
                      <a:pt x="1511" y="280"/>
                    </a:lnTo>
                    <a:lnTo>
                      <a:pt x="1492" y="260"/>
                    </a:lnTo>
                    <a:lnTo>
                      <a:pt x="1469" y="242"/>
                    </a:lnTo>
                    <a:lnTo>
                      <a:pt x="1442" y="227"/>
                    </a:lnTo>
                    <a:lnTo>
                      <a:pt x="1407" y="214"/>
                    </a:lnTo>
                    <a:lnTo>
                      <a:pt x="1366" y="204"/>
                    </a:lnTo>
                    <a:lnTo>
                      <a:pt x="1319" y="198"/>
                    </a:lnTo>
                    <a:lnTo>
                      <a:pt x="1263" y="197"/>
                    </a:lnTo>
                    <a:lnTo>
                      <a:pt x="1261" y="197"/>
                    </a:lnTo>
                    <a:lnTo>
                      <a:pt x="1256" y="197"/>
                    </a:lnTo>
                    <a:lnTo>
                      <a:pt x="1248" y="197"/>
                    </a:lnTo>
                    <a:lnTo>
                      <a:pt x="1237" y="198"/>
                    </a:lnTo>
                    <a:lnTo>
                      <a:pt x="1223" y="198"/>
                    </a:lnTo>
                    <a:lnTo>
                      <a:pt x="1207" y="199"/>
                    </a:lnTo>
                    <a:lnTo>
                      <a:pt x="1188" y="200"/>
                    </a:lnTo>
                    <a:lnTo>
                      <a:pt x="1169" y="201"/>
                    </a:lnTo>
                    <a:lnTo>
                      <a:pt x="1147" y="204"/>
                    </a:lnTo>
                    <a:lnTo>
                      <a:pt x="1124" y="206"/>
                    </a:lnTo>
                    <a:lnTo>
                      <a:pt x="1099" y="208"/>
                    </a:lnTo>
                    <a:lnTo>
                      <a:pt x="1073" y="212"/>
                    </a:lnTo>
                    <a:lnTo>
                      <a:pt x="1047" y="215"/>
                    </a:lnTo>
                    <a:lnTo>
                      <a:pt x="1020" y="220"/>
                    </a:lnTo>
                    <a:lnTo>
                      <a:pt x="993" y="224"/>
                    </a:lnTo>
                    <a:lnTo>
                      <a:pt x="966" y="230"/>
                    </a:lnTo>
                    <a:lnTo>
                      <a:pt x="943" y="235"/>
                    </a:lnTo>
                    <a:lnTo>
                      <a:pt x="922" y="239"/>
                    </a:lnTo>
                    <a:lnTo>
                      <a:pt x="903" y="243"/>
                    </a:lnTo>
                    <a:lnTo>
                      <a:pt x="884" y="246"/>
                    </a:lnTo>
                    <a:lnTo>
                      <a:pt x="867" y="248"/>
                    </a:lnTo>
                    <a:lnTo>
                      <a:pt x="851" y="251"/>
                    </a:lnTo>
                    <a:lnTo>
                      <a:pt x="836" y="252"/>
                    </a:lnTo>
                    <a:lnTo>
                      <a:pt x="821" y="253"/>
                    </a:lnTo>
                    <a:lnTo>
                      <a:pt x="807" y="253"/>
                    </a:lnTo>
                    <a:lnTo>
                      <a:pt x="793" y="253"/>
                    </a:lnTo>
                    <a:lnTo>
                      <a:pt x="780" y="253"/>
                    </a:lnTo>
                    <a:lnTo>
                      <a:pt x="767" y="253"/>
                    </a:lnTo>
                    <a:lnTo>
                      <a:pt x="753" y="252"/>
                    </a:lnTo>
                    <a:lnTo>
                      <a:pt x="741" y="251"/>
                    </a:lnTo>
                    <a:lnTo>
                      <a:pt x="727" y="248"/>
                    </a:lnTo>
                    <a:lnTo>
                      <a:pt x="713" y="247"/>
                    </a:lnTo>
                    <a:lnTo>
                      <a:pt x="698" y="246"/>
                    </a:lnTo>
                    <a:lnTo>
                      <a:pt x="682" y="245"/>
                    </a:lnTo>
                    <a:lnTo>
                      <a:pt x="666" y="245"/>
                    </a:lnTo>
                    <a:lnTo>
                      <a:pt x="647" y="246"/>
                    </a:lnTo>
                    <a:lnTo>
                      <a:pt x="630" y="246"/>
                    </a:lnTo>
                    <a:lnTo>
                      <a:pt x="610" y="247"/>
                    </a:lnTo>
                    <a:lnTo>
                      <a:pt x="592" y="250"/>
                    </a:lnTo>
                    <a:lnTo>
                      <a:pt x="572" y="251"/>
                    </a:lnTo>
                    <a:lnTo>
                      <a:pt x="554" y="253"/>
                    </a:lnTo>
                    <a:lnTo>
                      <a:pt x="536" y="254"/>
                    </a:lnTo>
                    <a:lnTo>
                      <a:pt x="517" y="256"/>
                    </a:lnTo>
                    <a:lnTo>
                      <a:pt x="500" y="258"/>
                    </a:lnTo>
                    <a:lnTo>
                      <a:pt x="484" y="259"/>
                    </a:lnTo>
                    <a:lnTo>
                      <a:pt x="468" y="260"/>
                    </a:lnTo>
                    <a:lnTo>
                      <a:pt x="454" y="260"/>
                    </a:lnTo>
                    <a:lnTo>
                      <a:pt x="441" y="260"/>
                    </a:lnTo>
                    <a:lnTo>
                      <a:pt x="408" y="255"/>
                    </a:lnTo>
                    <a:lnTo>
                      <a:pt x="381" y="245"/>
                    </a:lnTo>
                    <a:lnTo>
                      <a:pt x="359" y="230"/>
                    </a:lnTo>
                    <a:lnTo>
                      <a:pt x="342" y="213"/>
                    </a:lnTo>
                    <a:lnTo>
                      <a:pt x="328" y="194"/>
                    </a:lnTo>
                    <a:lnTo>
                      <a:pt x="318" y="177"/>
                    </a:lnTo>
                    <a:lnTo>
                      <a:pt x="310" y="161"/>
                    </a:lnTo>
                    <a:lnTo>
                      <a:pt x="302" y="149"/>
                    </a:lnTo>
                    <a:lnTo>
                      <a:pt x="290" y="136"/>
                    </a:lnTo>
                    <a:lnTo>
                      <a:pt x="278" y="121"/>
                    </a:lnTo>
                    <a:lnTo>
                      <a:pt x="263" y="106"/>
                    </a:lnTo>
                    <a:lnTo>
                      <a:pt x="248" y="91"/>
                    </a:lnTo>
                    <a:lnTo>
                      <a:pt x="232" y="76"/>
                    </a:lnTo>
                    <a:lnTo>
                      <a:pt x="215" y="62"/>
                    </a:lnTo>
                    <a:lnTo>
                      <a:pt x="198" y="48"/>
                    </a:lnTo>
                    <a:lnTo>
                      <a:pt x="182" y="36"/>
                    </a:lnTo>
                    <a:lnTo>
                      <a:pt x="177" y="33"/>
                    </a:lnTo>
                    <a:lnTo>
                      <a:pt x="172" y="30"/>
                    </a:lnTo>
                    <a:lnTo>
                      <a:pt x="167" y="26"/>
                    </a:lnTo>
                    <a:lnTo>
                      <a:pt x="162" y="23"/>
                    </a:lnTo>
                    <a:lnTo>
                      <a:pt x="157" y="20"/>
                    </a:lnTo>
                    <a:lnTo>
                      <a:pt x="152" y="18"/>
                    </a:lnTo>
                    <a:lnTo>
                      <a:pt x="146" y="16"/>
                    </a:lnTo>
                    <a:lnTo>
                      <a:pt x="142" y="13"/>
                    </a:lnTo>
                    <a:lnTo>
                      <a:pt x="138" y="8"/>
                    </a:lnTo>
                    <a:lnTo>
                      <a:pt x="133" y="3"/>
                    </a:lnTo>
                    <a:lnTo>
                      <a:pt x="126" y="1"/>
                    </a:lnTo>
                    <a:lnTo>
                      <a:pt x="116" y="0"/>
                    </a:lnTo>
                    <a:lnTo>
                      <a:pt x="106" y="1"/>
                    </a:lnTo>
                    <a:lnTo>
                      <a:pt x="95" y="4"/>
                    </a:lnTo>
                    <a:lnTo>
                      <a:pt x="82" y="10"/>
                    </a:lnTo>
                    <a:lnTo>
                      <a:pt x="68" y="18"/>
                    </a:lnTo>
                    <a:lnTo>
                      <a:pt x="63" y="20"/>
                    </a:lnTo>
                    <a:lnTo>
                      <a:pt x="59" y="22"/>
                    </a:lnTo>
                    <a:lnTo>
                      <a:pt x="54" y="24"/>
                    </a:lnTo>
                    <a:lnTo>
                      <a:pt x="48" y="26"/>
                    </a:lnTo>
                    <a:lnTo>
                      <a:pt x="43" y="30"/>
                    </a:lnTo>
                    <a:lnTo>
                      <a:pt x="37" y="34"/>
                    </a:lnTo>
                    <a:lnTo>
                      <a:pt x="32" y="40"/>
                    </a:lnTo>
                    <a:lnTo>
                      <a:pt x="27" y="47"/>
                    </a:lnTo>
                    <a:lnTo>
                      <a:pt x="10" y="79"/>
                    </a:lnTo>
                    <a:lnTo>
                      <a:pt x="1" y="107"/>
                    </a:lnTo>
                    <a:lnTo>
                      <a:pt x="0" y="131"/>
                    </a:lnTo>
                    <a:lnTo>
                      <a:pt x="5" y="151"/>
                    </a:lnTo>
                    <a:lnTo>
                      <a:pt x="13" y="168"/>
                    </a:lnTo>
                    <a:lnTo>
                      <a:pt x="24" y="182"/>
                    </a:lnTo>
                    <a:lnTo>
                      <a:pt x="39" y="194"/>
                    </a:lnTo>
                    <a:lnTo>
                      <a:pt x="54" y="206"/>
                    </a:lnTo>
                    <a:lnTo>
                      <a:pt x="66" y="214"/>
                    </a:lnTo>
                    <a:lnTo>
                      <a:pt x="76" y="223"/>
                    </a:lnTo>
                    <a:lnTo>
                      <a:pt x="88" y="232"/>
                    </a:lnTo>
                    <a:lnTo>
                      <a:pt x="99" y="243"/>
                    </a:lnTo>
                    <a:lnTo>
                      <a:pt x="108" y="255"/>
                    </a:lnTo>
                    <a:lnTo>
                      <a:pt x="118" y="269"/>
                    </a:lnTo>
                    <a:lnTo>
                      <a:pt x="124" y="284"/>
                    </a:lnTo>
                    <a:lnTo>
                      <a:pt x="130" y="301"/>
                    </a:lnTo>
                    <a:lnTo>
                      <a:pt x="134" y="314"/>
                    </a:lnTo>
                    <a:lnTo>
                      <a:pt x="139" y="329"/>
                    </a:lnTo>
                    <a:lnTo>
                      <a:pt x="146" y="347"/>
                    </a:lnTo>
                    <a:lnTo>
                      <a:pt x="156" y="367"/>
                    </a:lnTo>
                    <a:lnTo>
                      <a:pt x="167" y="388"/>
                    </a:lnTo>
                    <a:lnTo>
                      <a:pt x="181" y="411"/>
                    </a:lnTo>
                    <a:lnTo>
                      <a:pt x="196" y="435"/>
                    </a:lnTo>
                    <a:lnTo>
                      <a:pt x="213" y="460"/>
                    </a:lnTo>
                    <a:lnTo>
                      <a:pt x="233" y="487"/>
                    </a:lnTo>
                    <a:lnTo>
                      <a:pt x="256" y="512"/>
                    </a:lnTo>
                    <a:lnTo>
                      <a:pt x="280" y="540"/>
                    </a:lnTo>
                    <a:lnTo>
                      <a:pt x="308" y="566"/>
                    </a:lnTo>
                    <a:lnTo>
                      <a:pt x="337" y="593"/>
                    </a:lnTo>
                    <a:lnTo>
                      <a:pt x="371" y="618"/>
                    </a:lnTo>
                    <a:lnTo>
                      <a:pt x="407" y="643"/>
                    </a:lnTo>
                    <a:lnTo>
                      <a:pt x="446" y="668"/>
                    </a:lnTo>
                    <a:close/>
                  </a:path>
                </a:pathLst>
              </a:custGeom>
              <a:solidFill>
                <a:srgbClr val="F4C6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1" name="Freeform 117"/>
              <p:cNvSpPr>
                <a:spLocks/>
              </p:cNvSpPr>
              <p:nvPr/>
            </p:nvSpPr>
            <p:spPr bwMode="auto">
              <a:xfrm>
                <a:off x="6127750" y="1354138"/>
                <a:ext cx="1185863" cy="538163"/>
              </a:xfrm>
              <a:custGeom>
                <a:avLst/>
                <a:gdLst>
                  <a:gd name="T0" fmla="*/ 518 w 1494"/>
                  <a:gd name="T1" fmla="*/ 639 h 680"/>
                  <a:gd name="T2" fmla="*/ 597 w 1494"/>
                  <a:gd name="T3" fmla="*/ 636 h 680"/>
                  <a:gd name="T4" fmla="*/ 644 w 1494"/>
                  <a:gd name="T5" fmla="*/ 604 h 680"/>
                  <a:gd name="T6" fmla="*/ 708 w 1494"/>
                  <a:gd name="T7" fmla="*/ 581 h 680"/>
                  <a:gd name="T8" fmla="*/ 797 w 1494"/>
                  <a:gd name="T9" fmla="*/ 584 h 680"/>
                  <a:gd name="T10" fmla="*/ 882 w 1494"/>
                  <a:gd name="T11" fmla="*/ 576 h 680"/>
                  <a:gd name="T12" fmla="*/ 957 w 1494"/>
                  <a:gd name="T13" fmla="*/ 561 h 680"/>
                  <a:gd name="T14" fmla="*/ 1016 w 1494"/>
                  <a:gd name="T15" fmla="*/ 545 h 680"/>
                  <a:gd name="T16" fmla="*/ 1062 w 1494"/>
                  <a:gd name="T17" fmla="*/ 533 h 680"/>
                  <a:gd name="T18" fmla="*/ 1100 w 1494"/>
                  <a:gd name="T19" fmla="*/ 526 h 680"/>
                  <a:gd name="T20" fmla="*/ 1168 w 1494"/>
                  <a:gd name="T21" fmla="*/ 536 h 680"/>
                  <a:gd name="T22" fmla="*/ 1218 w 1494"/>
                  <a:gd name="T23" fmla="*/ 583 h 680"/>
                  <a:gd name="T24" fmla="*/ 1254 w 1494"/>
                  <a:gd name="T25" fmla="*/ 639 h 680"/>
                  <a:gd name="T26" fmla="*/ 1298 w 1494"/>
                  <a:gd name="T27" fmla="*/ 677 h 680"/>
                  <a:gd name="T28" fmla="*/ 1399 w 1494"/>
                  <a:gd name="T29" fmla="*/ 633 h 680"/>
                  <a:gd name="T30" fmla="*/ 1478 w 1494"/>
                  <a:gd name="T31" fmla="*/ 463 h 680"/>
                  <a:gd name="T32" fmla="*/ 1494 w 1494"/>
                  <a:gd name="T33" fmla="*/ 364 h 680"/>
                  <a:gd name="T34" fmla="*/ 1474 w 1494"/>
                  <a:gd name="T35" fmla="*/ 284 h 680"/>
                  <a:gd name="T36" fmla="*/ 1403 w 1494"/>
                  <a:gd name="T37" fmla="*/ 214 h 680"/>
                  <a:gd name="T38" fmla="*/ 1256 w 1494"/>
                  <a:gd name="T39" fmla="*/ 182 h 680"/>
                  <a:gd name="T40" fmla="*/ 1191 w 1494"/>
                  <a:gd name="T41" fmla="*/ 184 h 680"/>
                  <a:gd name="T42" fmla="*/ 1138 w 1494"/>
                  <a:gd name="T43" fmla="*/ 187 h 680"/>
                  <a:gd name="T44" fmla="*/ 1055 w 1494"/>
                  <a:gd name="T45" fmla="*/ 195 h 680"/>
                  <a:gd name="T46" fmla="*/ 957 w 1494"/>
                  <a:gd name="T47" fmla="*/ 210 h 680"/>
                  <a:gd name="T48" fmla="*/ 874 w 1494"/>
                  <a:gd name="T49" fmla="*/ 226 h 680"/>
                  <a:gd name="T50" fmla="*/ 811 w 1494"/>
                  <a:gd name="T51" fmla="*/ 234 h 680"/>
                  <a:gd name="T52" fmla="*/ 756 w 1494"/>
                  <a:gd name="T53" fmla="*/ 237 h 680"/>
                  <a:gd name="T54" fmla="*/ 703 w 1494"/>
                  <a:gd name="T55" fmla="*/ 234 h 680"/>
                  <a:gd name="T56" fmla="*/ 643 w 1494"/>
                  <a:gd name="T57" fmla="*/ 232 h 680"/>
                  <a:gd name="T58" fmla="*/ 571 w 1494"/>
                  <a:gd name="T59" fmla="*/ 235 h 680"/>
                  <a:gd name="T60" fmla="*/ 501 w 1494"/>
                  <a:gd name="T61" fmla="*/ 241 h 680"/>
                  <a:gd name="T62" fmla="*/ 439 w 1494"/>
                  <a:gd name="T63" fmla="*/ 243 h 680"/>
                  <a:gd name="T64" fmla="*/ 347 w 1494"/>
                  <a:gd name="T65" fmla="*/ 219 h 680"/>
                  <a:gd name="T66" fmla="*/ 290 w 1494"/>
                  <a:gd name="T67" fmla="*/ 163 h 680"/>
                  <a:gd name="T68" fmla="*/ 236 w 1494"/>
                  <a:gd name="T69" fmla="*/ 113 h 680"/>
                  <a:gd name="T70" fmla="*/ 175 w 1494"/>
                  <a:gd name="T71" fmla="*/ 60 h 680"/>
                  <a:gd name="T72" fmla="*/ 148 w 1494"/>
                  <a:gd name="T73" fmla="*/ 37 h 680"/>
                  <a:gd name="T74" fmla="*/ 130 w 1494"/>
                  <a:gd name="T75" fmla="*/ 25 h 680"/>
                  <a:gd name="T76" fmla="*/ 110 w 1494"/>
                  <a:gd name="T77" fmla="*/ 4 h 680"/>
                  <a:gd name="T78" fmla="*/ 70 w 1494"/>
                  <a:gd name="T79" fmla="*/ 5 h 680"/>
                  <a:gd name="T80" fmla="*/ 45 w 1494"/>
                  <a:gd name="T81" fmla="*/ 15 h 680"/>
                  <a:gd name="T82" fmla="*/ 23 w 1494"/>
                  <a:gd name="T83" fmla="*/ 29 h 680"/>
                  <a:gd name="T84" fmla="*/ 0 w 1494"/>
                  <a:gd name="T85" fmla="*/ 113 h 680"/>
                  <a:gd name="T86" fmla="*/ 36 w 1494"/>
                  <a:gd name="T87" fmla="*/ 174 h 680"/>
                  <a:gd name="T88" fmla="*/ 76 w 1494"/>
                  <a:gd name="T89" fmla="*/ 209 h 680"/>
                  <a:gd name="T90" fmla="*/ 110 w 1494"/>
                  <a:gd name="T91" fmla="*/ 256 h 680"/>
                  <a:gd name="T92" fmla="*/ 133 w 1494"/>
                  <a:gd name="T93" fmla="*/ 315 h 680"/>
                  <a:gd name="T94" fmla="*/ 181 w 1494"/>
                  <a:gd name="T95" fmla="*/ 393 h 680"/>
                  <a:gd name="T96" fmla="*/ 260 w 1494"/>
                  <a:gd name="T97" fmla="*/ 484 h 680"/>
                  <a:gd name="T98" fmla="*/ 378 w 1494"/>
                  <a:gd name="T99" fmla="*/ 573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494" h="680">
                    <a:moveTo>
                      <a:pt x="414" y="594"/>
                    </a:moveTo>
                    <a:lnTo>
                      <a:pt x="454" y="614"/>
                    </a:lnTo>
                    <a:lnTo>
                      <a:pt x="490" y="629"/>
                    </a:lnTo>
                    <a:lnTo>
                      <a:pt x="518" y="639"/>
                    </a:lnTo>
                    <a:lnTo>
                      <a:pt x="543" y="643"/>
                    </a:lnTo>
                    <a:lnTo>
                      <a:pt x="563" y="644"/>
                    </a:lnTo>
                    <a:lnTo>
                      <a:pt x="582" y="642"/>
                    </a:lnTo>
                    <a:lnTo>
                      <a:pt x="597" y="636"/>
                    </a:lnTo>
                    <a:lnTo>
                      <a:pt x="609" y="629"/>
                    </a:lnTo>
                    <a:lnTo>
                      <a:pt x="621" y="621"/>
                    </a:lnTo>
                    <a:lnTo>
                      <a:pt x="632" y="612"/>
                    </a:lnTo>
                    <a:lnTo>
                      <a:pt x="644" y="604"/>
                    </a:lnTo>
                    <a:lnTo>
                      <a:pt x="657" y="596"/>
                    </a:lnTo>
                    <a:lnTo>
                      <a:pt x="672" y="589"/>
                    </a:lnTo>
                    <a:lnTo>
                      <a:pt x="688" y="583"/>
                    </a:lnTo>
                    <a:lnTo>
                      <a:pt x="708" y="581"/>
                    </a:lnTo>
                    <a:lnTo>
                      <a:pt x="731" y="582"/>
                    </a:lnTo>
                    <a:lnTo>
                      <a:pt x="753" y="583"/>
                    </a:lnTo>
                    <a:lnTo>
                      <a:pt x="775" y="584"/>
                    </a:lnTo>
                    <a:lnTo>
                      <a:pt x="797" y="584"/>
                    </a:lnTo>
                    <a:lnTo>
                      <a:pt x="819" y="583"/>
                    </a:lnTo>
                    <a:lnTo>
                      <a:pt x="841" y="582"/>
                    </a:lnTo>
                    <a:lnTo>
                      <a:pt x="862" y="580"/>
                    </a:lnTo>
                    <a:lnTo>
                      <a:pt x="882" y="576"/>
                    </a:lnTo>
                    <a:lnTo>
                      <a:pt x="902" y="573"/>
                    </a:lnTo>
                    <a:lnTo>
                      <a:pt x="921" y="569"/>
                    </a:lnTo>
                    <a:lnTo>
                      <a:pt x="940" y="566"/>
                    </a:lnTo>
                    <a:lnTo>
                      <a:pt x="957" y="561"/>
                    </a:lnTo>
                    <a:lnTo>
                      <a:pt x="974" y="558"/>
                    </a:lnTo>
                    <a:lnTo>
                      <a:pt x="989" y="553"/>
                    </a:lnTo>
                    <a:lnTo>
                      <a:pt x="1003" y="550"/>
                    </a:lnTo>
                    <a:lnTo>
                      <a:pt x="1016" y="545"/>
                    </a:lnTo>
                    <a:lnTo>
                      <a:pt x="1027" y="542"/>
                    </a:lnTo>
                    <a:lnTo>
                      <a:pt x="1040" y="538"/>
                    </a:lnTo>
                    <a:lnTo>
                      <a:pt x="1052" y="535"/>
                    </a:lnTo>
                    <a:lnTo>
                      <a:pt x="1062" y="533"/>
                    </a:lnTo>
                    <a:lnTo>
                      <a:pt x="1072" y="529"/>
                    </a:lnTo>
                    <a:lnTo>
                      <a:pt x="1083" y="528"/>
                    </a:lnTo>
                    <a:lnTo>
                      <a:pt x="1092" y="526"/>
                    </a:lnTo>
                    <a:lnTo>
                      <a:pt x="1100" y="526"/>
                    </a:lnTo>
                    <a:lnTo>
                      <a:pt x="1107" y="524"/>
                    </a:lnTo>
                    <a:lnTo>
                      <a:pt x="1130" y="526"/>
                    </a:lnTo>
                    <a:lnTo>
                      <a:pt x="1149" y="529"/>
                    </a:lnTo>
                    <a:lnTo>
                      <a:pt x="1168" y="536"/>
                    </a:lnTo>
                    <a:lnTo>
                      <a:pt x="1183" y="545"/>
                    </a:lnTo>
                    <a:lnTo>
                      <a:pt x="1195" y="557"/>
                    </a:lnTo>
                    <a:lnTo>
                      <a:pt x="1208" y="569"/>
                    </a:lnTo>
                    <a:lnTo>
                      <a:pt x="1218" y="583"/>
                    </a:lnTo>
                    <a:lnTo>
                      <a:pt x="1228" y="597"/>
                    </a:lnTo>
                    <a:lnTo>
                      <a:pt x="1237" y="611"/>
                    </a:lnTo>
                    <a:lnTo>
                      <a:pt x="1246" y="626"/>
                    </a:lnTo>
                    <a:lnTo>
                      <a:pt x="1254" y="639"/>
                    </a:lnTo>
                    <a:lnTo>
                      <a:pt x="1263" y="651"/>
                    </a:lnTo>
                    <a:lnTo>
                      <a:pt x="1274" y="662"/>
                    </a:lnTo>
                    <a:lnTo>
                      <a:pt x="1285" y="671"/>
                    </a:lnTo>
                    <a:lnTo>
                      <a:pt x="1298" y="677"/>
                    </a:lnTo>
                    <a:lnTo>
                      <a:pt x="1312" y="680"/>
                    </a:lnTo>
                    <a:lnTo>
                      <a:pt x="1343" y="677"/>
                    </a:lnTo>
                    <a:lnTo>
                      <a:pt x="1373" y="659"/>
                    </a:lnTo>
                    <a:lnTo>
                      <a:pt x="1399" y="633"/>
                    </a:lnTo>
                    <a:lnTo>
                      <a:pt x="1423" y="597"/>
                    </a:lnTo>
                    <a:lnTo>
                      <a:pt x="1444" y="556"/>
                    </a:lnTo>
                    <a:lnTo>
                      <a:pt x="1463" y="511"/>
                    </a:lnTo>
                    <a:lnTo>
                      <a:pt x="1478" y="463"/>
                    </a:lnTo>
                    <a:lnTo>
                      <a:pt x="1489" y="417"/>
                    </a:lnTo>
                    <a:lnTo>
                      <a:pt x="1491" y="401"/>
                    </a:lnTo>
                    <a:lnTo>
                      <a:pt x="1494" y="384"/>
                    </a:lnTo>
                    <a:lnTo>
                      <a:pt x="1494" y="364"/>
                    </a:lnTo>
                    <a:lnTo>
                      <a:pt x="1493" y="345"/>
                    </a:lnTo>
                    <a:lnTo>
                      <a:pt x="1489" y="324"/>
                    </a:lnTo>
                    <a:lnTo>
                      <a:pt x="1483" y="303"/>
                    </a:lnTo>
                    <a:lnTo>
                      <a:pt x="1474" y="284"/>
                    </a:lnTo>
                    <a:lnTo>
                      <a:pt x="1463" y="264"/>
                    </a:lnTo>
                    <a:lnTo>
                      <a:pt x="1446" y="246"/>
                    </a:lnTo>
                    <a:lnTo>
                      <a:pt x="1427" y="228"/>
                    </a:lnTo>
                    <a:lnTo>
                      <a:pt x="1403" y="214"/>
                    </a:lnTo>
                    <a:lnTo>
                      <a:pt x="1374" y="202"/>
                    </a:lnTo>
                    <a:lnTo>
                      <a:pt x="1341" y="192"/>
                    </a:lnTo>
                    <a:lnTo>
                      <a:pt x="1301" y="186"/>
                    </a:lnTo>
                    <a:lnTo>
                      <a:pt x="1256" y="182"/>
                    </a:lnTo>
                    <a:lnTo>
                      <a:pt x="1205" y="184"/>
                    </a:lnTo>
                    <a:lnTo>
                      <a:pt x="1204" y="184"/>
                    </a:lnTo>
                    <a:lnTo>
                      <a:pt x="1199" y="184"/>
                    </a:lnTo>
                    <a:lnTo>
                      <a:pt x="1191" y="184"/>
                    </a:lnTo>
                    <a:lnTo>
                      <a:pt x="1182" y="185"/>
                    </a:lnTo>
                    <a:lnTo>
                      <a:pt x="1169" y="185"/>
                    </a:lnTo>
                    <a:lnTo>
                      <a:pt x="1154" y="186"/>
                    </a:lnTo>
                    <a:lnTo>
                      <a:pt x="1138" y="187"/>
                    </a:lnTo>
                    <a:lnTo>
                      <a:pt x="1119" y="188"/>
                    </a:lnTo>
                    <a:lnTo>
                      <a:pt x="1099" y="190"/>
                    </a:lnTo>
                    <a:lnTo>
                      <a:pt x="1078" y="192"/>
                    </a:lnTo>
                    <a:lnTo>
                      <a:pt x="1055" y="195"/>
                    </a:lnTo>
                    <a:lnTo>
                      <a:pt x="1032" y="197"/>
                    </a:lnTo>
                    <a:lnTo>
                      <a:pt x="1008" y="201"/>
                    </a:lnTo>
                    <a:lnTo>
                      <a:pt x="982" y="205"/>
                    </a:lnTo>
                    <a:lnTo>
                      <a:pt x="957" y="210"/>
                    </a:lnTo>
                    <a:lnTo>
                      <a:pt x="932" y="215"/>
                    </a:lnTo>
                    <a:lnTo>
                      <a:pt x="911" y="219"/>
                    </a:lnTo>
                    <a:lnTo>
                      <a:pt x="893" y="223"/>
                    </a:lnTo>
                    <a:lnTo>
                      <a:pt x="874" y="226"/>
                    </a:lnTo>
                    <a:lnTo>
                      <a:pt x="857" y="228"/>
                    </a:lnTo>
                    <a:lnTo>
                      <a:pt x="841" y="231"/>
                    </a:lnTo>
                    <a:lnTo>
                      <a:pt x="826" y="233"/>
                    </a:lnTo>
                    <a:lnTo>
                      <a:pt x="811" y="234"/>
                    </a:lnTo>
                    <a:lnTo>
                      <a:pt x="797" y="235"/>
                    </a:lnTo>
                    <a:lnTo>
                      <a:pt x="782" y="235"/>
                    </a:lnTo>
                    <a:lnTo>
                      <a:pt x="769" y="237"/>
                    </a:lnTo>
                    <a:lnTo>
                      <a:pt x="756" y="237"/>
                    </a:lnTo>
                    <a:lnTo>
                      <a:pt x="743" y="237"/>
                    </a:lnTo>
                    <a:lnTo>
                      <a:pt x="729" y="235"/>
                    </a:lnTo>
                    <a:lnTo>
                      <a:pt x="716" y="235"/>
                    </a:lnTo>
                    <a:lnTo>
                      <a:pt x="703" y="234"/>
                    </a:lnTo>
                    <a:lnTo>
                      <a:pt x="689" y="233"/>
                    </a:lnTo>
                    <a:lnTo>
                      <a:pt x="674" y="232"/>
                    </a:lnTo>
                    <a:lnTo>
                      <a:pt x="659" y="232"/>
                    </a:lnTo>
                    <a:lnTo>
                      <a:pt x="643" y="232"/>
                    </a:lnTo>
                    <a:lnTo>
                      <a:pt x="625" y="232"/>
                    </a:lnTo>
                    <a:lnTo>
                      <a:pt x="608" y="233"/>
                    </a:lnTo>
                    <a:lnTo>
                      <a:pt x="590" y="234"/>
                    </a:lnTo>
                    <a:lnTo>
                      <a:pt x="571" y="235"/>
                    </a:lnTo>
                    <a:lnTo>
                      <a:pt x="554" y="237"/>
                    </a:lnTo>
                    <a:lnTo>
                      <a:pt x="536" y="238"/>
                    </a:lnTo>
                    <a:lnTo>
                      <a:pt x="518" y="239"/>
                    </a:lnTo>
                    <a:lnTo>
                      <a:pt x="501" y="241"/>
                    </a:lnTo>
                    <a:lnTo>
                      <a:pt x="484" y="242"/>
                    </a:lnTo>
                    <a:lnTo>
                      <a:pt x="468" y="242"/>
                    </a:lnTo>
                    <a:lnTo>
                      <a:pt x="453" y="243"/>
                    </a:lnTo>
                    <a:lnTo>
                      <a:pt x="439" y="243"/>
                    </a:lnTo>
                    <a:lnTo>
                      <a:pt x="426" y="243"/>
                    </a:lnTo>
                    <a:lnTo>
                      <a:pt x="395" y="240"/>
                    </a:lnTo>
                    <a:lnTo>
                      <a:pt x="369" y="232"/>
                    </a:lnTo>
                    <a:lnTo>
                      <a:pt x="347" y="219"/>
                    </a:lnTo>
                    <a:lnTo>
                      <a:pt x="330" y="205"/>
                    </a:lnTo>
                    <a:lnTo>
                      <a:pt x="313" y="190"/>
                    </a:lnTo>
                    <a:lnTo>
                      <a:pt x="301" y="176"/>
                    </a:lnTo>
                    <a:lnTo>
                      <a:pt x="290" y="163"/>
                    </a:lnTo>
                    <a:lnTo>
                      <a:pt x="280" y="152"/>
                    </a:lnTo>
                    <a:lnTo>
                      <a:pt x="266" y="140"/>
                    </a:lnTo>
                    <a:lnTo>
                      <a:pt x="251" y="127"/>
                    </a:lnTo>
                    <a:lnTo>
                      <a:pt x="236" y="113"/>
                    </a:lnTo>
                    <a:lnTo>
                      <a:pt x="221" y="101"/>
                    </a:lnTo>
                    <a:lnTo>
                      <a:pt x="205" y="87"/>
                    </a:lnTo>
                    <a:lnTo>
                      <a:pt x="190" y="74"/>
                    </a:lnTo>
                    <a:lnTo>
                      <a:pt x="175" y="60"/>
                    </a:lnTo>
                    <a:lnTo>
                      <a:pt x="161" y="49"/>
                    </a:lnTo>
                    <a:lnTo>
                      <a:pt x="157" y="45"/>
                    </a:lnTo>
                    <a:lnTo>
                      <a:pt x="152" y="41"/>
                    </a:lnTo>
                    <a:lnTo>
                      <a:pt x="148" y="37"/>
                    </a:lnTo>
                    <a:lnTo>
                      <a:pt x="143" y="34"/>
                    </a:lnTo>
                    <a:lnTo>
                      <a:pt x="138" y="30"/>
                    </a:lnTo>
                    <a:lnTo>
                      <a:pt x="135" y="27"/>
                    </a:lnTo>
                    <a:lnTo>
                      <a:pt x="130" y="25"/>
                    </a:lnTo>
                    <a:lnTo>
                      <a:pt x="126" y="22"/>
                    </a:lnTo>
                    <a:lnTo>
                      <a:pt x="122" y="14"/>
                    </a:lnTo>
                    <a:lnTo>
                      <a:pt x="116" y="8"/>
                    </a:lnTo>
                    <a:lnTo>
                      <a:pt x="110" y="4"/>
                    </a:lnTo>
                    <a:lnTo>
                      <a:pt x="102" y="2"/>
                    </a:lnTo>
                    <a:lnTo>
                      <a:pt x="92" y="0"/>
                    </a:lnTo>
                    <a:lnTo>
                      <a:pt x="82" y="2"/>
                    </a:lnTo>
                    <a:lnTo>
                      <a:pt x="70" y="5"/>
                    </a:lnTo>
                    <a:lnTo>
                      <a:pt x="58" y="12"/>
                    </a:lnTo>
                    <a:lnTo>
                      <a:pt x="54" y="13"/>
                    </a:lnTo>
                    <a:lnTo>
                      <a:pt x="50" y="14"/>
                    </a:lnTo>
                    <a:lnTo>
                      <a:pt x="45" y="15"/>
                    </a:lnTo>
                    <a:lnTo>
                      <a:pt x="40" y="18"/>
                    </a:lnTo>
                    <a:lnTo>
                      <a:pt x="35" y="20"/>
                    </a:lnTo>
                    <a:lnTo>
                      <a:pt x="29" y="25"/>
                    </a:lnTo>
                    <a:lnTo>
                      <a:pt x="23" y="29"/>
                    </a:lnTo>
                    <a:lnTo>
                      <a:pt x="19" y="37"/>
                    </a:lnTo>
                    <a:lnTo>
                      <a:pt x="6" y="66"/>
                    </a:lnTo>
                    <a:lnTo>
                      <a:pt x="0" y="91"/>
                    </a:lnTo>
                    <a:lnTo>
                      <a:pt x="0" y="113"/>
                    </a:lnTo>
                    <a:lnTo>
                      <a:pt x="5" y="132"/>
                    </a:lnTo>
                    <a:lnTo>
                      <a:pt x="13" y="148"/>
                    </a:lnTo>
                    <a:lnTo>
                      <a:pt x="23" y="162"/>
                    </a:lnTo>
                    <a:lnTo>
                      <a:pt x="36" y="174"/>
                    </a:lnTo>
                    <a:lnTo>
                      <a:pt x="49" y="185"/>
                    </a:lnTo>
                    <a:lnTo>
                      <a:pt x="57" y="192"/>
                    </a:lnTo>
                    <a:lnTo>
                      <a:pt x="66" y="200"/>
                    </a:lnTo>
                    <a:lnTo>
                      <a:pt x="76" y="209"/>
                    </a:lnTo>
                    <a:lnTo>
                      <a:pt x="85" y="219"/>
                    </a:lnTo>
                    <a:lnTo>
                      <a:pt x="93" y="230"/>
                    </a:lnTo>
                    <a:lnTo>
                      <a:pt x="103" y="242"/>
                    </a:lnTo>
                    <a:lnTo>
                      <a:pt x="110" y="256"/>
                    </a:lnTo>
                    <a:lnTo>
                      <a:pt x="115" y="272"/>
                    </a:lnTo>
                    <a:lnTo>
                      <a:pt x="120" y="285"/>
                    </a:lnTo>
                    <a:lnTo>
                      <a:pt x="126" y="299"/>
                    </a:lnTo>
                    <a:lnTo>
                      <a:pt x="133" y="315"/>
                    </a:lnTo>
                    <a:lnTo>
                      <a:pt x="142" y="332"/>
                    </a:lnTo>
                    <a:lnTo>
                      <a:pt x="153" y="352"/>
                    </a:lnTo>
                    <a:lnTo>
                      <a:pt x="166" y="371"/>
                    </a:lnTo>
                    <a:lnTo>
                      <a:pt x="181" y="393"/>
                    </a:lnTo>
                    <a:lnTo>
                      <a:pt x="197" y="415"/>
                    </a:lnTo>
                    <a:lnTo>
                      <a:pt x="217" y="438"/>
                    </a:lnTo>
                    <a:lnTo>
                      <a:pt x="237" y="461"/>
                    </a:lnTo>
                    <a:lnTo>
                      <a:pt x="260" y="484"/>
                    </a:lnTo>
                    <a:lnTo>
                      <a:pt x="286" y="507"/>
                    </a:lnTo>
                    <a:lnTo>
                      <a:pt x="315" y="529"/>
                    </a:lnTo>
                    <a:lnTo>
                      <a:pt x="344" y="552"/>
                    </a:lnTo>
                    <a:lnTo>
                      <a:pt x="378" y="573"/>
                    </a:lnTo>
                    <a:lnTo>
                      <a:pt x="414" y="594"/>
                    </a:lnTo>
                    <a:close/>
                  </a:path>
                </a:pathLst>
              </a:custGeom>
              <a:solidFill>
                <a:srgbClr val="F2B7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2" name="Freeform 118"/>
              <p:cNvSpPr>
                <a:spLocks/>
              </p:cNvSpPr>
              <p:nvPr/>
            </p:nvSpPr>
            <p:spPr bwMode="auto">
              <a:xfrm>
                <a:off x="6149975" y="1374776"/>
                <a:ext cx="1149350" cy="477838"/>
              </a:xfrm>
              <a:custGeom>
                <a:avLst/>
                <a:gdLst>
                  <a:gd name="T0" fmla="*/ 485 w 1448"/>
                  <a:gd name="T1" fmla="*/ 560 h 602"/>
                  <a:gd name="T2" fmla="*/ 563 w 1448"/>
                  <a:gd name="T3" fmla="*/ 557 h 602"/>
                  <a:gd name="T4" fmla="*/ 614 w 1448"/>
                  <a:gd name="T5" fmla="*/ 529 h 602"/>
                  <a:gd name="T6" fmla="*/ 677 w 1448"/>
                  <a:gd name="T7" fmla="*/ 508 h 602"/>
                  <a:gd name="T8" fmla="*/ 766 w 1448"/>
                  <a:gd name="T9" fmla="*/ 511 h 602"/>
                  <a:gd name="T10" fmla="*/ 848 w 1448"/>
                  <a:gd name="T11" fmla="*/ 506 h 602"/>
                  <a:gd name="T12" fmla="*/ 921 w 1448"/>
                  <a:gd name="T13" fmla="*/ 494 h 602"/>
                  <a:gd name="T14" fmla="*/ 975 w 1448"/>
                  <a:gd name="T15" fmla="*/ 481 h 602"/>
                  <a:gd name="T16" fmla="*/ 1020 w 1448"/>
                  <a:gd name="T17" fmla="*/ 470 h 602"/>
                  <a:gd name="T18" fmla="*/ 1057 w 1448"/>
                  <a:gd name="T19" fmla="*/ 464 h 602"/>
                  <a:gd name="T20" fmla="*/ 1133 w 1448"/>
                  <a:gd name="T21" fmla="*/ 472 h 602"/>
                  <a:gd name="T22" fmla="*/ 1186 w 1448"/>
                  <a:gd name="T23" fmla="*/ 515 h 602"/>
                  <a:gd name="T24" fmla="*/ 1219 w 1448"/>
                  <a:gd name="T25" fmla="*/ 565 h 602"/>
                  <a:gd name="T26" fmla="*/ 1258 w 1448"/>
                  <a:gd name="T27" fmla="*/ 600 h 602"/>
                  <a:gd name="T28" fmla="*/ 1359 w 1448"/>
                  <a:gd name="T29" fmla="*/ 563 h 602"/>
                  <a:gd name="T30" fmla="*/ 1436 w 1448"/>
                  <a:gd name="T31" fmla="*/ 411 h 602"/>
                  <a:gd name="T32" fmla="*/ 1446 w 1448"/>
                  <a:gd name="T33" fmla="*/ 317 h 602"/>
                  <a:gd name="T34" fmla="*/ 1416 w 1448"/>
                  <a:gd name="T35" fmla="*/ 244 h 602"/>
                  <a:gd name="T36" fmla="*/ 1338 w 1448"/>
                  <a:gd name="T37" fmla="*/ 187 h 602"/>
                  <a:gd name="T38" fmla="*/ 1195 w 1448"/>
                  <a:gd name="T39" fmla="*/ 167 h 602"/>
                  <a:gd name="T40" fmla="*/ 1135 w 1448"/>
                  <a:gd name="T41" fmla="*/ 172 h 602"/>
                  <a:gd name="T42" fmla="*/ 1088 w 1448"/>
                  <a:gd name="T43" fmla="*/ 175 h 602"/>
                  <a:gd name="T44" fmla="*/ 1013 w 1448"/>
                  <a:gd name="T45" fmla="*/ 183 h 602"/>
                  <a:gd name="T46" fmla="*/ 922 w 1448"/>
                  <a:gd name="T47" fmla="*/ 196 h 602"/>
                  <a:gd name="T48" fmla="*/ 846 w 1448"/>
                  <a:gd name="T49" fmla="*/ 210 h 602"/>
                  <a:gd name="T50" fmla="*/ 786 w 1448"/>
                  <a:gd name="T51" fmla="*/ 218 h 602"/>
                  <a:gd name="T52" fmla="*/ 732 w 1448"/>
                  <a:gd name="T53" fmla="*/ 220 h 602"/>
                  <a:gd name="T54" fmla="*/ 679 w 1448"/>
                  <a:gd name="T55" fmla="*/ 220 h 602"/>
                  <a:gd name="T56" fmla="*/ 620 w 1448"/>
                  <a:gd name="T57" fmla="*/ 219 h 602"/>
                  <a:gd name="T58" fmla="*/ 553 w 1448"/>
                  <a:gd name="T59" fmla="*/ 222 h 602"/>
                  <a:gd name="T60" fmla="*/ 486 w 1448"/>
                  <a:gd name="T61" fmla="*/ 227 h 602"/>
                  <a:gd name="T62" fmla="*/ 426 w 1448"/>
                  <a:gd name="T63" fmla="*/ 229 h 602"/>
                  <a:gd name="T64" fmla="*/ 336 w 1448"/>
                  <a:gd name="T65" fmla="*/ 211 h 602"/>
                  <a:gd name="T66" fmla="*/ 272 w 1448"/>
                  <a:gd name="T67" fmla="*/ 166 h 602"/>
                  <a:gd name="T68" fmla="*/ 212 w 1448"/>
                  <a:gd name="T69" fmla="*/ 123 h 602"/>
                  <a:gd name="T70" fmla="*/ 153 w 1448"/>
                  <a:gd name="T71" fmla="*/ 74 h 602"/>
                  <a:gd name="T72" fmla="*/ 118 w 1448"/>
                  <a:gd name="T73" fmla="*/ 38 h 602"/>
                  <a:gd name="T74" fmla="*/ 95 w 1448"/>
                  <a:gd name="T75" fmla="*/ 7 h 602"/>
                  <a:gd name="T76" fmla="*/ 60 w 1448"/>
                  <a:gd name="T77" fmla="*/ 2 h 602"/>
                  <a:gd name="T78" fmla="*/ 38 w 1448"/>
                  <a:gd name="T79" fmla="*/ 9 h 602"/>
                  <a:gd name="T80" fmla="*/ 17 w 1448"/>
                  <a:gd name="T81" fmla="*/ 22 h 602"/>
                  <a:gd name="T82" fmla="*/ 1 w 1448"/>
                  <a:gd name="T83" fmla="*/ 97 h 602"/>
                  <a:gd name="T84" fmla="*/ 33 w 1448"/>
                  <a:gd name="T85" fmla="*/ 154 h 602"/>
                  <a:gd name="T86" fmla="*/ 65 w 1448"/>
                  <a:gd name="T87" fmla="*/ 187 h 602"/>
                  <a:gd name="T88" fmla="*/ 94 w 1448"/>
                  <a:gd name="T89" fmla="*/ 230 h 602"/>
                  <a:gd name="T90" fmla="*/ 121 w 1448"/>
                  <a:gd name="T91" fmla="*/ 283 h 602"/>
                  <a:gd name="T92" fmla="*/ 168 w 1448"/>
                  <a:gd name="T93" fmla="*/ 352 h 602"/>
                  <a:gd name="T94" fmla="*/ 243 w 1448"/>
                  <a:gd name="T95" fmla="*/ 430 h 602"/>
                  <a:gd name="T96" fmla="*/ 351 w 1448"/>
                  <a:gd name="T97" fmla="*/ 504 h 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448" h="602">
                    <a:moveTo>
                      <a:pt x="383" y="522"/>
                    </a:moveTo>
                    <a:lnTo>
                      <a:pt x="422" y="539"/>
                    </a:lnTo>
                    <a:lnTo>
                      <a:pt x="456" y="552"/>
                    </a:lnTo>
                    <a:lnTo>
                      <a:pt x="485" y="560"/>
                    </a:lnTo>
                    <a:lnTo>
                      <a:pt x="509" y="563"/>
                    </a:lnTo>
                    <a:lnTo>
                      <a:pt x="530" y="564"/>
                    </a:lnTo>
                    <a:lnTo>
                      <a:pt x="548" y="562"/>
                    </a:lnTo>
                    <a:lnTo>
                      <a:pt x="563" y="557"/>
                    </a:lnTo>
                    <a:lnTo>
                      <a:pt x="577" y="552"/>
                    </a:lnTo>
                    <a:lnTo>
                      <a:pt x="589" y="544"/>
                    </a:lnTo>
                    <a:lnTo>
                      <a:pt x="601" y="536"/>
                    </a:lnTo>
                    <a:lnTo>
                      <a:pt x="614" y="529"/>
                    </a:lnTo>
                    <a:lnTo>
                      <a:pt x="626" y="521"/>
                    </a:lnTo>
                    <a:lnTo>
                      <a:pt x="641" y="515"/>
                    </a:lnTo>
                    <a:lnTo>
                      <a:pt x="657" y="510"/>
                    </a:lnTo>
                    <a:lnTo>
                      <a:pt x="677" y="508"/>
                    </a:lnTo>
                    <a:lnTo>
                      <a:pt x="700" y="509"/>
                    </a:lnTo>
                    <a:lnTo>
                      <a:pt x="722" y="510"/>
                    </a:lnTo>
                    <a:lnTo>
                      <a:pt x="744" y="511"/>
                    </a:lnTo>
                    <a:lnTo>
                      <a:pt x="766" y="511"/>
                    </a:lnTo>
                    <a:lnTo>
                      <a:pt x="786" y="511"/>
                    </a:lnTo>
                    <a:lnTo>
                      <a:pt x="808" y="510"/>
                    </a:lnTo>
                    <a:lnTo>
                      <a:pt x="829" y="508"/>
                    </a:lnTo>
                    <a:lnTo>
                      <a:pt x="848" y="506"/>
                    </a:lnTo>
                    <a:lnTo>
                      <a:pt x="868" y="503"/>
                    </a:lnTo>
                    <a:lnTo>
                      <a:pt x="886" y="501"/>
                    </a:lnTo>
                    <a:lnTo>
                      <a:pt x="905" y="497"/>
                    </a:lnTo>
                    <a:lnTo>
                      <a:pt x="921" y="494"/>
                    </a:lnTo>
                    <a:lnTo>
                      <a:pt x="937" y="491"/>
                    </a:lnTo>
                    <a:lnTo>
                      <a:pt x="951" y="487"/>
                    </a:lnTo>
                    <a:lnTo>
                      <a:pt x="964" y="484"/>
                    </a:lnTo>
                    <a:lnTo>
                      <a:pt x="975" y="481"/>
                    </a:lnTo>
                    <a:lnTo>
                      <a:pt x="986" y="478"/>
                    </a:lnTo>
                    <a:lnTo>
                      <a:pt x="998" y="474"/>
                    </a:lnTo>
                    <a:lnTo>
                      <a:pt x="1010" y="472"/>
                    </a:lnTo>
                    <a:lnTo>
                      <a:pt x="1020" y="470"/>
                    </a:lnTo>
                    <a:lnTo>
                      <a:pt x="1030" y="468"/>
                    </a:lnTo>
                    <a:lnTo>
                      <a:pt x="1040" y="465"/>
                    </a:lnTo>
                    <a:lnTo>
                      <a:pt x="1049" y="464"/>
                    </a:lnTo>
                    <a:lnTo>
                      <a:pt x="1057" y="464"/>
                    </a:lnTo>
                    <a:lnTo>
                      <a:pt x="1065" y="463"/>
                    </a:lnTo>
                    <a:lnTo>
                      <a:pt x="1091" y="463"/>
                    </a:lnTo>
                    <a:lnTo>
                      <a:pt x="1113" y="466"/>
                    </a:lnTo>
                    <a:lnTo>
                      <a:pt x="1133" y="472"/>
                    </a:lnTo>
                    <a:lnTo>
                      <a:pt x="1149" y="481"/>
                    </a:lnTo>
                    <a:lnTo>
                      <a:pt x="1164" y="491"/>
                    </a:lnTo>
                    <a:lnTo>
                      <a:pt x="1176" y="502"/>
                    </a:lnTo>
                    <a:lnTo>
                      <a:pt x="1186" y="515"/>
                    </a:lnTo>
                    <a:lnTo>
                      <a:pt x="1195" y="527"/>
                    </a:lnTo>
                    <a:lnTo>
                      <a:pt x="1204" y="540"/>
                    </a:lnTo>
                    <a:lnTo>
                      <a:pt x="1211" y="553"/>
                    </a:lnTo>
                    <a:lnTo>
                      <a:pt x="1219" y="565"/>
                    </a:lnTo>
                    <a:lnTo>
                      <a:pt x="1227" y="577"/>
                    </a:lnTo>
                    <a:lnTo>
                      <a:pt x="1237" y="586"/>
                    </a:lnTo>
                    <a:lnTo>
                      <a:pt x="1247" y="594"/>
                    </a:lnTo>
                    <a:lnTo>
                      <a:pt x="1258" y="600"/>
                    </a:lnTo>
                    <a:lnTo>
                      <a:pt x="1272" y="602"/>
                    </a:lnTo>
                    <a:lnTo>
                      <a:pt x="1302" y="600"/>
                    </a:lnTo>
                    <a:lnTo>
                      <a:pt x="1331" y="586"/>
                    </a:lnTo>
                    <a:lnTo>
                      <a:pt x="1359" y="563"/>
                    </a:lnTo>
                    <a:lnTo>
                      <a:pt x="1383" y="533"/>
                    </a:lnTo>
                    <a:lnTo>
                      <a:pt x="1404" y="496"/>
                    </a:lnTo>
                    <a:lnTo>
                      <a:pt x="1422" y="455"/>
                    </a:lnTo>
                    <a:lnTo>
                      <a:pt x="1436" y="411"/>
                    </a:lnTo>
                    <a:lnTo>
                      <a:pt x="1446" y="365"/>
                    </a:lnTo>
                    <a:lnTo>
                      <a:pt x="1447" y="350"/>
                    </a:lnTo>
                    <a:lnTo>
                      <a:pt x="1448" y="334"/>
                    </a:lnTo>
                    <a:lnTo>
                      <a:pt x="1446" y="317"/>
                    </a:lnTo>
                    <a:lnTo>
                      <a:pt x="1443" y="298"/>
                    </a:lnTo>
                    <a:lnTo>
                      <a:pt x="1437" y="280"/>
                    </a:lnTo>
                    <a:lnTo>
                      <a:pt x="1428" y="261"/>
                    </a:lnTo>
                    <a:lnTo>
                      <a:pt x="1416" y="244"/>
                    </a:lnTo>
                    <a:lnTo>
                      <a:pt x="1402" y="228"/>
                    </a:lnTo>
                    <a:lnTo>
                      <a:pt x="1384" y="212"/>
                    </a:lnTo>
                    <a:lnTo>
                      <a:pt x="1363" y="198"/>
                    </a:lnTo>
                    <a:lnTo>
                      <a:pt x="1338" y="187"/>
                    </a:lnTo>
                    <a:lnTo>
                      <a:pt x="1309" y="177"/>
                    </a:lnTo>
                    <a:lnTo>
                      <a:pt x="1276" y="170"/>
                    </a:lnTo>
                    <a:lnTo>
                      <a:pt x="1238" y="167"/>
                    </a:lnTo>
                    <a:lnTo>
                      <a:pt x="1195" y="167"/>
                    </a:lnTo>
                    <a:lnTo>
                      <a:pt x="1148" y="170"/>
                    </a:lnTo>
                    <a:lnTo>
                      <a:pt x="1147" y="170"/>
                    </a:lnTo>
                    <a:lnTo>
                      <a:pt x="1142" y="170"/>
                    </a:lnTo>
                    <a:lnTo>
                      <a:pt x="1135" y="172"/>
                    </a:lnTo>
                    <a:lnTo>
                      <a:pt x="1127" y="172"/>
                    </a:lnTo>
                    <a:lnTo>
                      <a:pt x="1116" y="173"/>
                    </a:lnTo>
                    <a:lnTo>
                      <a:pt x="1103" y="174"/>
                    </a:lnTo>
                    <a:lnTo>
                      <a:pt x="1088" y="175"/>
                    </a:lnTo>
                    <a:lnTo>
                      <a:pt x="1071" y="176"/>
                    </a:lnTo>
                    <a:lnTo>
                      <a:pt x="1052" y="178"/>
                    </a:lnTo>
                    <a:lnTo>
                      <a:pt x="1033" y="181"/>
                    </a:lnTo>
                    <a:lnTo>
                      <a:pt x="1013" y="183"/>
                    </a:lnTo>
                    <a:lnTo>
                      <a:pt x="991" y="185"/>
                    </a:lnTo>
                    <a:lnTo>
                      <a:pt x="968" y="189"/>
                    </a:lnTo>
                    <a:lnTo>
                      <a:pt x="945" y="192"/>
                    </a:lnTo>
                    <a:lnTo>
                      <a:pt x="922" y="196"/>
                    </a:lnTo>
                    <a:lnTo>
                      <a:pt x="898" y="200"/>
                    </a:lnTo>
                    <a:lnTo>
                      <a:pt x="880" y="204"/>
                    </a:lnTo>
                    <a:lnTo>
                      <a:pt x="862" y="207"/>
                    </a:lnTo>
                    <a:lnTo>
                      <a:pt x="846" y="210"/>
                    </a:lnTo>
                    <a:lnTo>
                      <a:pt x="830" y="212"/>
                    </a:lnTo>
                    <a:lnTo>
                      <a:pt x="815" y="214"/>
                    </a:lnTo>
                    <a:lnTo>
                      <a:pt x="800" y="215"/>
                    </a:lnTo>
                    <a:lnTo>
                      <a:pt x="786" y="218"/>
                    </a:lnTo>
                    <a:lnTo>
                      <a:pt x="772" y="218"/>
                    </a:lnTo>
                    <a:lnTo>
                      <a:pt x="759" y="219"/>
                    </a:lnTo>
                    <a:lnTo>
                      <a:pt x="745" y="220"/>
                    </a:lnTo>
                    <a:lnTo>
                      <a:pt x="732" y="220"/>
                    </a:lnTo>
                    <a:lnTo>
                      <a:pt x="718" y="220"/>
                    </a:lnTo>
                    <a:lnTo>
                      <a:pt x="706" y="220"/>
                    </a:lnTo>
                    <a:lnTo>
                      <a:pt x="693" y="220"/>
                    </a:lnTo>
                    <a:lnTo>
                      <a:pt x="679" y="220"/>
                    </a:lnTo>
                    <a:lnTo>
                      <a:pt x="665" y="219"/>
                    </a:lnTo>
                    <a:lnTo>
                      <a:pt x="650" y="219"/>
                    </a:lnTo>
                    <a:lnTo>
                      <a:pt x="635" y="219"/>
                    </a:lnTo>
                    <a:lnTo>
                      <a:pt x="620" y="219"/>
                    </a:lnTo>
                    <a:lnTo>
                      <a:pt x="603" y="219"/>
                    </a:lnTo>
                    <a:lnTo>
                      <a:pt x="587" y="220"/>
                    </a:lnTo>
                    <a:lnTo>
                      <a:pt x="570" y="221"/>
                    </a:lnTo>
                    <a:lnTo>
                      <a:pt x="553" y="222"/>
                    </a:lnTo>
                    <a:lnTo>
                      <a:pt x="536" y="223"/>
                    </a:lnTo>
                    <a:lnTo>
                      <a:pt x="519" y="225"/>
                    </a:lnTo>
                    <a:lnTo>
                      <a:pt x="502" y="226"/>
                    </a:lnTo>
                    <a:lnTo>
                      <a:pt x="486" y="227"/>
                    </a:lnTo>
                    <a:lnTo>
                      <a:pt x="470" y="228"/>
                    </a:lnTo>
                    <a:lnTo>
                      <a:pt x="455" y="228"/>
                    </a:lnTo>
                    <a:lnTo>
                      <a:pt x="440" y="229"/>
                    </a:lnTo>
                    <a:lnTo>
                      <a:pt x="426" y="229"/>
                    </a:lnTo>
                    <a:lnTo>
                      <a:pt x="413" y="229"/>
                    </a:lnTo>
                    <a:lnTo>
                      <a:pt x="383" y="226"/>
                    </a:lnTo>
                    <a:lnTo>
                      <a:pt x="358" y="220"/>
                    </a:lnTo>
                    <a:lnTo>
                      <a:pt x="336" y="211"/>
                    </a:lnTo>
                    <a:lnTo>
                      <a:pt x="316" y="199"/>
                    </a:lnTo>
                    <a:lnTo>
                      <a:pt x="299" y="188"/>
                    </a:lnTo>
                    <a:lnTo>
                      <a:pt x="285" y="176"/>
                    </a:lnTo>
                    <a:lnTo>
                      <a:pt x="272" y="166"/>
                    </a:lnTo>
                    <a:lnTo>
                      <a:pt x="260" y="157"/>
                    </a:lnTo>
                    <a:lnTo>
                      <a:pt x="244" y="146"/>
                    </a:lnTo>
                    <a:lnTo>
                      <a:pt x="228" y="135"/>
                    </a:lnTo>
                    <a:lnTo>
                      <a:pt x="212" y="123"/>
                    </a:lnTo>
                    <a:lnTo>
                      <a:pt x="197" y="110"/>
                    </a:lnTo>
                    <a:lnTo>
                      <a:pt x="182" y="99"/>
                    </a:lnTo>
                    <a:lnTo>
                      <a:pt x="167" y="86"/>
                    </a:lnTo>
                    <a:lnTo>
                      <a:pt x="153" y="74"/>
                    </a:lnTo>
                    <a:lnTo>
                      <a:pt x="141" y="62"/>
                    </a:lnTo>
                    <a:lnTo>
                      <a:pt x="133" y="54"/>
                    </a:lnTo>
                    <a:lnTo>
                      <a:pt x="125" y="45"/>
                    </a:lnTo>
                    <a:lnTo>
                      <a:pt x="118" y="38"/>
                    </a:lnTo>
                    <a:lnTo>
                      <a:pt x="110" y="31"/>
                    </a:lnTo>
                    <a:lnTo>
                      <a:pt x="107" y="22"/>
                    </a:lnTo>
                    <a:lnTo>
                      <a:pt x="101" y="14"/>
                    </a:lnTo>
                    <a:lnTo>
                      <a:pt x="95" y="7"/>
                    </a:lnTo>
                    <a:lnTo>
                      <a:pt x="88" y="2"/>
                    </a:lnTo>
                    <a:lnTo>
                      <a:pt x="79" y="0"/>
                    </a:lnTo>
                    <a:lnTo>
                      <a:pt x="70" y="0"/>
                    </a:lnTo>
                    <a:lnTo>
                      <a:pt x="60" y="2"/>
                    </a:lnTo>
                    <a:lnTo>
                      <a:pt x="49" y="7"/>
                    </a:lnTo>
                    <a:lnTo>
                      <a:pt x="47" y="8"/>
                    </a:lnTo>
                    <a:lnTo>
                      <a:pt x="42" y="8"/>
                    </a:lnTo>
                    <a:lnTo>
                      <a:pt x="38" y="9"/>
                    </a:lnTo>
                    <a:lnTo>
                      <a:pt x="33" y="9"/>
                    </a:lnTo>
                    <a:lnTo>
                      <a:pt x="27" y="11"/>
                    </a:lnTo>
                    <a:lnTo>
                      <a:pt x="23" y="16"/>
                    </a:lnTo>
                    <a:lnTo>
                      <a:pt x="17" y="22"/>
                    </a:lnTo>
                    <a:lnTo>
                      <a:pt x="12" y="30"/>
                    </a:lnTo>
                    <a:lnTo>
                      <a:pt x="3" y="55"/>
                    </a:lnTo>
                    <a:lnTo>
                      <a:pt x="0" y="77"/>
                    </a:lnTo>
                    <a:lnTo>
                      <a:pt x="1" y="97"/>
                    </a:lnTo>
                    <a:lnTo>
                      <a:pt x="7" y="114"/>
                    </a:lnTo>
                    <a:lnTo>
                      <a:pt x="14" y="129"/>
                    </a:lnTo>
                    <a:lnTo>
                      <a:pt x="24" y="143"/>
                    </a:lnTo>
                    <a:lnTo>
                      <a:pt x="33" y="154"/>
                    </a:lnTo>
                    <a:lnTo>
                      <a:pt x="44" y="165"/>
                    </a:lnTo>
                    <a:lnTo>
                      <a:pt x="50" y="170"/>
                    </a:lnTo>
                    <a:lnTo>
                      <a:pt x="57" y="177"/>
                    </a:lnTo>
                    <a:lnTo>
                      <a:pt x="65" y="187"/>
                    </a:lnTo>
                    <a:lnTo>
                      <a:pt x="72" y="196"/>
                    </a:lnTo>
                    <a:lnTo>
                      <a:pt x="80" y="206"/>
                    </a:lnTo>
                    <a:lnTo>
                      <a:pt x="87" y="218"/>
                    </a:lnTo>
                    <a:lnTo>
                      <a:pt x="94" y="230"/>
                    </a:lnTo>
                    <a:lnTo>
                      <a:pt x="101" y="244"/>
                    </a:lnTo>
                    <a:lnTo>
                      <a:pt x="106" y="256"/>
                    </a:lnTo>
                    <a:lnTo>
                      <a:pt x="113" y="268"/>
                    </a:lnTo>
                    <a:lnTo>
                      <a:pt x="121" y="283"/>
                    </a:lnTo>
                    <a:lnTo>
                      <a:pt x="130" y="299"/>
                    </a:lnTo>
                    <a:lnTo>
                      <a:pt x="140" y="316"/>
                    </a:lnTo>
                    <a:lnTo>
                      <a:pt x="153" y="334"/>
                    </a:lnTo>
                    <a:lnTo>
                      <a:pt x="168" y="352"/>
                    </a:lnTo>
                    <a:lnTo>
                      <a:pt x="184" y="371"/>
                    </a:lnTo>
                    <a:lnTo>
                      <a:pt x="201" y="390"/>
                    </a:lnTo>
                    <a:lnTo>
                      <a:pt x="221" y="410"/>
                    </a:lnTo>
                    <a:lnTo>
                      <a:pt x="243" y="430"/>
                    </a:lnTo>
                    <a:lnTo>
                      <a:pt x="267" y="449"/>
                    </a:lnTo>
                    <a:lnTo>
                      <a:pt x="292" y="469"/>
                    </a:lnTo>
                    <a:lnTo>
                      <a:pt x="321" y="487"/>
                    </a:lnTo>
                    <a:lnTo>
                      <a:pt x="351" y="504"/>
                    </a:lnTo>
                    <a:lnTo>
                      <a:pt x="383" y="522"/>
                    </a:lnTo>
                    <a:close/>
                  </a:path>
                </a:pathLst>
              </a:custGeom>
              <a:solidFill>
                <a:srgbClr val="EFAA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3" name="Freeform 119"/>
              <p:cNvSpPr>
                <a:spLocks/>
              </p:cNvSpPr>
              <p:nvPr/>
            </p:nvSpPr>
            <p:spPr bwMode="auto">
              <a:xfrm>
                <a:off x="6170613" y="1397001"/>
                <a:ext cx="1112838" cy="415925"/>
              </a:xfrm>
              <a:custGeom>
                <a:avLst/>
                <a:gdLst>
                  <a:gd name="T0" fmla="*/ 452 w 1403"/>
                  <a:gd name="T1" fmla="*/ 480 h 524"/>
                  <a:gd name="T2" fmla="*/ 530 w 1403"/>
                  <a:gd name="T3" fmla="*/ 478 h 524"/>
                  <a:gd name="T4" fmla="*/ 583 w 1403"/>
                  <a:gd name="T5" fmla="*/ 452 h 524"/>
                  <a:gd name="T6" fmla="*/ 646 w 1403"/>
                  <a:gd name="T7" fmla="*/ 435 h 524"/>
                  <a:gd name="T8" fmla="*/ 734 w 1403"/>
                  <a:gd name="T9" fmla="*/ 439 h 524"/>
                  <a:gd name="T10" fmla="*/ 816 w 1403"/>
                  <a:gd name="T11" fmla="*/ 434 h 524"/>
                  <a:gd name="T12" fmla="*/ 886 w 1403"/>
                  <a:gd name="T13" fmla="*/ 426 h 524"/>
                  <a:gd name="T14" fmla="*/ 935 w 1403"/>
                  <a:gd name="T15" fmla="*/ 416 h 524"/>
                  <a:gd name="T16" fmla="*/ 979 w 1403"/>
                  <a:gd name="T17" fmla="*/ 405 h 524"/>
                  <a:gd name="T18" fmla="*/ 1017 w 1403"/>
                  <a:gd name="T19" fmla="*/ 401 h 524"/>
                  <a:gd name="T20" fmla="*/ 1100 w 1403"/>
                  <a:gd name="T21" fmla="*/ 407 h 524"/>
                  <a:gd name="T22" fmla="*/ 1154 w 1403"/>
                  <a:gd name="T23" fmla="*/ 444 h 524"/>
                  <a:gd name="T24" fmla="*/ 1185 w 1403"/>
                  <a:gd name="T25" fmla="*/ 490 h 524"/>
                  <a:gd name="T26" fmla="*/ 1220 w 1403"/>
                  <a:gd name="T27" fmla="*/ 521 h 524"/>
                  <a:gd name="T28" fmla="*/ 1318 w 1403"/>
                  <a:gd name="T29" fmla="*/ 493 h 524"/>
                  <a:gd name="T30" fmla="*/ 1395 w 1403"/>
                  <a:gd name="T31" fmla="*/ 357 h 524"/>
                  <a:gd name="T32" fmla="*/ 1398 w 1403"/>
                  <a:gd name="T33" fmla="*/ 267 h 524"/>
                  <a:gd name="T34" fmla="*/ 1358 w 1403"/>
                  <a:gd name="T35" fmla="*/ 205 h 524"/>
                  <a:gd name="T36" fmla="*/ 1273 w 1403"/>
                  <a:gd name="T37" fmla="*/ 159 h 524"/>
                  <a:gd name="T38" fmla="*/ 1135 w 1403"/>
                  <a:gd name="T39" fmla="*/ 151 h 524"/>
                  <a:gd name="T40" fmla="*/ 1080 w 1403"/>
                  <a:gd name="T41" fmla="*/ 159 h 524"/>
                  <a:gd name="T42" fmla="*/ 1038 w 1403"/>
                  <a:gd name="T43" fmla="*/ 162 h 524"/>
                  <a:gd name="T44" fmla="*/ 970 w 1403"/>
                  <a:gd name="T45" fmla="*/ 169 h 524"/>
                  <a:gd name="T46" fmla="*/ 887 w 1403"/>
                  <a:gd name="T47" fmla="*/ 182 h 524"/>
                  <a:gd name="T48" fmla="*/ 818 w 1403"/>
                  <a:gd name="T49" fmla="*/ 192 h 524"/>
                  <a:gd name="T50" fmla="*/ 763 w 1403"/>
                  <a:gd name="T51" fmla="*/ 199 h 524"/>
                  <a:gd name="T52" fmla="*/ 710 w 1403"/>
                  <a:gd name="T53" fmla="*/ 202 h 524"/>
                  <a:gd name="T54" fmla="*/ 657 w 1403"/>
                  <a:gd name="T55" fmla="*/ 204 h 524"/>
                  <a:gd name="T56" fmla="*/ 598 w 1403"/>
                  <a:gd name="T57" fmla="*/ 205 h 524"/>
                  <a:gd name="T58" fmla="*/ 535 w 1403"/>
                  <a:gd name="T59" fmla="*/ 208 h 524"/>
                  <a:gd name="T60" fmla="*/ 471 w 1403"/>
                  <a:gd name="T61" fmla="*/ 212 h 524"/>
                  <a:gd name="T62" fmla="*/ 413 w 1403"/>
                  <a:gd name="T63" fmla="*/ 213 h 524"/>
                  <a:gd name="T64" fmla="*/ 325 w 1403"/>
                  <a:gd name="T65" fmla="*/ 200 h 524"/>
                  <a:gd name="T66" fmla="*/ 255 w 1403"/>
                  <a:gd name="T67" fmla="*/ 167 h 524"/>
                  <a:gd name="T68" fmla="*/ 188 w 1403"/>
                  <a:gd name="T69" fmla="*/ 132 h 524"/>
                  <a:gd name="T70" fmla="*/ 133 w 1403"/>
                  <a:gd name="T71" fmla="*/ 86 h 524"/>
                  <a:gd name="T72" fmla="*/ 102 w 1403"/>
                  <a:gd name="T73" fmla="*/ 47 h 524"/>
                  <a:gd name="T74" fmla="*/ 82 w 1403"/>
                  <a:gd name="T75" fmla="*/ 11 h 524"/>
                  <a:gd name="T76" fmla="*/ 52 w 1403"/>
                  <a:gd name="T77" fmla="*/ 0 h 524"/>
                  <a:gd name="T78" fmla="*/ 33 w 1403"/>
                  <a:gd name="T79" fmla="*/ 2 h 524"/>
                  <a:gd name="T80" fmla="*/ 12 w 1403"/>
                  <a:gd name="T81" fmla="*/ 12 h 524"/>
                  <a:gd name="T82" fmla="*/ 3 w 1403"/>
                  <a:gd name="T83" fmla="*/ 79 h 524"/>
                  <a:gd name="T84" fmla="*/ 31 w 1403"/>
                  <a:gd name="T85" fmla="*/ 133 h 524"/>
                  <a:gd name="T86" fmla="*/ 54 w 1403"/>
                  <a:gd name="T87" fmla="*/ 162 h 524"/>
                  <a:gd name="T88" fmla="*/ 81 w 1403"/>
                  <a:gd name="T89" fmla="*/ 202 h 524"/>
                  <a:gd name="T90" fmla="*/ 109 w 1403"/>
                  <a:gd name="T91" fmla="*/ 251 h 524"/>
                  <a:gd name="T92" fmla="*/ 155 w 1403"/>
                  <a:gd name="T93" fmla="*/ 311 h 524"/>
                  <a:gd name="T94" fmla="*/ 225 w 1403"/>
                  <a:gd name="T95" fmla="*/ 374 h 524"/>
                  <a:gd name="T96" fmla="*/ 324 w 1403"/>
                  <a:gd name="T97" fmla="*/ 435 h 5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403" h="524">
                    <a:moveTo>
                      <a:pt x="353" y="448"/>
                    </a:moveTo>
                    <a:lnTo>
                      <a:pt x="391" y="463"/>
                    </a:lnTo>
                    <a:lnTo>
                      <a:pt x="424" y="473"/>
                    </a:lnTo>
                    <a:lnTo>
                      <a:pt x="452" y="480"/>
                    </a:lnTo>
                    <a:lnTo>
                      <a:pt x="476" y="482"/>
                    </a:lnTo>
                    <a:lnTo>
                      <a:pt x="497" y="483"/>
                    </a:lnTo>
                    <a:lnTo>
                      <a:pt x="515" y="481"/>
                    </a:lnTo>
                    <a:lnTo>
                      <a:pt x="530" y="478"/>
                    </a:lnTo>
                    <a:lnTo>
                      <a:pt x="545" y="472"/>
                    </a:lnTo>
                    <a:lnTo>
                      <a:pt x="558" y="466"/>
                    </a:lnTo>
                    <a:lnTo>
                      <a:pt x="570" y="459"/>
                    </a:lnTo>
                    <a:lnTo>
                      <a:pt x="583" y="452"/>
                    </a:lnTo>
                    <a:lnTo>
                      <a:pt x="596" y="447"/>
                    </a:lnTo>
                    <a:lnTo>
                      <a:pt x="611" y="441"/>
                    </a:lnTo>
                    <a:lnTo>
                      <a:pt x="627" y="437"/>
                    </a:lnTo>
                    <a:lnTo>
                      <a:pt x="646" y="435"/>
                    </a:lnTo>
                    <a:lnTo>
                      <a:pt x="668" y="436"/>
                    </a:lnTo>
                    <a:lnTo>
                      <a:pt x="690" y="437"/>
                    </a:lnTo>
                    <a:lnTo>
                      <a:pt x="712" y="439"/>
                    </a:lnTo>
                    <a:lnTo>
                      <a:pt x="734" y="439"/>
                    </a:lnTo>
                    <a:lnTo>
                      <a:pt x="755" y="439"/>
                    </a:lnTo>
                    <a:lnTo>
                      <a:pt x="775" y="437"/>
                    </a:lnTo>
                    <a:lnTo>
                      <a:pt x="796" y="436"/>
                    </a:lnTo>
                    <a:lnTo>
                      <a:pt x="816" y="434"/>
                    </a:lnTo>
                    <a:lnTo>
                      <a:pt x="834" y="433"/>
                    </a:lnTo>
                    <a:lnTo>
                      <a:pt x="852" y="430"/>
                    </a:lnTo>
                    <a:lnTo>
                      <a:pt x="870" y="428"/>
                    </a:lnTo>
                    <a:lnTo>
                      <a:pt x="886" y="426"/>
                    </a:lnTo>
                    <a:lnTo>
                      <a:pt x="901" y="422"/>
                    </a:lnTo>
                    <a:lnTo>
                      <a:pt x="913" y="420"/>
                    </a:lnTo>
                    <a:lnTo>
                      <a:pt x="925" y="418"/>
                    </a:lnTo>
                    <a:lnTo>
                      <a:pt x="935" y="416"/>
                    </a:lnTo>
                    <a:lnTo>
                      <a:pt x="945" y="413"/>
                    </a:lnTo>
                    <a:lnTo>
                      <a:pt x="956" y="411"/>
                    </a:lnTo>
                    <a:lnTo>
                      <a:pt x="968" y="407"/>
                    </a:lnTo>
                    <a:lnTo>
                      <a:pt x="979" y="405"/>
                    </a:lnTo>
                    <a:lnTo>
                      <a:pt x="989" y="404"/>
                    </a:lnTo>
                    <a:lnTo>
                      <a:pt x="999" y="402"/>
                    </a:lnTo>
                    <a:lnTo>
                      <a:pt x="1008" y="401"/>
                    </a:lnTo>
                    <a:lnTo>
                      <a:pt x="1017" y="401"/>
                    </a:lnTo>
                    <a:lnTo>
                      <a:pt x="1025" y="399"/>
                    </a:lnTo>
                    <a:lnTo>
                      <a:pt x="1054" y="399"/>
                    </a:lnTo>
                    <a:lnTo>
                      <a:pt x="1079" y="402"/>
                    </a:lnTo>
                    <a:lnTo>
                      <a:pt x="1100" y="407"/>
                    </a:lnTo>
                    <a:lnTo>
                      <a:pt x="1117" y="414"/>
                    </a:lnTo>
                    <a:lnTo>
                      <a:pt x="1132" y="422"/>
                    </a:lnTo>
                    <a:lnTo>
                      <a:pt x="1145" y="433"/>
                    </a:lnTo>
                    <a:lnTo>
                      <a:pt x="1154" y="444"/>
                    </a:lnTo>
                    <a:lnTo>
                      <a:pt x="1163" y="456"/>
                    </a:lnTo>
                    <a:lnTo>
                      <a:pt x="1171" y="467"/>
                    </a:lnTo>
                    <a:lnTo>
                      <a:pt x="1178" y="480"/>
                    </a:lnTo>
                    <a:lnTo>
                      <a:pt x="1185" y="490"/>
                    </a:lnTo>
                    <a:lnTo>
                      <a:pt x="1192" y="501"/>
                    </a:lnTo>
                    <a:lnTo>
                      <a:pt x="1200" y="509"/>
                    </a:lnTo>
                    <a:lnTo>
                      <a:pt x="1209" y="517"/>
                    </a:lnTo>
                    <a:lnTo>
                      <a:pt x="1220" y="521"/>
                    </a:lnTo>
                    <a:lnTo>
                      <a:pt x="1232" y="524"/>
                    </a:lnTo>
                    <a:lnTo>
                      <a:pt x="1262" y="521"/>
                    </a:lnTo>
                    <a:lnTo>
                      <a:pt x="1291" y="511"/>
                    </a:lnTo>
                    <a:lnTo>
                      <a:pt x="1318" y="493"/>
                    </a:lnTo>
                    <a:lnTo>
                      <a:pt x="1342" y="467"/>
                    </a:lnTo>
                    <a:lnTo>
                      <a:pt x="1364" y="436"/>
                    </a:lnTo>
                    <a:lnTo>
                      <a:pt x="1382" y="399"/>
                    </a:lnTo>
                    <a:lnTo>
                      <a:pt x="1395" y="357"/>
                    </a:lnTo>
                    <a:lnTo>
                      <a:pt x="1403" y="312"/>
                    </a:lnTo>
                    <a:lnTo>
                      <a:pt x="1403" y="298"/>
                    </a:lnTo>
                    <a:lnTo>
                      <a:pt x="1402" y="283"/>
                    </a:lnTo>
                    <a:lnTo>
                      <a:pt x="1398" y="267"/>
                    </a:lnTo>
                    <a:lnTo>
                      <a:pt x="1391" y="251"/>
                    </a:lnTo>
                    <a:lnTo>
                      <a:pt x="1383" y="235"/>
                    </a:lnTo>
                    <a:lnTo>
                      <a:pt x="1372" y="220"/>
                    </a:lnTo>
                    <a:lnTo>
                      <a:pt x="1358" y="205"/>
                    </a:lnTo>
                    <a:lnTo>
                      <a:pt x="1342" y="191"/>
                    </a:lnTo>
                    <a:lnTo>
                      <a:pt x="1322" y="178"/>
                    </a:lnTo>
                    <a:lnTo>
                      <a:pt x="1299" y="168"/>
                    </a:lnTo>
                    <a:lnTo>
                      <a:pt x="1273" y="159"/>
                    </a:lnTo>
                    <a:lnTo>
                      <a:pt x="1244" y="153"/>
                    </a:lnTo>
                    <a:lnTo>
                      <a:pt x="1211" y="148"/>
                    </a:lnTo>
                    <a:lnTo>
                      <a:pt x="1175" y="148"/>
                    </a:lnTo>
                    <a:lnTo>
                      <a:pt x="1135" y="151"/>
                    </a:lnTo>
                    <a:lnTo>
                      <a:pt x="1091" y="158"/>
                    </a:lnTo>
                    <a:lnTo>
                      <a:pt x="1090" y="158"/>
                    </a:lnTo>
                    <a:lnTo>
                      <a:pt x="1086" y="158"/>
                    </a:lnTo>
                    <a:lnTo>
                      <a:pt x="1080" y="159"/>
                    </a:lnTo>
                    <a:lnTo>
                      <a:pt x="1072" y="159"/>
                    </a:lnTo>
                    <a:lnTo>
                      <a:pt x="1062" y="160"/>
                    </a:lnTo>
                    <a:lnTo>
                      <a:pt x="1050" y="161"/>
                    </a:lnTo>
                    <a:lnTo>
                      <a:pt x="1038" y="162"/>
                    </a:lnTo>
                    <a:lnTo>
                      <a:pt x="1023" y="163"/>
                    </a:lnTo>
                    <a:lnTo>
                      <a:pt x="1007" y="166"/>
                    </a:lnTo>
                    <a:lnTo>
                      <a:pt x="988" y="167"/>
                    </a:lnTo>
                    <a:lnTo>
                      <a:pt x="970" y="169"/>
                    </a:lnTo>
                    <a:lnTo>
                      <a:pt x="950" y="172"/>
                    </a:lnTo>
                    <a:lnTo>
                      <a:pt x="930" y="175"/>
                    </a:lnTo>
                    <a:lnTo>
                      <a:pt x="909" y="178"/>
                    </a:lnTo>
                    <a:lnTo>
                      <a:pt x="887" y="182"/>
                    </a:lnTo>
                    <a:lnTo>
                      <a:pt x="864" y="185"/>
                    </a:lnTo>
                    <a:lnTo>
                      <a:pt x="848" y="187"/>
                    </a:lnTo>
                    <a:lnTo>
                      <a:pt x="833" y="190"/>
                    </a:lnTo>
                    <a:lnTo>
                      <a:pt x="818" y="192"/>
                    </a:lnTo>
                    <a:lnTo>
                      <a:pt x="804" y="194"/>
                    </a:lnTo>
                    <a:lnTo>
                      <a:pt x="790" y="197"/>
                    </a:lnTo>
                    <a:lnTo>
                      <a:pt x="776" y="198"/>
                    </a:lnTo>
                    <a:lnTo>
                      <a:pt x="763" y="199"/>
                    </a:lnTo>
                    <a:lnTo>
                      <a:pt x="749" y="200"/>
                    </a:lnTo>
                    <a:lnTo>
                      <a:pt x="736" y="201"/>
                    </a:lnTo>
                    <a:lnTo>
                      <a:pt x="722" y="202"/>
                    </a:lnTo>
                    <a:lnTo>
                      <a:pt x="710" y="202"/>
                    </a:lnTo>
                    <a:lnTo>
                      <a:pt x="697" y="204"/>
                    </a:lnTo>
                    <a:lnTo>
                      <a:pt x="683" y="204"/>
                    </a:lnTo>
                    <a:lnTo>
                      <a:pt x="670" y="204"/>
                    </a:lnTo>
                    <a:lnTo>
                      <a:pt x="657" y="204"/>
                    </a:lnTo>
                    <a:lnTo>
                      <a:pt x="643" y="204"/>
                    </a:lnTo>
                    <a:lnTo>
                      <a:pt x="629" y="204"/>
                    </a:lnTo>
                    <a:lnTo>
                      <a:pt x="614" y="204"/>
                    </a:lnTo>
                    <a:lnTo>
                      <a:pt x="598" y="205"/>
                    </a:lnTo>
                    <a:lnTo>
                      <a:pt x="583" y="206"/>
                    </a:lnTo>
                    <a:lnTo>
                      <a:pt x="567" y="206"/>
                    </a:lnTo>
                    <a:lnTo>
                      <a:pt x="551" y="207"/>
                    </a:lnTo>
                    <a:lnTo>
                      <a:pt x="535" y="208"/>
                    </a:lnTo>
                    <a:lnTo>
                      <a:pt x="518" y="209"/>
                    </a:lnTo>
                    <a:lnTo>
                      <a:pt x="502" y="210"/>
                    </a:lnTo>
                    <a:lnTo>
                      <a:pt x="487" y="210"/>
                    </a:lnTo>
                    <a:lnTo>
                      <a:pt x="471" y="212"/>
                    </a:lnTo>
                    <a:lnTo>
                      <a:pt x="456" y="213"/>
                    </a:lnTo>
                    <a:lnTo>
                      <a:pt x="441" y="213"/>
                    </a:lnTo>
                    <a:lnTo>
                      <a:pt x="426" y="213"/>
                    </a:lnTo>
                    <a:lnTo>
                      <a:pt x="413" y="213"/>
                    </a:lnTo>
                    <a:lnTo>
                      <a:pt x="400" y="213"/>
                    </a:lnTo>
                    <a:lnTo>
                      <a:pt x="372" y="210"/>
                    </a:lnTo>
                    <a:lnTo>
                      <a:pt x="347" y="206"/>
                    </a:lnTo>
                    <a:lnTo>
                      <a:pt x="325" y="200"/>
                    </a:lnTo>
                    <a:lnTo>
                      <a:pt x="304" y="192"/>
                    </a:lnTo>
                    <a:lnTo>
                      <a:pt x="287" y="183"/>
                    </a:lnTo>
                    <a:lnTo>
                      <a:pt x="270" y="175"/>
                    </a:lnTo>
                    <a:lnTo>
                      <a:pt x="255" y="167"/>
                    </a:lnTo>
                    <a:lnTo>
                      <a:pt x="240" y="160"/>
                    </a:lnTo>
                    <a:lnTo>
                      <a:pt x="223" y="152"/>
                    </a:lnTo>
                    <a:lnTo>
                      <a:pt x="205" y="141"/>
                    </a:lnTo>
                    <a:lnTo>
                      <a:pt x="188" y="132"/>
                    </a:lnTo>
                    <a:lnTo>
                      <a:pt x="173" y="121"/>
                    </a:lnTo>
                    <a:lnTo>
                      <a:pt x="158" y="110"/>
                    </a:lnTo>
                    <a:lnTo>
                      <a:pt x="144" y="99"/>
                    </a:lnTo>
                    <a:lnTo>
                      <a:pt x="133" y="86"/>
                    </a:lnTo>
                    <a:lnTo>
                      <a:pt x="122" y="75"/>
                    </a:lnTo>
                    <a:lnTo>
                      <a:pt x="115" y="65"/>
                    </a:lnTo>
                    <a:lnTo>
                      <a:pt x="109" y="56"/>
                    </a:lnTo>
                    <a:lnTo>
                      <a:pt x="102" y="47"/>
                    </a:lnTo>
                    <a:lnTo>
                      <a:pt x="96" y="39"/>
                    </a:lnTo>
                    <a:lnTo>
                      <a:pt x="92" y="29"/>
                    </a:lnTo>
                    <a:lnTo>
                      <a:pt x="88" y="19"/>
                    </a:lnTo>
                    <a:lnTo>
                      <a:pt x="82" y="11"/>
                    </a:lnTo>
                    <a:lnTo>
                      <a:pt x="76" y="5"/>
                    </a:lnTo>
                    <a:lnTo>
                      <a:pt x="69" y="2"/>
                    </a:lnTo>
                    <a:lnTo>
                      <a:pt x="61" y="0"/>
                    </a:lnTo>
                    <a:lnTo>
                      <a:pt x="52" y="0"/>
                    </a:lnTo>
                    <a:lnTo>
                      <a:pt x="42" y="2"/>
                    </a:lnTo>
                    <a:lnTo>
                      <a:pt x="39" y="2"/>
                    </a:lnTo>
                    <a:lnTo>
                      <a:pt x="36" y="2"/>
                    </a:lnTo>
                    <a:lnTo>
                      <a:pt x="33" y="2"/>
                    </a:lnTo>
                    <a:lnTo>
                      <a:pt x="27" y="2"/>
                    </a:lnTo>
                    <a:lnTo>
                      <a:pt x="22" y="3"/>
                    </a:lnTo>
                    <a:lnTo>
                      <a:pt x="16" y="7"/>
                    </a:lnTo>
                    <a:lnTo>
                      <a:pt x="12" y="12"/>
                    </a:lnTo>
                    <a:lnTo>
                      <a:pt x="7" y="20"/>
                    </a:lnTo>
                    <a:lnTo>
                      <a:pt x="1" y="41"/>
                    </a:lnTo>
                    <a:lnTo>
                      <a:pt x="0" y="61"/>
                    </a:lnTo>
                    <a:lnTo>
                      <a:pt x="3" y="79"/>
                    </a:lnTo>
                    <a:lnTo>
                      <a:pt x="8" y="95"/>
                    </a:lnTo>
                    <a:lnTo>
                      <a:pt x="15" y="110"/>
                    </a:lnTo>
                    <a:lnTo>
                      <a:pt x="23" y="123"/>
                    </a:lnTo>
                    <a:lnTo>
                      <a:pt x="31" y="133"/>
                    </a:lnTo>
                    <a:lnTo>
                      <a:pt x="39" y="143"/>
                    </a:lnTo>
                    <a:lnTo>
                      <a:pt x="44" y="148"/>
                    </a:lnTo>
                    <a:lnTo>
                      <a:pt x="49" y="154"/>
                    </a:lnTo>
                    <a:lnTo>
                      <a:pt x="54" y="162"/>
                    </a:lnTo>
                    <a:lnTo>
                      <a:pt x="61" y="170"/>
                    </a:lnTo>
                    <a:lnTo>
                      <a:pt x="67" y="179"/>
                    </a:lnTo>
                    <a:lnTo>
                      <a:pt x="74" y="191"/>
                    </a:lnTo>
                    <a:lnTo>
                      <a:pt x="81" y="202"/>
                    </a:lnTo>
                    <a:lnTo>
                      <a:pt x="88" y="215"/>
                    </a:lnTo>
                    <a:lnTo>
                      <a:pt x="94" y="225"/>
                    </a:lnTo>
                    <a:lnTo>
                      <a:pt x="100" y="238"/>
                    </a:lnTo>
                    <a:lnTo>
                      <a:pt x="109" y="251"/>
                    </a:lnTo>
                    <a:lnTo>
                      <a:pt x="118" y="265"/>
                    </a:lnTo>
                    <a:lnTo>
                      <a:pt x="129" y="280"/>
                    </a:lnTo>
                    <a:lnTo>
                      <a:pt x="141" y="295"/>
                    </a:lnTo>
                    <a:lnTo>
                      <a:pt x="155" y="311"/>
                    </a:lnTo>
                    <a:lnTo>
                      <a:pt x="171" y="326"/>
                    </a:lnTo>
                    <a:lnTo>
                      <a:pt x="187" y="343"/>
                    </a:lnTo>
                    <a:lnTo>
                      <a:pt x="205" y="359"/>
                    </a:lnTo>
                    <a:lnTo>
                      <a:pt x="225" y="374"/>
                    </a:lnTo>
                    <a:lnTo>
                      <a:pt x="247" y="390"/>
                    </a:lnTo>
                    <a:lnTo>
                      <a:pt x="271" y="405"/>
                    </a:lnTo>
                    <a:lnTo>
                      <a:pt x="296" y="420"/>
                    </a:lnTo>
                    <a:lnTo>
                      <a:pt x="324" y="435"/>
                    </a:lnTo>
                    <a:lnTo>
                      <a:pt x="353" y="448"/>
                    </a:lnTo>
                    <a:close/>
                  </a:path>
                </a:pathLst>
              </a:custGeom>
              <a:solidFill>
                <a:srgbClr val="ED9B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4" name="Freeform 120"/>
              <p:cNvSpPr>
                <a:spLocks/>
              </p:cNvSpPr>
              <p:nvPr/>
            </p:nvSpPr>
            <p:spPr bwMode="auto">
              <a:xfrm>
                <a:off x="6189663" y="1419226"/>
                <a:ext cx="1081088" cy="358775"/>
              </a:xfrm>
              <a:custGeom>
                <a:avLst/>
                <a:gdLst>
                  <a:gd name="T0" fmla="*/ 421 w 1363"/>
                  <a:gd name="T1" fmla="*/ 406 h 453"/>
                  <a:gd name="T2" fmla="*/ 500 w 1363"/>
                  <a:gd name="T3" fmla="*/ 403 h 453"/>
                  <a:gd name="T4" fmla="*/ 554 w 1363"/>
                  <a:gd name="T5" fmla="*/ 383 h 453"/>
                  <a:gd name="T6" fmla="*/ 618 w 1363"/>
                  <a:gd name="T7" fmla="*/ 369 h 453"/>
                  <a:gd name="T8" fmla="*/ 703 w 1363"/>
                  <a:gd name="T9" fmla="*/ 372 h 453"/>
                  <a:gd name="T10" fmla="*/ 785 w 1363"/>
                  <a:gd name="T11" fmla="*/ 370 h 453"/>
                  <a:gd name="T12" fmla="*/ 852 w 1363"/>
                  <a:gd name="T13" fmla="*/ 364 h 453"/>
                  <a:gd name="T14" fmla="*/ 899 w 1363"/>
                  <a:gd name="T15" fmla="*/ 357 h 453"/>
                  <a:gd name="T16" fmla="*/ 940 w 1363"/>
                  <a:gd name="T17" fmla="*/ 349 h 453"/>
                  <a:gd name="T18" fmla="*/ 978 w 1363"/>
                  <a:gd name="T19" fmla="*/ 345 h 453"/>
                  <a:gd name="T20" fmla="*/ 1069 w 1363"/>
                  <a:gd name="T21" fmla="*/ 348 h 453"/>
                  <a:gd name="T22" fmla="*/ 1127 w 1363"/>
                  <a:gd name="T23" fmla="*/ 381 h 453"/>
                  <a:gd name="T24" fmla="*/ 1153 w 1363"/>
                  <a:gd name="T25" fmla="*/ 423 h 453"/>
                  <a:gd name="T26" fmla="*/ 1183 w 1363"/>
                  <a:gd name="T27" fmla="*/ 451 h 453"/>
                  <a:gd name="T28" fmla="*/ 1280 w 1363"/>
                  <a:gd name="T29" fmla="*/ 430 h 453"/>
                  <a:gd name="T30" fmla="*/ 1357 w 1363"/>
                  <a:gd name="T31" fmla="*/ 310 h 453"/>
                  <a:gd name="T32" fmla="*/ 1353 w 1363"/>
                  <a:gd name="T33" fmla="*/ 224 h 453"/>
                  <a:gd name="T34" fmla="*/ 1303 w 1363"/>
                  <a:gd name="T35" fmla="*/ 171 h 453"/>
                  <a:gd name="T36" fmla="*/ 1211 w 1363"/>
                  <a:gd name="T37" fmla="*/ 137 h 453"/>
                  <a:gd name="T38" fmla="*/ 1076 w 1363"/>
                  <a:gd name="T39" fmla="*/ 142 h 453"/>
                  <a:gd name="T40" fmla="*/ 1026 w 1363"/>
                  <a:gd name="T41" fmla="*/ 152 h 453"/>
                  <a:gd name="T42" fmla="*/ 989 w 1363"/>
                  <a:gd name="T43" fmla="*/ 157 h 453"/>
                  <a:gd name="T44" fmla="*/ 931 w 1363"/>
                  <a:gd name="T45" fmla="*/ 164 h 453"/>
                  <a:gd name="T46" fmla="*/ 855 w 1363"/>
                  <a:gd name="T47" fmla="*/ 174 h 453"/>
                  <a:gd name="T48" fmla="*/ 794 w 1363"/>
                  <a:gd name="T49" fmla="*/ 183 h 453"/>
                  <a:gd name="T50" fmla="*/ 741 w 1363"/>
                  <a:gd name="T51" fmla="*/ 189 h 453"/>
                  <a:gd name="T52" fmla="*/ 689 w 1363"/>
                  <a:gd name="T53" fmla="*/ 193 h 453"/>
                  <a:gd name="T54" fmla="*/ 636 w 1363"/>
                  <a:gd name="T55" fmla="*/ 196 h 453"/>
                  <a:gd name="T56" fmla="*/ 580 w 1363"/>
                  <a:gd name="T57" fmla="*/ 197 h 453"/>
                  <a:gd name="T58" fmla="*/ 520 w 1363"/>
                  <a:gd name="T59" fmla="*/ 201 h 453"/>
                  <a:gd name="T60" fmla="*/ 459 w 1363"/>
                  <a:gd name="T61" fmla="*/ 203 h 453"/>
                  <a:gd name="T62" fmla="*/ 402 w 1363"/>
                  <a:gd name="T63" fmla="*/ 204 h 453"/>
                  <a:gd name="T64" fmla="*/ 316 w 1363"/>
                  <a:gd name="T65" fmla="*/ 196 h 453"/>
                  <a:gd name="T66" fmla="*/ 239 w 1363"/>
                  <a:gd name="T67" fmla="*/ 175 h 453"/>
                  <a:gd name="T68" fmla="*/ 166 w 1363"/>
                  <a:gd name="T69" fmla="*/ 146 h 453"/>
                  <a:gd name="T70" fmla="*/ 113 w 1363"/>
                  <a:gd name="T71" fmla="*/ 105 h 453"/>
                  <a:gd name="T72" fmla="*/ 88 w 1363"/>
                  <a:gd name="T73" fmla="*/ 64 h 453"/>
                  <a:gd name="T74" fmla="*/ 69 w 1363"/>
                  <a:gd name="T75" fmla="*/ 22 h 453"/>
                  <a:gd name="T76" fmla="*/ 45 w 1363"/>
                  <a:gd name="T77" fmla="*/ 4 h 453"/>
                  <a:gd name="T78" fmla="*/ 12 w 1363"/>
                  <a:gd name="T79" fmla="*/ 3 h 453"/>
                  <a:gd name="T80" fmla="*/ 6 w 1363"/>
                  <a:gd name="T81" fmla="*/ 68 h 453"/>
                  <a:gd name="T82" fmla="*/ 33 w 1363"/>
                  <a:gd name="T83" fmla="*/ 119 h 453"/>
                  <a:gd name="T84" fmla="*/ 48 w 1363"/>
                  <a:gd name="T85" fmla="*/ 145 h 453"/>
                  <a:gd name="T86" fmla="*/ 71 w 1363"/>
                  <a:gd name="T87" fmla="*/ 182 h 453"/>
                  <a:gd name="T88" fmla="*/ 99 w 1363"/>
                  <a:gd name="T89" fmla="*/ 226 h 453"/>
                  <a:gd name="T90" fmla="*/ 144 w 1363"/>
                  <a:gd name="T91" fmla="*/ 274 h 453"/>
                  <a:gd name="T92" fmla="*/ 210 w 1363"/>
                  <a:gd name="T93" fmla="*/ 325 h 453"/>
                  <a:gd name="T94" fmla="*/ 299 w 1363"/>
                  <a:gd name="T95" fmla="*/ 371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363" h="453">
                    <a:moveTo>
                      <a:pt x="325" y="380"/>
                    </a:moveTo>
                    <a:lnTo>
                      <a:pt x="362" y="392"/>
                    </a:lnTo>
                    <a:lnTo>
                      <a:pt x="393" y="401"/>
                    </a:lnTo>
                    <a:lnTo>
                      <a:pt x="421" y="406"/>
                    </a:lnTo>
                    <a:lnTo>
                      <a:pt x="445" y="408"/>
                    </a:lnTo>
                    <a:lnTo>
                      <a:pt x="466" y="409"/>
                    </a:lnTo>
                    <a:lnTo>
                      <a:pt x="484" y="407"/>
                    </a:lnTo>
                    <a:lnTo>
                      <a:pt x="500" y="403"/>
                    </a:lnTo>
                    <a:lnTo>
                      <a:pt x="515" y="399"/>
                    </a:lnTo>
                    <a:lnTo>
                      <a:pt x="528" y="394"/>
                    </a:lnTo>
                    <a:lnTo>
                      <a:pt x="542" y="388"/>
                    </a:lnTo>
                    <a:lnTo>
                      <a:pt x="554" y="383"/>
                    </a:lnTo>
                    <a:lnTo>
                      <a:pt x="568" y="378"/>
                    </a:lnTo>
                    <a:lnTo>
                      <a:pt x="582" y="373"/>
                    </a:lnTo>
                    <a:lnTo>
                      <a:pt x="599" y="371"/>
                    </a:lnTo>
                    <a:lnTo>
                      <a:pt x="618" y="369"/>
                    </a:lnTo>
                    <a:lnTo>
                      <a:pt x="638" y="370"/>
                    </a:lnTo>
                    <a:lnTo>
                      <a:pt x="660" y="371"/>
                    </a:lnTo>
                    <a:lnTo>
                      <a:pt x="682" y="372"/>
                    </a:lnTo>
                    <a:lnTo>
                      <a:pt x="703" y="372"/>
                    </a:lnTo>
                    <a:lnTo>
                      <a:pt x="725" y="372"/>
                    </a:lnTo>
                    <a:lnTo>
                      <a:pt x="745" y="372"/>
                    </a:lnTo>
                    <a:lnTo>
                      <a:pt x="765" y="371"/>
                    </a:lnTo>
                    <a:lnTo>
                      <a:pt x="785" y="370"/>
                    </a:lnTo>
                    <a:lnTo>
                      <a:pt x="803" y="369"/>
                    </a:lnTo>
                    <a:lnTo>
                      <a:pt x="820" y="368"/>
                    </a:lnTo>
                    <a:lnTo>
                      <a:pt x="836" y="366"/>
                    </a:lnTo>
                    <a:lnTo>
                      <a:pt x="852" y="364"/>
                    </a:lnTo>
                    <a:lnTo>
                      <a:pt x="866" y="363"/>
                    </a:lnTo>
                    <a:lnTo>
                      <a:pt x="879" y="361"/>
                    </a:lnTo>
                    <a:lnTo>
                      <a:pt x="889" y="360"/>
                    </a:lnTo>
                    <a:lnTo>
                      <a:pt x="899" y="357"/>
                    </a:lnTo>
                    <a:lnTo>
                      <a:pt x="907" y="356"/>
                    </a:lnTo>
                    <a:lnTo>
                      <a:pt x="918" y="354"/>
                    </a:lnTo>
                    <a:lnTo>
                      <a:pt x="930" y="352"/>
                    </a:lnTo>
                    <a:lnTo>
                      <a:pt x="940" y="349"/>
                    </a:lnTo>
                    <a:lnTo>
                      <a:pt x="950" y="348"/>
                    </a:lnTo>
                    <a:lnTo>
                      <a:pt x="960" y="347"/>
                    </a:lnTo>
                    <a:lnTo>
                      <a:pt x="969" y="346"/>
                    </a:lnTo>
                    <a:lnTo>
                      <a:pt x="978" y="345"/>
                    </a:lnTo>
                    <a:lnTo>
                      <a:pt x="986" y="343"/>
                    </a:lnTo>
                    <a:lnTo>
                      <a:pt x="1018" y="342"/>
                    </a:lnTo>
                    <a:lnTo>
                      <a:pt x="1046" y="345"/>
                    </a:lnTo>
                    <a:lnTo>
                      <a:pt x="1069" y="348"/>
                    </a:lnTo>
                    <a:lnTo>
                      <a:pt x="1087" y="355"/>
                    </a:lnTo>
                    <a:lnTo>
                      <a:pt x="1103" y="362"/>
                    </a:lnTo>
                    <a:lnTo>
                      <a:pt x="1116" y="371"/>
                    </a:lnTo>
                    <a:lnTo>
                      <a:pt x="1127" y="381"/>
                    </a:lnTo>
                    <a:lnTo>
                      <a:pt x="1135" y="392"/>
                    </a:lnTo>
                    <a:lnTo>
                      <a:pt x="1141" y="402"/>
                    </a:lnTo>
                    <a:lnTo>
                      <a:pt x="1147" y="413"/>
                    </a:lnTo>
                    <a:lnTo>
                      <a:pt x="1153" y="423"/>
                    </a:lnTo>
                    <a:lnTo>
                      <a:pt x="1159" y="432"/>
                    </a:lnTo>
                    <a:lnTo>
                      <a:pt x="1166" y="440"/>
                    </a:lnTo>
                    <a:lnTo>
                      <a:pt x="1174" y="446"/>
                    </a:lnTo>
                    <a:lnTo>
                      <a:pt x="1183" y="451"/>
                    </a:lnTo>
                    <a:lnTo>
                      <a:pt x="1194" y="453"/>
                    </a:lnTo>
                    <a:lnTo>
                      <a:pt x="1223" y="452"/>
                    </a:lnTo>
                    <a:lnTo>
                      <a:pt x="1252" y="444"/>
                    </a:lnTo>
                    <a:lnTo>
                      <a:pt x="1280" y="430"/>
                    </a:lnTo>
                    <a:lnTo>
                      <a:pt x="1305" y="409"/>
                    </a:lnTo>
                    <a:lnTo>
                      <a:pt x="1327" y="383"/>
                    </a:lnTo>
                    <a:lnTo>
                      <a:pt x="1344" y="349"/>
                    </a:lnTo>
                    <a:lnTo>
                      <a:pt x="1357" y="310"/>
                    </a:lnTo>
                    <a:lnTo>
                      <a:pt x="1363" y="264"/>
                    </a:lnTo>
                    <a:lnTo>
                      <a:pt x="1363" y="251"/>
                    </a:lnTo>
                    <a:lnTo>
                      <a:pt x="1359" y="237"/>
                    </a:lnTo>
                    <a:lnTo>
                      <a:pt x="1353" y="224"/>
                    </a:lnTo>
                    <a:lnTo>
                      <a:pt x="1344" y="210"/>
                    </a:lnTo>
                    <a:lnTo>
                      <a:pt x="1334" y="196"/>
                    </a:lnTo>
                    <a:lnTo>
                      <a:pt x="1320" y="183"/>
                    </a:lnTo>
                    <a:lnTo>
                      <a:pt x="1303" y="171"/>
                    </a:lnTo>
                    <a:lnTo>
                      <a:pt x="1284" y="160"/>
                    </a:lnTo>
                    <a:lnTo>
                      <a:pt x="1262" y="151"/>
                    </a:lnTo>
                    <a:lnTo>
                      <a:pt x="1237" y="143"/>
                    </a:lnTo>
                    <a:lnTo>
                      <a:pt x="1211" y="137"/>
                    </a:lnTo>
                    <a:lnTo>
                      <a:pt x="1181" y="134"/>
                    </a:lnTo>
                    <a:lnTo>
                      <a:pt x="1148" y="134"/>
                    </a:lnTo>
                    <a:lnTo>
                      <a:pt x="1113" y="136"/>
                    </a:lnTo>
                    <a:lnTo>
                      <a:pt x="1076" y="142"/>
                    </a:lnTo>
                    <a:lnTo>
                      <a:pt x="1036" y="151"/>
                    </a:lnTo>
                    <a:lnTo>
                      <a:pt x="1034" y="151"/>
                    </a:lnTo>
                    <a:lnTo>
                      <a:pt x="1032" y="151"/>
                    </a:lnTo>
                    <a:lnTo>
                      <a:pt x="1026" y="152"/>
                    </a:lnTo>
                    <a:lnTo>
                      <a:pt x="1019" y="152"/>
                    </a:lnTo>
                    <a:lnTo>
                      <a:pt x="1011" y="153"/>
                    </a:lnTo>
                    <a:lnTo>
                      <a:pt x="1001" y="155"/>
                    </a:lnTo>
                    <a:lnTo>
                      <a:pt x="989" y="157"/>
                    </a:lnTo>
                    <a:lnTo>
                      <a:pt x="977" y="158"/>
                    </a:lnTo>
                    <a:lnTo>
                      <a:pt x="963" y="159"/>
                    </a:lnTo>
                    <a:lnTo>
                      <a:pt x="947" y="161"/>
                    </a:lnTo>
                    <a:lnTo>
                      <a:pt x="931" y="164"/>
                    </a:lnTo>
                    <a:lnTo>
                      <a:pt x="913" y="166"/>
                    </a:lnTo>
                    <a:lnTo>
                      <a:pt x="895" y="168"/>
                    </a:lnTo>
                    <a:lnTo>
                      <a:pt x="875" y="172"/>
                    </a:lnTo>
                    <a:lnTo>
                      <a:pt x="855" y="174"/>
                    </a:lnTo>
                    <a:lnTo>
                      <a:pt x="834" y="178"/>
                    </a:lnTo>
                    <a:lnTo>
                      <a:pt x="820" y="180"/>
                    </a:lnTo>
                    <a:lnTo>
                      <a:pt x="808" y="181"/>
                    </a:lnTo>
                    <a:lnTo>
                      <a:pt x="794" y="183"/>
                    </a:lnTo>
                    <a:lnTo>
                      <a:pt x="781" y="184"/>
                    </a:lnTo>
                    <a:lnTo>
                      <a:pt x="767" y="186"/>
                    </a:lnTo>
                    <a:lnTo>
                      <a:pt x="755" y="187"/>
                    </a:lnTo>
                    <a:lnTo>
                      <a:pt x="741" y="189"/>
                    </a:lnTo>
                    <a:lnTo>
                      <a:pt x="728" y="190"/>
                    </a:lnTo>
                    <a:lnTo>
                      <a:pt x="715" y="191"/>
                    </a:lnTo>
                    <a:lnTo>
                      <a:pt x="702" y="191"/>
                    </a:lnTo>
                    <a:lnTo>
                      <a:pt x="689" y="193"/>
                    </a:lnTo>
                    <a:lnTo>
                      <a:pt x="675" y="194"/>
                    </a:lnTo>
                    <a:lnTo>
                      <a:pt x="662" y="195"/>
                    </a:lnTo>
                    <a:lnTo>
                      <a:pt x="649" y="195"/>
                    </a:lnTo>
                    <a:lnTo>
                      <a:pt x="636" y="196"/>
                    </a:lnTo>
                    <a:lnTo>
                      <a:pt x="622" y="196"/>
                    </a:lnTo>
                    <a:lnTo>
                      <a:pt x="608" y="196"/>
                    </a:lnTo>
                    <a:lnTo>
                      <a:pt x="593" y="197"/>
                    </a:lnTo>
                    <a:lnTo>
                      <a:pt x="580" y="197"/>
                    </a:lnTo>
                    <a:lnTo>
                      <a:pt x="565" y="198"/>
                    </a:lnTo>
                    <a:lnTo>
                      <a:pt x="550" y="199"/>
                    </a:lnTo>
                    <a:lnTo>
                      <a:pt x="535" y="199"/>
                    </a:lnTo>
                    <a:lnTo>
                      <a:pt x="520" y="201"/>
                    </a:lnTo>
                    <a:lnTo>
                      <a:pt x="504" y="202"/>
                    </a:lnTo>
                    <a:lnTo>
                      <a:pt x="489" y="202"/>
                    </a:lnTo>
                    <a:lnTo>
                      <a:pt x="474" y="203"/>
                    </a:lnTo>
                    <a:lnTo>
                      <a:pt x="459" y="203"/>
                    </a:lnTo>
                    <a:lnTo>
                      <a:pt x="444" y="204"/>
                    </a:lnTo>
                    <a:lnTo>
                      <a:pt x="430" y="204"/>
                    </a:lnTo>
                    <a:lnTo>
                      <a:pt x="416" y="204"/>
                    </a:lnTo>
                    <a:lnTo>
                      <a:pt x="402" y="204"/>
                    </a:lnTo>
                    <a:lnTo>
                      <a:pt x="388" y="204"/>
                    </a:lnTo>
                    <a:lnTo>
                      <a:pt x="363" y="203"/>
                    </a:lnTo>
                    <a:lnTo>
                      <a:pt x="339" y="201"/>
                    </a:lnTo>
                    <a:lnTo>
                      <a:pt x="316" y="196"/>
                    </a:lnTo>
                    <a:lnTo>
                      <a:pt x="295" y="191"/>
                    </a:lnTo>
                    <a:lnTo>
                      <a:pt x="274" y="187"/>
                    </a:lnTo>
                    <a:lnTo>
                      <a:pt x="256" y="181"/>
                    </a:lnTo>
                    <a:lnTo>
                      <a:pt x="239" y="175"/>
                    </a:lnTo>
                    <a:lnTo>
                      <a:pt x="223" y="170"/>
                    </a:lnTo>
                    <a:lnTo>
                      <a:pt x="203" y="163"/>
                    </a:lnTo>
                    <a:lnTo>
                      <a:pt x="183" y="155"/>
                    </a:lnTo>
                    <a:lnTo>
                      <a:pt x="166" y="146"/>
                    </a:lnTo>
                    <a:lnTo>
                      <a:pt x="150" y="137"/>
                    </a:lnTo>
                    <a:lnTo>
                      <a:pt x="136" y="127"/>
                    </a:lnTo>
                    <a:lnTo>
                      <a:pt x="124" y="117"/>
                    </a:lnTo>
                    <a:lnTo>
                      <a:pt x="113" y="105"/>
                    </a:lnTo>
                    <a:lnTo>
                      <a:pt x="105" y="94"/>
                    </a:lnTo>
                    <a:lnTo>
                      <a:pt x="98" y="83"/>
                    </a:lnTo>
                    <a:lnTo>
                      <a:pt x="94" y="73"/>
                    </a:lnTo>
                    <a:lnTo>
                      <a:pt x="88" y="64"/>
                    </a:lnTo>
                    <a:lnTo>
                      <a:pt x="84" y="54"/>
                    </a:lnTo>
                    <a:lnTo>
                      <a:pt x="79" y="42"/>
                    </a:lnTo>
                    <a:lnTo>
                      <a:pt x="74" y="31"/>
                    </a:lnTo>
                    <a:lnTo>
                      <a:pt x="69" y="22"/>
                    </a:lnTo>
                    <a:lnTo>
                      <a:pt x="64" y="14"/>
                    </a:lnTo>
                    <a:lnTo>
                      <a:pt x="59" y="8"/>
                    </a:lnTo>
                    <a:lnTo>
                      <a:pt x="52" y="5"/>
                    </a:lnTo>
                    <a:lnTo>
                      <a:pt x="45" y="4"/>
                    </a:lnTo>
                    <a:lnTo>
                      <a:pt x="36" y="4"/>
                    </a:lnTo>
                    <a:lnTo>
                      <a:pt x="31" y="3"/>
                    </a:lnTo>
                    <a:lnTo>
                      <a:pt x="22" y="0"/>
                    </a:lnTo>
                    <a:lnTo>
                      <a:pt x="12" y="3"/>
                    </a:lnTo>
                    <a:lnTo>
                      <a:pt x="4" y="17"/>
                    </a:lnTo>
                    <a:lnTo>
                      <a:pt x="0" y="35"/>
                    </a:lnTo>
                    <a:lnTo>
                      <a:pt x="1" y="52"/>
                    </a:lnTo>
                    <a:lnTo>
                      <a:pt x="6" y="68"/>
                    </a:lnTo>
                    <a:lnTo>
                      <a:pt x="12" y="83"/>
                    </a:lnTo>
                    <a:lnTo>
                      <a:pt x="19" y="97"/>
                    </a:lnTo>
                    <a:lnTo>
                      <a:pt x="26" y="108"/>
                    </a:lnTo>
                    <a:lnTo>
                      <a:pt x="33" y="119"/>
                    </a:lnTo>
                    <a:lnTo>
                      <a:pt x="37" y="128"/>
                    </a:lnTo>
                    <a:lnTo>
                      <a:pt x="39" y="133"/>
                    </a:lnTo>
                    <a:lnTo>
                      <a:pt x="43" y="138"/>
                    </a:lnTo>
                    <a:lnTo>
                      <a:pt x="48" y="145"/>
                    </a:lnTo>
                    <a:lnTo>
                      <a:pt x="52" y="152"/>
                    </a:lnTo>
                    <a:lnTo>
                      <a:pt x="57" y="161"/>
                    </a:lnTo>
                    <a:lnTo>
                      <a:pt x="64" y="172"/>
                    </a:lnTo>
                    <a:lnTo>
                      <a:pt x="71" y="182"/>
                    </a:lnTo>
                    <a:lnTo>
                      <a:pt x="77" y="194"/>
                    </a:lnTo>
                    <a:lnTo>
                      <a:pt x="83" y="204"/>
                    </a:lnTo>
                    <a:lnTo>
                      <a:pt x="91" y="214"/>
                    </a:lnTo>
                    <a:lnTo>
                      <a:pt x="99" y="226"/>
                    </a:lnTo>
                    <a:lnTo>
                      <a:pt x="109" y="237"/>
                    </a:lnTo>
                    <a:lnTo>
                      <a:pt x="120" y="249"/>
                    </a:lnTo>
                    <a:lnTo>
                      <a:pt x="132" y="262"/>
                    </a:lnTo>
                    <a:lnTo>
                      <a:pt x="144" y="274"/>
                    </a:lnTo>
                    <a:lnTo>
                      <a:pt x="159" y="287"/>
                    </a:lnTo>
                    <a:lnTo>
                      <a:pt x="174" y="300"/>
                    </a:lnTo>
                    <a:lnTo>
                      <a:pt x="191" y="312"/>
                    </a:lnTo>
                    <a:lnTo>
                      <a:pt x="210" y="325"/>
                    </a:lnTo>
                    <a:lnTo>
                      <a:pt x="229" y="338"/>
                    </a:lnTo>
                    <a:lnTo>
                      <a:pt x="251" y="349"/>
                    </a:lnTo>
                    <a:lnTo>
                      <a:pt x="274" y="360"/>
                    </a:lnTo>
                    <a:lnTo>
                      <a:pt x="299" y="371"/>
                    </a:lnTo>
                    <a:lnTo>
                      <a:pt x="325" y="380"/>
                    </a:lnTo>
                    <a:close/>
                  </a:path>
                </a:pathLst>
              </a:custGeom>
              <a:solidFill>
                <a:srgbClr val="EA8E4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5" name="Freeform 121"/>
              <p:cNvSpPr>
                <a:spLocks/>
              </p:cNvSpPr>
              <p:nvPr/>
            </p:nvSpPr>
            <p:spPr bwMode="auto">
              <a:xfrm>
                <a:off x="6208713" y="1436688"/>
                <a:ext cx="1050925" cy="304800"/>
              </a:xfrm>
              <a:custGeom>
                <a:avLst/>
                <a:gdLst>
                  <a:gd name="T0" fmla="*/ 17 w 1323"/>
                  <a:gd name="T1" fmla="*/ 0 h 384"/>
                  <a:gd name="T2" fmla="*/ 0 w 1323"/>
                  <a:gd name="T3" fmla="*/ 31 h 384"/>
                  <a:gd name="T4" fmla="*/ 17 w 1323"/>
                  <a:gd name="T5" fmla="*/ 74 h 384"/>
                  <a:gd name="T6" fmla="*/ 34 w 1323"/>
                  <a:gd name="T7" fmla="*/ 109 h 384"/>
                  <a:gd name="T8" fmla="*/ 40 w 1323"/>
                  <a:gd name="T9" fmla="*/ 128 h 384"/>
                  <a:gd name="T10" fmla="*/ 56 w 1323"/>
                  <a:gd name="T11" fmla="*/ 160 h 384"/>
                  <a:gd name="T12" fmla="*/ 92 w 1323"/>
                  <a:gd name="T13" fmla="*/ 204 h 384"/>
                  <a:gd name="T14" fmla="*/ 148 w 1323"/>
                  <a:gd name="T15" fmla="*/ 251 h 384"/>
                  <a:gd name="T16" fmla="*/ 229 w 1323"/>
                  <a:gd name="T17" fmla="*/ 294 h 384"/>
                  <a:gd name="T18" fmla="*/ 334 w 1323"/>
                  <a:gd name="T19" fmla="*/ 325 h 384"/>
                  <a:gd name="T20" fmla="*/ 415 w 1323"/>
                  <a:gd name="T21" fmla="*/ 337 h 384"/>
                  <a:gd name="T22" fmla="*/ 471 w 1323"/>
                  <a:gd name="T23" fmla="*/ 332 h 384"/>
                  <a:gd name="T24" fmla="*/ 513 w 1323"/>
                  <a:gd name="T25" fmla="*/ 320 h 384"/>
                  <a:gd name="T26" fmla="*/ 555 w 1323"/>
                  <a:gd name="T27" fmla="*/ 309 h 384"/>
                  <a:gd name="T28" fmla="*/ 609 w 1323"/>
                  <a:gd name="T29" fmla="*/ 307 h 384"/>
                  <a:gd name="T30" fmla="*/ 673 w 1323"/>
                  <a:gd name="T31" fmla="*/ 309 h 384"/>
                  <a:gd name="T32" fmla="*/ 734 w 1323"/>
                  <a:gd name="T33" fmla="*/ 309 h 384"/>
                  <a:gd name="T34" fmla="*/ 788 w 1323"/>
                  <a:gd name="T35" fmla="*/ 308 h 384"/>
                  <a:gd name="T36" fmla="*/ 832 w 1323"/>
                  <a:gd name="T37" fmla="*/ 305 h 384"/>
                  <a:gd name="T38" fmla="*/ 861 w 1323"/>
                  <a:gd name="T39" fmla="*/ 302 h 384"/>
                  <a:gd name="T40" fmla="*/ 963 w 1323"/>
                  <a:gd name="T41" fmla="*/ 289 h 384"/>
                  <a:gd name="T42" fmla="*/ 1053 w 1323"/>
                  <a:gd name="T43" fmla="*/ 297 h 384"/>
                  <a:gd name="T44" fmla="*/ 1098 w 1323"/>
                  <a:gd name="T45" fmla="*/ 322 h 384"/>
                  <a:gd name="T46" fmla="*/ 1119 w 1323"/>
                  <a:gd name="T47" fmla="*/ 353 h 384"/>
                  <a:gd name="T48" fmla="*/ 1137 w 1323"/>
                  <a:gd name="T49" fmla="*/ 377 h 384"/>
                  <a:gd name="T50" fmla="*/ 1186 w 1323"/>
                  <a:gd name="T51" fmla="*/ 384 h 384"/>
                  <a:gd name="T52" fmla="*/ 1267 w 1323"/>
                  <a:gd name="T53" fmla="*/ 354 h 384"/>
                  <a:gd name="T54" fmla="*/ 1318 w 1323"/>
                  <a:gd name="T55" fmla="*/ 265 h 384"/>
                  <a:gd name="T56" fmla="*/ 1316 w 1323"/>
                  <a:gd name="T57" fmla="*/ 196 h 384"/>
                  <a:gd name="T58" fmla="*/ 1284 w 1323"/>
                  <a:gd name="T59" fmla="*/ 160 h 384"/>
                  <a:gd name="T60" fmla="*/ 1226 w 1323"/>
                  <a:gd name="T61" fmla="*/ 133 h 384"/>
                  <a:gd name="T62" fmla="*/ 1148 w 1323"/>
                  <a:gd name="T63" fmla="*/ 120 h 384"/>
                  <a:gd name="T64" fmla="*/ 1053 w 1323"/>
                  <a:gd name="T65" fmla="*/ 127 h 384"/>
                  <a:gd name="T66" fmla="*/ 980 w 1323"/>
                  <a:gd name="T67" fmla="*/ 148 h 384"/>
                  <a:gd name="T68" fmla="*/ 946 w 1323"/>
                  <a:gd name="T69" fmla="*/ 153 h 384"/>
                  <a:gd name="T70" fmla="*/ 879 w 1323"/>
                  <a:gd name="T71" fmla="*/ 163 h 384"/>
                  <a:gd name="T72" fmla="*/ 788 w 1323"/>
                  <a:gd name="T73" fmla="*/ 174 h 384"/>
                  <a:gd name="T74" fmla="*/ 679 w 1323"/>
                  <a:gd name="T75" fmla="*/ 185 h 384"/>
                  <a:gd name="T76" fmla="*/ 560 w 1323"/>
                  <a:gd name="T77" fmla="*/ 194 h 384"/>
                  <a:gd name="T78" fmla="*/ 440 w 1323"/>
                  <a:gd name="T79" fmla="*/ 198 h 384"/>
                  <a:gd name="T80" fmla="*/ 326 w 1323"/>
                  <a:gd name="T81" fmla="*/ 197 h 384"/>
                  <a:gd name="T82" fmla="*/ 224 w 1323"/>
                  <a:gd name="T83" fmla="*/ 187 h 384"/>
                  <a:gd name="T84" fmla="*/ 146 w 1323"/>
                  <a:gd name="T85" fmla="*/ 165 h 384"/>
                  <a:gd name="T86" fmla="*/ 96 w 1323"/>
                  <a:gd name="T87" fmla="*/ 132 h 384"/>
                  <a:gd name="T88" fmla="*/ 72 w 1323"/>
                  <a:gd name="T89" fmla="*/ 73 h 384"/>
                  <a:gd name="T90" fmla="*/ 55 w 1323"/>
                  <a:gd name="T91" fmla="*/ 26 h 384"/>
                  <a:gd name="T92" fmla="*/ 31 w 1323"/>
                  <a:gd name="T93" fmla="*/ 7 h 3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323" h="384">
                    <a:moveTo>
                      <a:pt x="31" y="7"/>
                    </a:moveTo>
                    <a:lnTo>
                      <a:pt x="26" y="5"/>
                    </a:lnTo>
                    <a:lnTo>
                      <a:pt x="17" y="0"/>
                    </a:lnTo>
                    <a:lnTo>
                      <a:pt x="7" y="3"/>
                    </a:lnTo>
                    <a:lnTo>
                      <a:pt x="0" y="18"/>
                    </a:lnTo>
                    <a:lnTo>
                      <a:pt x="0" y="31"/>
                    </a:lnTo>
                    <a:lnTo>
                      <a:pt x="3" y="46"/>
                    </a:lnTo>
                    <a:lnTo>
                      <a:pt x="9" y="60"/>
                    </a:lnTo>
                    <a:lnTo>
                      <a:pt x="17" y="74"/>
                    </a:lnTo>
                    <a:lnTo>
                      <a:pt x="24" y="87"/>
                    </a:lnTo>
                    <a:lnTo>
                      <a:pt x="30" y="98"/>
                    </a:lnTo>
                    <a:lnTo>
                      <a:pt x="34" y="109"/>
                    </a:lnTo>
                    <a:lnTo>
                      <a:pt x="37" y="117"/>
                    </a:lnTo>
                    <a:lnTo>
                      <a:pt x="38" y="121"/>
                    </a:lnTo>
                    <a:lnTo>
                      <a:pt x="40" y="128"/>
                    </a:lnTo>
                    <a:lnTo>
                      <a:pt x="43" y="137"/>
                    </a:lnTo>
                    <a:lnTo>
                      <a:pt x="49" y="149"/>
                    </a:lnTo>
                    <a:lnTo>
                      <a:pt x="56" y="160"/>
                    </a:lnTo>
                    <a:lnTo>
                      <a:pt x="66" y="174"/>
                    </a:lnTo>
                    <a:lnTo>
                      <a:pt x="78" y="189"/>
                    </a:lnTo>
                    <a:lnTo>
                      <a:pt x="92" y="204"/>
                    </a:lnTo>
                    <a:lnTo>
                      <a:pt x="108" y="220"/>
                    </a:lnTo>
                    <a:lnTo>
                      <a:pt x="126" y="235"/>
                    </a:lnTo>
                    <a:lnTo>
                      <a:pt x="148" y="251"/>
                    </a:lnTo>
                    <a:lnTo>
                      <a:pt x="172" y="266"/>
                    </a:lnTo>
                    <a:lnTo>
                      <a:pt x="199" y="281"/>
                    </a:lnTo>
                    <a:lnTo>
                      <a:pt x="229" y="294"/>
                    </a:lnTo>
                    <a:lnTo>
                      <a:pt x="262" y="307"/>
                    </a:lnTo>
                    <a:lnTo>
                      <a:pt x="298" y="317"/>
                    </a:lnTo>
                    <a:lnTo>
                      <a:pt x="334" y="325"/>
                    </a:lnTo>
                    <a:lnTo>
                      <a:pt x="364" y="331"/>
                    </a:lnTo>
                    <a:lnTo>
                      <a:pt x="391" y="334"/>
                    </a:lnTo>
                    <a:lnTo>
                      <a:pt x="415" y="337"/>
                    </a:lnTo>
                    <a:lnTo>
                      <a:pt x="436" y="337"/>
                    </a:lnTo>
                    <a:lnTo>
                      <a:pt x="455" y="334"/>
                    </a:lnTo>
                    <a:lnTo>
                      <a:pt x="471" y="332"/>
                    </a:lnTo>
                    <a:lnTo>
                      <a:pt x="486" y="329"/>
                    </a:lnTo>
                    <a:lnTo>
                      <a:pt x="499" y="325"/>
                    </a:lnTo>
                    <a:lnTo>
                      <a:pt x="513" y="320"/>
                    </a:lnTo>
                    <a:lnTo>
                      <a:pt x="526" y="316"/>
                    </a:lnTo>
                    <a:lnTo>
                      <a:pt x="540" y="312"/>
                    </a:lnTo>
                    <a:lnTo>
                      <a:pt x="555" y="309"/>
                    </a:lnTo>
                    <a:lnTo>
                      <a:pt x="571" y="308"/>
                    </a:lnTo>
                    <a:lnTo>
                      <a:pt x="588" y="307"/>
                    </a:lnTo>
                    <a:lnTo>
                      <a:pt x="609" y="307"/>
                    </a:lnTo>
                    <a:lnTo>
                      <a:pt x="631" y="308"/>
                    </a:lnTo>
                    <a:lnTo>
                      <a:pt x="653" y="309"/>
                    </a:lnTo>
                    <a:lnTo>
                      <a:pt x="673" y="309"/>
                    </a:lnTo>
                    <a:lnTo>
                      <a:pt x="695" y="309"/>
                    </a:lnTo>
                    <a:lnTo>
                      <a:pt x="715" y="310"/>
                    </a:lnTo>
                    <a:lnTo>
                      <a:pt x="734" y="309"/>
                    </a:lnTo>
                    <a:lnTo>
                      <a:pt x="754" y="309"/>
                    </a:lnTo>
                    <a:lnTo>
                      <a:pt x="771" y="309"/>
                    </a:lnTo>
                    <a:lnTo>
                      <a:pt x="788" y="308"/>
                    </a:lnTo>
                    <a:lnTo>
                      <a:pt x="805" y="307"/>
                    </a:lnTo>
                    <a:lnTo>
                      <a:pt x="818" y="307"/>
                    </a:lnTo>
                    <a:lnTo>
                      <a:pt x="832" y="305"/>
                    </a:lnTo>
                    <a:lnTo>
                      <a:pt x="844" y="304"/>
                    </a:lnTo>
                    <a:lnTo>
                      <a:pt x="853" y="303"/>
                    </a:lnTo>
                    <a:lnTo>
                      <a:pt x="861" y="302"/>
                    </a:lnTo>
                    <a:lnTo>
                      <a:pt x="868" y="301"/>
                    </a:lnTo>
                    <a:lnTo>
                      <a:pt x="920" y="294"/>
                    </a:lnTo>
                    <a:lnTo>
                      <a:pt x="963" y="289"/>
                    </a:lnTo>
                    <a:lnTo>
                      <a:pt x="1000" y="289"/>
                    </a:lnTo>
                    <a:lnTo>
                      <a:pt x="1029" y="292"/>
                    </a:lnTo>
                    <a:lnTo>
                      <a:pt x="1053" y="297"/>
                    </a:lnTo>
                    <a:lnTo>
                      <a:pt x="1073" y="304"/>
                    </a:lnTo>
                    <a:lnTo>
                      <a:pt x="1087" y="312"/>
                    </a:lnTo>
                    <a:lnTo>
                      <a:pt x="1098" y="322"/>
                    </a:lnTo>
                    <a:lnTo>
                      <a:pt x="1106" y="332"/>
                    </a:lnTo>
                    <a:lnTo>
                      <a:pt x="1113" y="342"/>
                    </a:lnTo>
                    <a:lnTo>
                      <a:pt x="1119" y="353"/>
                    </a:lnTo>
                    <a:lnTo>
                      <a:pt x="1124" y="362"/>
                    </a:lnTo>
                    <a:lnTo>
                      <a:pt x="1129" y="370"/>
                    </a:lnTo>
                    <a:lnTo>
                      <a:pt x="1137" y="377"/>
                    </a:lnTo>
                    <a:lnTo>
                      <a:pt x="1145" y="381"/>
                    </a:lnTo>
                    <a:lnTo>
                      <a:pt x="1158" y="384"/>
                    </a:lnTo>
                    <a:lnTo>
                      <a:pt x="1186" y="384"/>
                    </a:lnTo>
                    <a:lnTo>
                      <a:pt x="1215" y="379"/>
                    </a:lnTo>
                    <a:lnTo>
                      <a:pt x="1242" y="369"/>
                    </a:lnTo>
                    <a:lnTo>
                      <a:pt x="1267" y="354"/>
                    </a:lnTo>
                    <a:lnTo>
                      <a:pt x="1289" y="332"/>
                    </a:lnTo>
                    <a:lnTo>
                      <a:pt x="1308" y="302"/>
                    </a:lnTo>
                    <a:lnTo>
                      <a:pt x="1318" y="265"/>
                    </a:lnTo>
                    <a:lnTo>
                      <a:pt x="1323" y="220"/>
                    </a:lnTo>
                    <a:lnTo>
                      <a:pt x="1322" y="209"/>
                    </a:lnTo>
                    <a:lnTo>
                      <a:pt x="1316" y="196"/>
                    </a:lnTo>
                    <a:lnTo>
                      <a:pt x="1308" y="183"/>
                    </a:lnTo>
                    <a:lnTo>
                      <a:pt x="1297" y="172"/>
                    </a:lnTo>
                    <a:lnTo>
                      <a:pt x="1284" y="160"/>
                    </a:lnTo>
                    <a:lnTo>
                      <a:pt x="1266" y="150"/>
                    </a:lnTo>
                    <a:lnTo>
                      <a:pt x="1248" y="141"/>
                    </a:lnTo>
                    <a:lnTo>
                      <a:pt x="1226" y="133"/>
                    </a:lnTo>
                    <a:lnTo>
                      <a:pt x="1202" y="127"/>
                    </a:lnTo>
                    <a:lnTo>
                      <a:pt x="1177" y="122"/>
                    </a:lnTo>
                    <a:lnTo>
                      <a:pt x="1148" y="120"/>
                    </a:lnTo>
                    <a:lnTo>
                      <a:pt x="1118" y="120"/>
                    </a:lnTo>
                    <a:lnTo>
                      <a:pt x="1087" y="122"/>
                    </a:lnTo>
                    <a:lnTo>
                      <a:pt x="1053" y="127"/>
                    </a:lnTo>
                    <a:lnTo>
                      <a:pt x="1019" y="136"/>
                    </a:lnTo>
                    <a:lnTo>
                      <a:pt x="982" y="148"/>
                    </a:lnTo>
                    <a:lnTo>
                      <a:pt x="980" y="148"/>
                    </a:lnTo>
                    <a:lnTo>
                      <a:pt x="973" y="149"/>
                    </a:lnTo>
                    <a:lnTo>
                      <a:pt x="961" y="151"/>
                    </a:lnTo>
                    <a:lnTo>
                      <a:pt x="946" y="153"/>
                    </a:lnTo>
                    <a:lnTo>
                      <a:pt x="928" y="156"/>
                    </a:lnTo>
                    <a:lnTo>
                      <a:pt x="905" y="159"/>
                    </a:lnTo>
                    <a:lnTo>
                      <a:pt x="879" y="163"/>
                    </a:lnTo>
                    <a:lnTo>
                      <a:pt x="852" y="166"/>
                    </a:lnTo>
                    <a:lnTo>
                      <a:pt x="821" y="170"/>
                    </a:lnTo>
                    <a:lnTo>
                      <a:pt x="788" y="174"/>
                    </a:lnTo>
                    <a:lnTo>
                      <a:pt x="753" y="178"/>
                    </a:lnTo>
                    <a:lnTo>
                      <a:pt x="717" y="181"/>
                    </a:lnTo>
                    <a:lnTo>
                      <a:pt x="679" y="185"/>
                    </a:lnTo>
                    <a:lnTo>
                      <a:pt x="640" y="188"/>
                    </a:lnTo>
                    <a:lnTo>
                      <a:pt x="601" y="191"/>
                    </a:lnTo>
                    <a:lnTo>
                      <a:pt x="560" y="194"/>
                    </a:lnTo>
                    <a:lnTo>
                      <a:pt x="520" y="196"/>
                    </a:lnTo>
                    <a:lnTo>
                      <a:pt x="480" y="197"/>
                    </a:lnTo>
                    <a:lnTo>
                      <a:pt x="440" y="198"/>
                    </a:lnTo>
                    <a:lnTo>
                      <a:pt x="400" y="198"/>
                    </a:lnTo>
                    <a:lnTo>
                      <a:pt x="362" y="198"/>
                    </a:lnTo>
                    <a:lnTo>
                      <a:pt x="326" y="197"/>
                    </a:lnTo>
                    <a:lnTo>
                      <a:pt x="290" y="195"/>
                    </a:lnTo>
                    <a:lnTo>
                      <a:pt x="256" y="191"/>
                    </a:lnTo>
                    <a:lnTo>
                      <a:pt x="224" y="187"/>
                    </a:lnTo>
                    <a:lnTo>
                      <a:pt x="195" y="181"/>
                    </a:lnTo>
                    <a:lnTo>
                      <a:pt x="169" y="173"/>
                    </a:lnTo>
                    <a:lnTo>
                      <a:pt x="146" y="165"/>
                    </a:lnTo>
                    <a:lnTo>
                      <a:pt x="126" y="156"/>
                    </a:lnTo>
                    <a:lnTo>
                      <a:pt x="109" y="144"/>
                    </a:lnTo>
                    <a:lnTo>
                      <a:pt x="96" y="132"/>
                    </a:lnTo>
                    <a:lnTo>
                      <a:pt x="88" y="117"/>
                    </a:lnTo>
                    <a:lnTo>
                      <a:pt x="79" y="94"/>
                    </a:lnTo>
                    <a:lnTo>
                      <a:pt x="72" y="73"/>
                    </a:lnTo>
                    <a:lnTo>
                      <a:pt x="66" y="54"/>
                    </a:lnTo>
                    <a:lnTo>
                      <a:pt x="61" y="38"/>
                    </a:lnTo>
                    <a:lnTo>
                      <a:pt x="55" y="26"/>
                    </a:lnTo>
                    <a:lnTo>
                      <a:pt x="48" y="15"/>
                    </a:lnTo>
                    <a:lnTo>
                      <a:pt x="40" y="9"/>
                    </a:lnTo>
                    <a:lnTo>
                      <a:pt x="31" y="7"/>
                    </a:lnTo>
                    <a:close/>
                  </a:path>
                </a:pathLst>
              </a:custGeom>
              <a:solidFill>
                <a:srgbClr val="E87F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6" name="Freeform 122"/>
              <p:cNvSpPr>
                <a:spLocks/>
              </p:cNvSpPr>
              <p:nvPr/>
            </p:nvSpPr>
            <p:spPr bwMode="auto">
              <a:xfrm>
                <a:off x="6316663" y="827088"/>
                <a:ext cx="217488" cy="471488"/>
              </a:xfrm>
              <a:custGeom>
                <a:avLst/>
                <a:gdLst>
                  <a:gd name="T0" fmla="*/ 0 w 274"/>
                  <a:gd name="T1" fmla="*/ 594 h 594"/>
                  <a:gd name="T2" fmla="*/ 5 w 274"/>
                  <a:gd name="T3" fmla="*/ 591 h 594"/>
                  <a:gd name="T4" fmla="*/ 19 w 274"/>
                  <a:gd name="T5" fmla="*/ 582 h 594"/>
                  <a:gd name="T6" fmla="*/ 41 w 274"/>
                  <a:gd name="T7" fmla="*/ 567 h 594"/>
                  <a:gd name="T8" fmla="*/ 67 w 274"/>
                  <a:gd name="T9" fmla="*/ 546 h 594"/>
                  <a:gd name="T10" fmla="*/ 98 w 274"/>
                  <a:gd name="T11" fmla="*/ 521 h 594"/>
                  <a:gd name="T12" fmla="*/ 131 w 274"/>
                  <a:gd name="T13" fmla="*/ 490 h 594"/>
                  <a:gd name="T14" fmla="*/ 164 w 274"/>
                  <a:gd name="T15" fmla="*/ 455 h 594"/>
                  <a:gd name="T16" fmla="*/ 195 w 274"/>
                  <a:gd name="T17" fmla="*/ 416 h 594"/>
                  <a:gd name="T18" fmla="*/ 224 w 274"/>
                  <a:gd name="T19" fmla="*/ 373 h 594"/>
                  <a:gd name="T20" fmla="*/ 248 w 274"/>
                  <a:gd name="T21" fmla="*/ 327 h 594"/>
                  <a:gd name="T22" fmla="*/ 265 w 274"/>
                  <a:gd name="T23" fmla="*/ 278 h 594"/>
                  <a:gd name="T24" fmla="*/ 274 w 274"/>
                  <a:gd name="T25" fmla="*/ 226 h 594"/>
                  <a:gd name="T26" fmla="*/ 274 w 274"/>
                  <a:gd name="T27" fmla="*/ 172 h 594"/>
                  <a:gd name="T28" fmla="*/ 263 w 274"/>
                  <a:gd name="T29" fmla="*/ 116 h 594"/>
                  <a:gd name="T30" fmla="*/ 238 w 274"/>
                  <a:gd name="T31" fmla="*/ 59 h 594"/>
                  <a:gd name="T32" fmla="*/ 197 w 274"/>
                  <a:gd name="T33" fmla="*/ 0 h 594"/>
                  <a:gd name="T34" fmla="*/ 200 w 274"/>
                  <a:gd name="T35" fmla="*/ 3 h 594"/>
                  <a:gd name="T36" fmla="*/ 205 w 274"/>
                  <a:gd name="T37" fmla="*/ 12 h 594"/>
                  <a:gd name="T38" fmla="*/ 213 w 274"/>
                  <a:gd name="T39" fmla="*/ 25 h 594"/>
                  <a:gd name="T40" fmla="*/ 224 w 274"/>
                  <a:gd name="T41" fmla="*/ 44 h 594"/>
                  <a:gd name="T42" fmla="*/ 233 w 274"/>
                  <a:gd name="T43" fmla="*/ 68 h 594"/>
                  <a:gd name="T44" fmla="*/ 242 w 274"/>
                  <a:gd name="T45" fmla="*/ 96 h 594"/>
                  <a:gd name="T46" fmla="*/ 249 w 274"/>
                  <a:gd name="T47" fmla="*/ 128 h 594"/>
                  <a:gd name="T48" fmla="*/ 253 w 274"/>
                  <a:gd name="T49" fmla="*/ 162 h 594"/>
                  <a:gd name="T50" fmla="*/ 250 w 274"/>
                  <a:gd name="T51" fmla="*/ 202 h 594"/>
                  <a:gd name="T52" fmla="*/ 243 w 274"/>
                  <a:gd name="T53" fmla="*/ 244 h 594"/>
                  <a:gd name="T54" fmla="*/ 230 w 274"/>
                  <a:gd name="T55" fmla="*/ 289 h 594"/>
                  <a:gd name="T56" fmla="*/ 208 w 274"/>
                  <a:gd name="T57" fmla="*/ 336 h 594"/>
                  <a:gd name="T58" fmla="*/ 177 w 274"/>
                  <a:gd name="T59" fmla="*/ 385 h 594"/>
                  <a:gd name="T60" fmla="*/ 135 w 274"/>
                  <a:gd name="T61" fmla="*/ 437 h 594"/>
                  <a:gd name="T62" fmla="*/ 82 w 274"/>
                  <a:gd name="T63" fmla="*/ 488 h 594"/>
                  <a:gd name="T64" fmla="*/ 17 w 274"/>
                  <a:gd name="T65" fmla="*/ 542 h 594"/>
                  <a:gd name="T66" fmla="*/ 0 w 274"/>
                  <a:gd name="T67" fmla="*/ 594 h 5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74" h="594">
                    <a:moveTo>
                      <a:pt x="0" y="594"/>
                    </a:moveTo>
                    <a:lnTo>
                      <a:pt x="5" y="591"/>
                    </a:lnTo>
                    <a:lnTo>
                      <a:pt x="19" y="582"/>
                    </a:lnTo>
                    <a:lnTo>
                      <a:pt x="41" y="567"/>
                    </a:lnTo>
                    <a:lnTo>
                      <a:pt x="67" y="546"/>
                    </a:lnTo>
                    <a:lnTo>
                      <a:pt x="98" y="521"/>
                    </a:lnTo>
                    <a:lnTo>
                      <a:pt x="131" y="490"/>
                    </a:lnTo>
                    <a:lnTo>
                      <a:pt x="164" y="455"/>
                    </a:lnTo>
                    <a:lnTo>
                      <a:pt x="195" y="416"/>
                    </a:lnTo>
                    <a:lnTo>
                      <a:pt x="224" y="373"/>
                    </a:lnTo>
                    <a:lnTo>
                      <a:pt x="248" y="327"/>
                    </a:lnTo>
                    <a:lnTo>
                      <a:pt x="265" y="278"/>
                    </a:lnTo>
                    <a:lnTo>
                      <a:pt x="274" y="226"/>
                    </a:lnTo>
                    <a:lnTo>
                      <a:pt x="274" y="172"/>
                    </a:lnTo>
                    <a:lnTo>
                      <a:pt x="263" y="116"/>
                    </a:lnTo>
                    <a:lnTo>
                      <a:pt x="238" y="59"/>
                    </a:lnTo>
                    <a:lnTo>
                      <a:pt x="197" y="0"/>
                    </a:lnTo>
                    <a:lnTo>
                      <a:pt x="200" y="3"/>
                    </a:lnTo>
                    <a:lnTo>
                      <a:pt x="205" y="12"/>
                    </a:lnTo>
                    <a:lnTo>
                      <a:pt x="213" y="25"/>
                    </a:lnTo>
                    <a:lnTo>
                      <a:pt x="224" y="44"/>
                    </a:lnTo>
                    <a:lnTo>
                      <a:pt x="233" y="68"/>
                    </a:lnTo>
                    <a:lnTo>
                      <a:pt x="242" y="96"/>
                    </a:lnTo>
                    <a:lnTo>
                      <a:pt x="249" y="128"/>
                    </a:lnTo>
                    <a:lnTo>
                      <a:pt x="253" y="162"/>
                    </a:lnTo>
                    <a:lnTo>
                      <a:pt x="250" y="202"/>
                    </a:lnTo>
                    <a:lnTo>
                      <a:pt x="243" y="244"/>
                    </a:lnTo>
                    <a:lnTo>
                      <a:pt x="230" y="289"/>
                    </a:lnTo>
                    <a:lnTo>
                      <a:pt x="208" y="336"/>
                    </a:lnTo>
                    <a:lnTo>
                      <a:pt x="177" y="385"/>
                    </a:lnTo>
                    <a:lnTo>
                      <a:pt x="135" y="437"/>
                    </a:lnTo>
                    <a:lnTo>
                      <a:pt x="82" y="488"/>
                    </a:lnTo>
                    <a:lnTo>
                      <a:pt x="17" y="542"/>
                    </a:lnTo>
                    <a:lnTo>
                      <a:pt x="0" y="59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7" name="Freeform 123"/>
              <p:cNvSpPr>
                <a:spLocks/>
              </p:cNvSpPr>
              <p:nvPr/>
            </p:nvSpPr>
            <p:spPr bwMode="auto">
              <a:xfrm>
                <a:off x="6402388" y="847726"/>
                <a:ext cx="93663" cy="300038"/>
              </a:xfrm>
              <a:custGeom>
                <a:avLst/>
                <a:gdLst>
                  <a:gd name="T0" fmla="*/ 0 w 116"/>
                  <a:gd name="T1" fmla="*/ 0 h 378"/>
                  <a:gd name="T2" fmla="*/ 7 w 116"/>
                  <a:gd name="T3" fmla="*/ 5 h 378"/>
                  <a:gd name="T4" fmla="*/ 23 w 116"/>
                  <a:gd name="T5" fmla="*/ 19 h 378"/>
                  <a:gd name="T6" fmla="*/ 46 w 116"/>
                  <a:gd name="T7" fmla="*/ 43 h 378"/>
                  <a:gd name="T8" fmla="*/ 71 w 116"/>
                  <a:gd name="T9" fmla="*/ 78 h 378"/>
                  <a:gd name="T10" fmla="*/ 94 w 116"/>
                  <a:gd name="T11" fmla="*/ 122 h 378"/>
                  <a:gd name="T12" fmla="*/ 110 w 116"/>
                  <a:gd name="T13" fmla="*/ 179 h 378"/>
                  <a:gd name="T14" fmla="*/ 116 w 116"/>
                  <a:gd name="T15" fmla="*/ 247 h 378"/>
                  <a:gd name="T16" fmla="*/ 108 w 116"/>
                  <a:gd name="T17" fmla="*/ 326 h 378"/>
                  <a:gd name="T18" fmla="*/ 67 w 116"/>
                  <a:gd name="T19" fmla="*/ 378 h 378"/>
                  <a:gd name="T20" fmla="*/ 69 w 116"/>
                  <a:gd name="T21" fmla="*/ 368 h 378"/>
                  <a:gd name="T22" fmla="*/ 75 w 116"/>
                  <a:gd name="T23" fmla="*/ 339 h 378"/>
                  <a:gd name="T24" fmla="*/ 79 w 116"/>
                  <a:gd name="T25" fmla="*/ 296 h 378"/>
                  <a:gd name="T26" fmla="*/ 82 w 116"/>
                  <a:gd name="T27" fmla="*/ 243 h 378"/>
                  <a:gd name="T28" fmla="*/ 78 w 116"/>
                  <a:gd name="T29" fmla="*/ 183 h 378"/>
                  <a:gd name="T30" fmla="*/ 64 w 116"/>
                  <a:gd name="T31" fmla="*/ 120 h 378"/>
                  <a:gd name="T32" fmla="*/ 40 w 116"/>
                  <a:gd name="T33" fmla="*/ 58 h 378"/>
                  <a:gd name="T34" fmla="*/ 0 w 116"/>
                  <a:gd name="T35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6" h="378">
                    <a:moveTo>
                      <a:pt x="0" y="0"/>
                    </a:moveTo>
                    <a:lnTo>
                      <a:pt x="7" y="5"/>
                    </a:lnTo>
                    <a:lnTo>
                      <a:pt x="23" y="19"/>
                    </a:lnTo>
                    <a:lnTo>
                      <a:pt x="46" y="43"/>
                    </a:lnTo>
                    <a:lnTo>
                      <a:pt x="71" y="78"/>
                    </a:lnTo>
                    <a:lnTo>
                      <a:pt x="94" y="122"/>
                    </a:lnTo>
                    <a:lnTo>
                      <a:pt x="110" y="179"/>
                    </a:lnTo>
                    <a:lnTo>
                      <a:pt x="116" y="247"/>
                    </a:lnTo>
                    <a:lnTo>
                      <a:pt x="108" y="326"/>
                    </a:lnTo>
                    <a:lnTo>
                      <a:pt x="67" y="378"/>
                    </a:lnTo>
                    <a:lnTo>
                      <a:pt x="69" y="368"/>
                    </a:lnTo>
                    <a:lnTo>
                      <a:pt x="75" y="339"/>
                    </a:lnTo>
                    <a:lnTo>
                      <a:pt x="79" y="296"/>
                    </a:lnTo>
                    <a:lnTo>
                      <a:pt x="82" y="243"/>
                    </a:lnTo>
                    <a:lnTo>
                      <a:pt x="78" y="183"/>
                    </a:lnTo>
                    <a:lnTo>
                      <a:pt x="64" y="120"/>
                    </a:lnTo>
                    <a:lnTo>
                      <a:pt x="40" y="5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8" name="Freeform 124"/>
              <p:cNvSpPr>
                <a:spLocks/>
              </p:cNvSpPr>
              <p:nvPr/>
            </p:nvSpPr>
            <p:spPr bwMode="auto">
              <a:xfrm>
                <a:off x="6332538" y="920751"/>
                <a:ext cx="117475" cy="198438"/>
              </a:xfrm>
              <a:custGeom>
                <a:avLst/>
                <a:gdLst>
                  <a:gd name="T0" fmla="*/ 10 w 148"/>
                  <a:gd name="T1" fmla="*/ 0 h 248"/>
                  <a:gd name="T2" fmla="*/ 10 w 148"/>
                  <a:gd name="T3" fmla="*/ 7 h 248"/>
                  <a:gd name="T4" fmla="*/ 12 w 148"/>
                  <a:gd name="T5" fmla="*/ 26 h 248"/>
                  <a:gd name="T6" fmla="*/ 16 w 148"/>
                  <a:gd name="T7" fmla="*/ 55 h 248"/>
                  <a:gd name="T8" fmla="*/ 25 w 148"/>
                  <a:gd name="T9" fmla="*/ 88 h 248"/>
                  <a:gd name="T10" fmla="*/ 42 w 148"/>
                  <a:gd name="T11" fmla="*/ 124 h 248"/>
                  <a:gd name="T12" fmla="*/ 66 w 148"/>
                  <a:gd name="T13" fmla="*/ 159 h 248"/>
                  <a:gd name="T14" fmla="*/ 99 w 148"/>
                  <a:gd name="T15" fmla="*/ 190 h 248"/>
                  <a:gd name="T16" fmla="*/ 145 w 148"/>
                  <a:gd name="T17" fmla="*/ 212 h 248"/>
                  <a:gd name="T18" fmla="*/ 146 w 148"/>
                  <a:gd name="T19" fmla="*/ 216 h 248"/>
                  <a:gd name="T20" fmla="*/ 148 w 148"/>
                  <a:gd name="T21" fmla="*/ 227 h 248"/>
                  <a:gd name="T22" fmla="*/ 145 w 148"/>
                  <a:gd name="T23" fmla="*/ 238 h 248"/>
                  <a:gd name="T24" fmla="*/ 135 w 148"/>
                  <a:gd name="T25" fmla="*/ 248 h 248"/>
                  <a:gd name="T26" fmla="*/ 127 w 148"/>
                  <a:gd name="T27" fmla="*/ 245 h 248"/>
                  <a:gd name="T28" fmla="*/ 107 w 148"/>
                  <a:gd name="T29" fmla="*/ 235 h 248"/>
                  <a:gd name="T30" fmla="*/ 81 w 148"/>
                  <a:gd name="T31" fmla="*/ 217 h 248"/>
                  <a:gd name="T32" fmla="*/ 52 w 148"/>
                  <a:gd name="T33" fmla="*/ 192 h 248"/>
                  <a:gd name="T34" fmla="*/ 25 w 148"/>
                  <a:gd name="T35" fmla="*/ 157 h 248"/>
                  <a:gd name="T36" fmla="*/ 6 w 148"/>
                  <a:gd name="T37" fmla="*/ 115 h 248"/>
                  <a:gd name="T38" fmla="*/ 0 w 148"/>
                  <a:gd name="T39" fmla="*/ 62 h 248"/>
                  <a:gd name="T40" fmla="*/ 10 w 148"/>
                  <a:gd name="T41" fmla="*/ 0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48" h="248">
                    <a:moveTo>
                      <a:pt x="10" y="0"/>
                    </a:moveTo>
                    <a:lnTo>
                      <a:pt x="10" y="7"/>
                    </a:lnTo>
                    <a:lnTo>
                      <a:pt x="12" y="26"/>
                    </a:lnTo>
                    <a:lnTo>
                      <a:pt x="16" y="55"/>
                    </a:lnTo>
                    <a:lnTo>
                      <a:pt x="25" y="88"/>
                    </a:lnTo>
                    <a:lnTo>
                      <a:pt x="42" y="124"/>
                    </a:lnTo>
                    <a:lnTo>
                      <a:pt x="66" y="159"/>
                    </a:lnTo>
                    <a:lnTo>
                      <a:pt x="99" y="190"/>
                    </a:lnTo>
                    <a:lnTo>
                      <a:pt x="145" y="212"/>
                    </a:lnTo>
                    <a:lnTo>
                      <a:pt x="146" y="216"/>
                    </a:lnTo>
                    <a:lnTo>
                      <a:pt x="148" y="227"/>
                    </a:lnTo>
                    <a:lnTo>
                      <a:pt x="145" y="238"/>
                    </a:lnTo>
                    <a:lnTo>
                      <a:pt x="135" y="248"/>
                    </a:lnTo>
                    <a:lnTo>
                      <a:pt x="127" y="245"/>
                    </a:lnTo>
                    <a:lnTo>
                      <a:pt x="107" y="235"/>
                    </a:lnTo>
                    <a:lnTo>
                      <a:pt x="81" y="217"/>
                    </a:lnTo>
                    <a:lnTo>
                      <a:pt x="52" y="192"/>
                    </a:lnTo>
                    <a:lnTo>
                      <a:pt x="25" y="157"/>
                    </a:lnTo>
                    <a:lnTo>
                      <a:pt x="6" y="115"/>
                    </a:lnTo>
                    <a:lnTo>
                      <a:pt x="0" y="6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9" name="Freeform 125"/>
              <p:cNvSpPr>
                <a:spLocks/>
              </p:cNvSpPr>
              <p:nvPr/>
            </p:nvSpPr>
            <p:spPr bwMode="auto">
              <a:xfrm>
                <a:off x="5868988" y="827088"/>
                <a:ext cx="204788" cy="377825"/>
              </a:xfrm>
              <a:custGeom>
                <a:avLst/>
                <a:gdLst>
                  <a:gd name="T0" fmla="*/ 259 w 259"/>
                  <a:gd name="T1" fmla="*/ 476 h 476"/>
                  <a:gd name="T2" fmla="*/ 257 w 259"/>
                  <a:gd name="T3" fmla="*/ 472 h 476"/>
                  <a:gd name="T4" fmla="*/ 249 w 259"/>
                  <a:gd name="T5" fmla="*/ 463 h 476"/>
                  <a:gd name="T6" fmla="*/ 236 w 259"/>
                  <a:gd name="T7" fmla="*/ 450 h 476"/>
                  <a:gd name="T8" fmla="*/ 220 w 259"/>
                  <a:gd name="T9" fmla="*/ 434 h 476"/>
                  <a:gd name="T10" fmla="*/ 199 w 259"/>
                  <a:gd name="T11" fmla="*/ 417 h 476"/>
                  <a:gd name="T12" fmla="*/ 174 w 259"/>
                  <a:gd name="T13" fmla="*/ 401 h 476"/>
                  <a:gd name="T14" fmla="*/ 146 w 259"/>
                  <a:gd name="T15" fmla="*/ 387 h 476"/>
                  <a:gd name="T16" fmla="*/ 114 w 259"/>
                  <a:gd name="T17" fmla="*/ 377 h 476"/>
                  <a:gd name="T18" fmla="*/ 93 w 259"/>
                  <a:gd name="T19" fmla="*/ 371 h 476"/>
                  <a:gd name="T20" fmla="*/ 74 w 259"/>
                  <a:gd name="T21" fmla="*/ 361 h 476"/>
                  <a:gd name="T22" fmla="*/ 54 w 259"/>
                  <a:gd name="T23" fmla="*/ 348 h 476"/>
                  <a:gd name="T24" fmla="*/ 37 w 259"/>
                  <a:gd name="T25" fmla="*/ 331 h 476"/>
                  <a:gd name="T26" fmla="*/ 22 w 259"/>
                  <a:gd name="T27" fmla="*/ 311 h 476"/>
                  <a:gd name="T28" fmla="*/ 11 w 259"/>
                  <a:gd name="T29" fmla="*/ 287 h 476"/>
                  <a:gd name="T30" fmla="*/ 2 w 259"/>
                  <a:gd name="T31" fmla="*/ 259 h 476"/>
                  <a:gd name="T32" fmla="*/ 0 w 259"/>
                  <a:gd name="T33" fmla="*/ 227 h 476"/>
                  <a:gd name="T34" fmla="*/ 1 w 259"/>
                  <a:gd name="T35" fmla="*/ 205 h 476"/>
                  <a:gd name="T36" fmla="*/ 6 w 259"/>
                  <a:gd name="T37" fmla="*/ 181 h 476"/>
                  <a:gd name="T38" fmla="*/ 13 w 259"/>
                  <a:gd name="T39" fmla="*/ 154 h 476"/>
                  <a:gd name="T40" fmla="*/ 24 w 259"/>
                  <a:gd name="T41" fmla="*/ 127 h 476"/>
                  <a:gd name="T42" fmla="*/ 38 w 259"/>
                  <a:gd name="T43" fmla="*/ 98 h 476"/>
                  <a:gd name="T44" fmla="*/ 57 w 259"/>
                  <a:gd name="T45" fmla="*/ 67 h 476"/>
                  <a:gd name="T46" fmla="*/ 77 w 259"/>
                  <a:gd name="T47" fmla="*/ 35 h 476"/>
                  <a:gd name="T48" fmla="*/ 104 w 259"/>
                  <a:gd name="T49" fmla="*/ 0 h 476"/>
                  <a:gd name="T50" fmla="*/ 101 w 259"/>
                  <a:gd name="T51" fmla="*/ 5 h 476"/>
                  <a:gd name="T52" fmla="*/ 93 w 259"/>
                  <a:gd name="T53" fmla="*/ 20 h 476"/>
                  <a:gd name="T54" fmla="*/ 83 w 259"/>
                  <a:gd name="T55" fmla="*/ 41 h 476"/>
                  <a:gd name="T56" fmla="*/ 72 w 259"/>
                  <a:gd name="T57" fmla="*/ 69 h 476"/>
                  <a:gd name="T58" fmla="*/ 60 w 259"/>
                  <a:gd name="T59" fmla="*/ 101 h 476"/>
                  <a:gd name="T60" fmla="*/ 50 w 259"/>
                  <a:gd name="T61" fmla="*/ 137 h 476"/>
                  <a:gd name="T62" fmla="*/ 43 w 259"/>
                  <a:gd name="T63" fmla="*/ 174 h 476"/>
                  <a:gd name="T64" fmla="*/ 40 w 259"/>
                  <a:gd name="T65" fmla="*/ 212 h 476"/>
                  <a:gd name="T66" fmla="*/ 42 w 259"/>
                  <a:gd name="T67" fmla="*/ 230 h 476"/>
                  <a:gd name="T68" fmla="*/ 44 w 259"/>
                  <a:gd name="T69" fmla="*/ 248 h 476"/>
                  <a:gd name="T70" fmla="*/ 49 w 259"/>
                  <a:gd name="T71" fmla="*/ 264 h 476"/>
                  <a:gd name="T72" fmla="*/ 54 w 259"/>
                  <a:gd name="T73" fmla="*/ 280 h 476"/>
                  <a:gd name="T74" fmla="*/ 63 w 259"/>
                  <a:gd name="T75" fmla="*/ 295 h 476"/>
                  <a:gd name="T76" fmla="*/ 74 w 259"/>
                  <a:gd name="T77" fmla="*/ 309 h 476"/>
                  <a:gd name="T78" fmla="*/ 88 w 259"/>
                  <a:gd name="T79" fmla="*/ 320 h 476"/>
                  <a:gd name="T80" fmla="*/ 104 w 259"/>
                  <a:gd name="T81" fmla="*/ 331 h 476"/>
                  <a:gd name="T82" fmla="*/ 148 w 259"/>
                  <a:gd name="T83" fmla="*/ 356 h 476"/>
                  <a:gd name="T84" fmla="*/ 182 w 259"/>
                  <a:gd name="T85" fmla="*/ 382 h 476"/>
                  <a:gd name="T86" fmla="*/ 209 w 259"/>
                  <a:gd name="T87" fmla="*/ 407 h 476"/>
                  <a:gd name="T88" fmla="*/ 229 w 259"/>
                  <a:gd name="T89" fmla="*/ 428 h 476"/>
                  <a:gd name="T90" fmla="*/ 244 w 259"/>
                  <a:gd name="T91" fmla="*/ 448 h 476"/>
                  <a:gd name="T92" fmla="*/ 253 w 259"/>
                  <a:gd name="T93" fmla="*/ 463 h 476"/>
                  <a:gd name="T94" fmla="*/ 258 w 259"/>
                  <a:gd name="T95" fmla="*/ 472 h 476"/>
                  <a:gd name="T96" fmla="*/ 259 w 259"/>
                  <a:gd name="T97" fmla="*/ 476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59" h="476">
                    <a:moveTo>
                      <a:pt x="259" y="476"/>
                    </a:moveTo>
                    <a:lnTo>
                      <a:pt x="257" y="472"/>
                    </a:lnTo>
                    <a:lnTo>
                      <a:pt x="249" y="463"/>
                    </a:lnTo>
                    <a:lnTo>
                      <a:pt x="236" y="450"/>
                    </a:lnTo>
                    <a:lnTo>
                      <a:pt x="220" y="434"/>
                    </a:lnTo>
                    <a:lnTo>
                      <a:pt x="199" y="417"/>
                    </a:lnTo>
                    <a:lnTo>
                      <a:pt x="174" y="401"/>
                    </a:lnTo>
                    <a:lnTo>
                      <a:pt x="146" y="387"/>
                    </a:lnTo>
                    <a:lnTo>
                      <a:pt x="114" y="377"/>
                    </a:lnTo>
                    <a:lnTo>
                      <a:pt x="93" y="371"/>
                    </a:lnTo>
                    <a:lnTo>
                      <a:pt x="74" y="361"/>
                    </a:lnTo>
                    <a:lnTo>
                      <a:pt x="54" y="348"/>
                    </a:lnTo>
                    <a:lnTo>
                      <a:pt x="37" y="331"/>
                    </a:lnTo>
                    <a:lnTo>
                      <a:pt x="22" y="311"/>
                    </a:lnTo>
                    <a:lnTo>
                      <a:pt x="11" y="287"/>
                    </a:lnTo>
                    <a:lnTo>
                      <a:pt x="2" y="259"/>
                    </a:lnTo>
                    <a:lnTo>
                      <a:pt x="0" y="227"/>
                    </a:lnTo>
                    <a:lnTo>
                      <a:pt x="1" y="205"/>
                    </a:lnTo>
                    <a:lnTo>
                      <a:pt x="6" y="181"/>
                    </a:lnTo>
                    <a:lnTo>
                      <a:pt x="13" y="154"/>
                    </a:lnTo>
                    <a:lnTo>
                      <a:pt x="24" y="127"/>
                    </a:lnTo>
                    <a:lnTo>
                      <a:pt x="38" y="98"/>
                    </a:lnTo>
                    <a:lnTo>
                      <a:pt x="57" y="67"/>
                    </a:lnTo>
                    <a:lnTo>
                      <a:pt x="77" y="35"/>
                    </a:lnTo>
                    <a:lnTo>
                      <a:pt x="104" y="0"/>
                    </a:lnTo>
                    <a:lnTo>
                      <a:pt x="101" y="5"/>
                    </a:lnTo>
                    <a:lnTo>
                      <a:pt x="93" y="20"/>
                    </a:lnTo>
                    <a:lnTo>
                      <a:pt x="83" y="41"/>
                    </a:lnTo>
                    <a:lnTo>
                      <a:pt x="72" y="69"/>
                    </a:lnTo>
                    <a:lnTo>
                      <a:pt x="60" y="101"/>
                    </a:lnTo>
                    <a:lnTo>
                      <a:pt x="50" y="137"/>
                    </a:lnTo>
                    <a:lnTo>
                      <a:pt x="43" y="174"/>
                    </a:lnTo>
                    <a:lnTo>
                      <a:pt x="40" y="212"/>
                    </a:lnTo>
                    <a:lnTo>
                      <a:pt x="42" y="230"/>
                    </a:lnTo>
                    <a:lnTo>
                      <a:pt x="44" y="248"/>
                    </a:lnTo>
                    <a:lnTo>
                      <a:pt x="49" y="264"/>
                    </a:lnTo>
                    <a:lnTo>
                      <a:pt x="54" y="280"/>
                    </a:lnTo>
                    <a:lnTo>
                      <a:pt x="63" y="295"/>
                    </a:lnTo>
                    <a:lnTo>
                      <a:pt x="74" y="309"/>
                    </a:lnTo>
                    <a:lnTo>
                      <a:pt x="88" y="320"/>
                    </a:lnTo>
                    <a:lnTo>
                      <a:pt x="104" y="331"/>
                    </a:lnTo>
                    <a:lnTo>
                      <a:pt x="148" y="356"/>
                    </a:lnTo>
                    <a:lnTo>
                      <a:pt x="182" y="382"/>
                    </a:lnTo>
                    <a:lnTo>
                      <a:pt x="209" y="407"/>
                    </a:lnTo>
                    <a:lnTo>
                      <a:pt x="229" y="428"/>
                    </a:lnTo>
                    <a:lnTo>
                      <a:pt x="244" y="448"/>
                    </a:lnTo>
                    <a:lnTo>
                      <a:pt x="253" y="463"/>
                    </a:lnTo>
                    <a:lnTo>
                      <a:pt x="258" y="472"/>
                    </a:lnTo>
                    <a:lnTo>
                      <a:pt x="259" y="4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0" name="Freeform 126"/>
              <p:cNvSpPr>
                <a:spLocks/>
              </p:cNvSpPr>
              <p:nvPr/>
            </p:nvSpPr>
            <p:spPr bwMode="auto">
              <a:xfrm>
                <a:off x="5995988" y="876301"/>
                <a:ext cx="176213" cy="246063"/>
              </a:xfrm>
              <a:custGeom>
                <a:avLst/>
                <a:gdLst>
                  <a:gd name="T0" fmla="*/ 223 w 223"/>
                  <a:gd name="T1" fmla="*/ 0 h 311"/>
                  <a:gd name="T2" fmla="*/ 220 w 223"/>
                  <a:gd name="T3" fmla="*/ 2 h 311"/>
                  <a:gd name="T4" fmla="*/ 215 w 223"/>
                  <a:gd name="T5" fmla="*/ 9 h 311"/>
                  <a:gd name="T6" fmla="*/ 205 w 223"/>
                  <a:gd name="T7" fmla="*/ 20 h 311"/>
                  <a:gd name="T8" fmla="*/ 193 w 223"/>
                  <a:gd name="T9" fmla="*/ 33 h 311"/>
                  <a:gd name="T10" fmla="*/ 178 w 223"/>
                  <a:gd name="T11" fmla="*/ 51 h 311"/>
                  <a:gd name="T12" fmla="*/ 162 w 223"/>
                  <a:gd name="T13" fmla="*/ 70 h 311"/>
                  <a:gd name="T14" fmla="*/ 143 w 223"/>
                  <a:gd name="T15" fmla="*/ 91 h 311"/>
                  <a:gd name="T16" fmla="*/ 125 w 223"/>
                  <a:gd name="T17" fmla="*/ 115 h 311"/>
                  <a:gd name="T18" fmla="*/ 106 w 223"/>
                  <a:gd name="T19" fmla="*/ 139 h 311"/>
                  <a:gd name="T20" fmla="*/ 88 w 223"/>
                  <a:gd name="T21" fmla="*/ 165 h 311"/>
                  <a:gd name="T22" fmla="*/ 71 w 223"/>
                  <a:gd name="T23" fmla="*/ 191 h 311"/>
                  <a:gd name="T24" fmla="*/ 54 w 223"/>
                  <a:gd name="T25" fmla="*/ 217 h 311"/>
                  <a:gd name="T26" fmla="*/ 41 w 223"/>
                  <a:gd name="T27" fmla="*/ 242 h 311"/>
                  <a:gd name="T28" fmla="*/ 29 w 223"/>
                  <a:gd name="T29" fmla="*/ 266 h 311"/>
                  <a:gd name="T30" fmla="*/ 20 w 223"/>
                  <a:gd name="T31" fmla="*/ 289 h 311"/>
                  <a:gd name="T32" fmla="*/ 15 w 223"/>
                  <a:gd name="T33" fmla="*/ 311 h 311"/>
                  <a:gd name="T34" fmla="*/ 0 w 223"/>
                  <a:gd name="T35" fmla="*/ 244 h 311"/>
                  <a:gd name="T36" fmla="*/ 2 w 223"/>
                  <a:gd name="T37" fmla="*/ 242 h 311"/>
                  <a:gd name="T38" fmla="*/ 6 w 223"/>
                  <a:gd name="T39" fmla="*/ 236 h 311"/>
                  <a:gd name="T40" fmla="*/ 13 w 223"/>
                  <a:gd name="T41" fmla="*/ 226 h 311"/>
                  <a:gd name="T42" fmla="*/ 22 w 223"/>
                  <a:gd name="T43" fmla="*/ 213 h 311"/>
                  <a:gd name="T44" fmla="*/ 33 w 223"/>
                  <a:gd name="T45" fmla="*/ 197 h 311"/>
                  <a:gd name="T46" fmla="*/ 46 w 223"/>
                  <a:gd name="T47" fmla="*/ 180 h 311"/>
                  <a:gd name="T48" fmla="*/ 60 w 223"/>
                  <a:gd name="T49" fmla="*/ 160 h 311"/>
                  <a:gd name="T50" fmla="*/ 76 w 223"/>
                  <a:gd name="T51" fmla="*/ 139 h 311"/>
                  <a:gd name="T52" fmla="*/ 94 w 223"/>
                  <a:gd name="T53" fmla="*/ 119 h 311"/>
                  <a:gd name="T54" fmla="*/ 111 w 223"/>
                  <a:gd name="T55" fmla="*/ 98 h 311"/>
                  <a:gd name="T56" fmla="*/ 129 w 223"/>
                  <a:gd name="T57" fmla="*/ 77 h 311"/>
                  <a:gd name="T58" fmla="*/ 149 w 223"/>
                  <a:gd name="T59" fmla="*/ 58 h 311"/>
                  <a:gd name="T60" fmla="*/ 167 w 223"/>
                  <a:gd name="T61" fmla="*/ 40 h 311"/>
                  <a:gd name="T62" fmla="*/ 186 w 223"/>
                  <a:gd name="T63" fmla="*/ 24 h 311"/>
                  <a:gd name="T64" fmla="*/ 204 w 223"/>
                  <a:gd name="T65" fmla="*/ 10 h 311"/>
                  <a:gd name="T66" fmla="*/ 223 w 223"/>
                  <a:gd name="T67" fmla="*/ 0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23" h="311">
                    <a:moveTo>
                      <a:pt x="223" y="0"/>
                    </a:moveTo>
                    <a:lnTo>
                      <a:pt x="220" y="2"/>
                    </a:lnTo>
                    <a:lnTo>
                      <a:pt x="215" y="9"/>
                    </a:lnTo>
                    <a:lnTo>
                      <a:pt x="205" y="20"/>
                    </a:lnTo>
                    <a:lnTo>
                      <a:pt x="193" y="33"/>
                    </a:lnTo>
                    <a:lnTo>
                      <a:pt x="178" y="51"/>
                    </a:lnTo>
                    <a:lnTo>
                      <a:pt x="162" y="70"/>
                    </a:lnTo>
                    <a:lnTo>
                      <a:pt x="143" y="91"/>
                    </a:lnTo>
                    <a:lnTo>
                      <a:pt x="125" y="115"/>
                    </a:lnTo>
                    <a:lnTo>
                      <a:pt x="106" y="139"/>
                    </a:lnTo>
                    <a:lnTo>
                      <a:pt x="88" y="165"/>
                    </a:lnTo>
                    <a:lnTo>
                      <a:pt x="71" y="191"/>
                    </a:lnTo>
                    <a:lnTo>
                      <a:pt x="54" y="217"/>
                    </a:lnTo>
                    <a:lnTo>
                      <a:pt x="41" y="242"/>
                    </a:lnTo>
                    <a:lnTo>
                      <a:pt x="29" y="266"/>
                    </a:lnTo>
                    <a:lnTo>
                      <a:pt x="20" y="289"/>
                    </a:lnTo>
                    <a:lnTo>
                      <a:pt x="15" y="311"/>
                    </a:lnTo>
                    <a:lnTo>
                      <a:pt x="0" y="244"/>
                    </a:lnTo>
                    <a:lnTo>
                      <a:pt x="2" y="242"/>
                    </a:lnTo>
                    <a:lnTo>
                      <a:pt x="6" y="236"/>
                    </a:lnTo>
                    <a:lnTo>
                      <a:pt x="13" y="226"/>
                    </a:lnTo>
                    <a:lnTo>
                      <a:pt x="22" y="213"/>
                    </a:lnTo>
                    <a:lnTo>
                      <a:pt x="33" y="197"/>
                    </a:lnTo>
                    <a:lnTo>
                      <a:pt x="46" y="180"/>
                    </a:lnTo>
                    <a:lnTo>
                      <a:pt x="60" y="160"/>
                    </a:lnTo>
                    <a:lnTo>
                      <a:pt x="76" y="139"/>
                    </a:lnTo>
                    <a:lnTo>
                      <a:pt x="94" y="119"/>
                    </a:lnTo>
                    <a:lnTo>
                      <a:pt x="111" y="98"/>
                    </a:lnTo>
                    <a:lnTo>
                      <a:pt x="129" y="77"/>
                    </a:lnTo>
                    <a:lnTo>
                      <a:pt x="149" y="58"/>
                    </a:lnTo>
                    <a:lnTo>
                      <a:pt x="167" y="40"/>
                    </a:lnTo>
                    <a:lnTo>
                      <a:pt x="186" y="24"/>
                    </a:lnTo>
                    <a:lnTo>
                      <a:pt x="204" y="10"/>
                    </a:lnTo>
                    <a:lnTo>
                      <a:pt x="22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1" name="Freeform 127"/>
              <p:cNvSpPr>
                <a:spLocks/>
              </p:cNvSpPr>
              <p:nvPr/>
            </p:nvSpPr>
            <p:spPr bwMode="auto">
              <a:xfrm>
                <a:off x="5980113" y="838201"/>
                <a:ext cx="85725" cy="300038"/>
              </a:xfrm>
              <a:custGeom>
                <a:avLst/>
                <a:gdLst>
                  <a:gd name="T0" fmla="*/ 108 w 108"/>
                  <a:gd name="T1" fmla="*/ 0 h 378"/>
                  <a:gd name="T2" fmla="*/ 102 w 108"/>
                  <a:gd name="T3" fmla="*/ 8 h 378"/>
                  <a:gd name="T4" fmla="*/ 87 w 108"/>
                  <a:gd name="T5" fmla="*/ 30 h 378"/>
                  <a:gd name="T6" fmla="*/ 68 w 108"/>
                  <a:gd name="T7" fmla="*/ 64 h 378"/>
                  <a:gd name="T8" fmla="*/ 48 w 108"/>
                  <a:gd name="T9" fmla="*/ 111 h 378"/>
                  <a:gd name="T10" fmla="*/ 32 w 108"/>
                  <a:gd name="T11" fmla="*/ 167 h 378"/>
                  <a:gd name="T12" fmla="*/ 23 w 108"/>
                  <a:gd name="T13" fmla="*/ 231 h 378"/>
                  <a:gd name="T14" fmla="*/ 26 w 108"/>
                  <a:gd name="T15" fmla="*/ 302 h 378"/>
                  <a:gd name="T16" fmla="*/ 46 w 108"/>
                  <a:gd name="T17" fmla="*/ 378 h 378"/>
                  <a:gd name="T18" fmla="*/ 10 w 108"/>
                  <a:gd name="T19" fmla="*/ 362 h 378"/>
                  <a:gd name="T20" fmla="*/ 8 w 108"/>
                  <a:gd name="T21" fmla="*/ 351 h 378"/>
                  <a:gd name="T22" fmla="*/ 3 w 108"/>
                  <a:gd name="T23" fmla="*/ 324 h 378"/>
                  <a:gd name="T24" fmla="*/ 0 w 108"/>
                  <a:gd name="T25" fmla="*/ 282 h 378"/>
                  <a:gd name="T26" fmla="*/ 1 w 108"/>
                  <a:gd name="T27" fmla="*/ 231 h 378"/>
                  <a:gd name="T28" fmla="*/ 9 w 108"/>
                  <a:gd name="T29" fmla="*/ 174 h 378"/>
                  <a:gd name="T30" fmla="*/ 27 w 108"/>
                  <a:gd name="T31" fmla="*/ 113 h 378"/>
                  <a:gd name="T32" fmla="*/ 60 w 108"/>
                  <a:gd name="T33" fmla="*/ 54 h 378"/>
                  <a:gd name="T34" fmla="*/ 108 w 108"/>
                  <a:gd name="T35" fmla="*/ 0 h 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8" h="378">
                    <a:moveTo>
                      <a:pt x="108" y="0"/>
                    </a:moveTo>
                    <a:lnTo>
                      <a:pt x="102" y="8"/>
                    </a:lnTo>
                    <a:lnTo>
                      <a:pt x="87" y="30"/>
                    </a:lnTo>
                    <a:lnTo>
                      <a:pt x="68" y="64"/>
                    </a:lnTo>
                    <a:lnTo>
                      <a:pt x="48" y="111"/>
                    </a:lnTo>
                    <a:lnTo>
                      <a:pt x="32" y="167"/>
                    </a:lnTo>
                    <a:lnTo>
                      <a:pt x="23" y="231"/>
                    </a:lnTo>
                    <a:lnTo>
                      <a:pt x="26" y="302"/>
                    </a:lnTo>
                    <a:lnTo>
                      <a:pt x="46" y="378"/>
                    </a:lnTo>
                    <a:lnTo>
                      <a:pt x="10" y="362"/>
                    </a:lnTo>
                    <a:lnTo>
                      <a:pt x="8" y="351"/>
                    </a:lnTo>
                    <a:lnTo>
                      <a:pt x="3" y="324"/>
                    </a:lnTo>
                    <a:lnTo>
                      <a:pt x="0" y="282"/>
                    </a:lnTo>
                    <a:lnTo>
                      <a:pt x="1" y="231"/>
                    </a:lnTo>
                    <a:lnTo>
                      <a:pt x="9" y="174"/>
                    </a:lnTo>
                    <a:lnTo>
                      <a:pt x="27" y="113"/>
                    </a:lnTo>
                    <a:lnTo>
                      <a:pt x="60" y="54"/>
                    </a:lnTo>
                    <a:lnTo>
                      <a:pt x="10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2" name="Freeform 128"/>
              <p:cNvSpPr>
                <a:spLocks/>
              </p:cNvSpPr>
              <p:nvPr/>
            </p:nvSpPr>
            <p:spPr bwMode="auto">
              <a:xfrm>
                <a:off x="6053138" y="1384301"/>
                <a:ext cx="209550" cy="107950"/>
              </a:xfrm>
              <a:custGeom>
                <a:avLst/>
                <a:gdLst>
                  <a:gd name="T0" fmla="*/ 264 w 264"/>
                  <a:gd name="T1" fmla="*/ 26 h 134"/>
                  <a:gd name="T2" fmla="*/ 264 w 264"/>
                  <a:gd name="T3" fmla="*/ 31 h 134"/>
                  <a:gd name="T4" fmla="*/ 262 w 264"/>
                  <a:gd name="T5" fmla="*/ 45 h 134"/>
                  <a:gd name="T6" fmla="*/ 259 w 264"/>
                  <a:gd name="T7" fmla="*/ 63 h 134"/>
                  <a:gd name="T8" fmla="*/ 252 w 264"/>
                  <a:gd name="T9" fmla="*/ 84 h 134"/>
                  <a:gd name="T10" fmla="*/ 239 w 264"/>
                  <a:gd name="T11" fmla="*/ 104 h 134"/>
                  <a:gd name="T12" fmla="*/ 220 w 264"/>
                  <a:gd name="T13" fmla="*/ 122 h 134"/>
                  <a:gd name="T14" fmla="*/ 192 w 264"/>
                  <a:gd name="T15" fmla="*/ 133 h 134"/>
                  <a:gd name="T16" fmla="*/ 154 w 264"/>
                  <a:gd name="T17" fmla="*/ 134 h 134"/>
                  <a:gd name="T18" fmla="*/ 121 w 264"/>
                  <a:gd name="T19" fmla="*/ 131 h 134"/>
                  <a:gd name="T20" fmla="*/ 94 w 264"/>
                  <a:gd name="T21" fmla="*/ 127 h 134"/>
                  <a:gd name="T22" fmla="*/ 71 w 264"/>
                  <a:gd name="T23" fmla="*/ 125 h 134"/>
                  <a:gd name="T24" fmla="*/ 54 w 264"/>
                  <a:gd name="T25" fmla="*/ 122 h 134"/>
                  <a:gd name="T26" fmla="*/ 39 w 264"/>
                  <a:gd name="T27" fmla="*/ 121 h 134"/>
                  <a:gd name="T28" fmla="*/ 25 w 264"/>
                  <a:gd name="T29" fmla="*/ 121 h 134"/>
                  <a:gd name="T30" fmla="*/ 13 w 264"/>
                  <a:gd name="T31" fmla="*/ 122 h 134"/>
                  <a:gd name="T32" fmla="*/ 0 w 264"/>
                  <a:gd name="T33" fmla="*/ 124 h 134"/>
                  <a:gd name="T34" fmla="*/ 1 w 264"/>
                  <a:gd name="T35" fmla="*/ 122 h 134"/>
                  <a:gd name="T36" fmla="*/ 6 w 264"/>
                  <a:gd name="T37" fmla="*/ 118 h 134"/>
                  <a:gd name="T38" fmla="*/ 13 w 264"/>
                  <a:gd name="T39" fmla="*/ 111 h 134"/>
                  <a:gd name="T40" fmla="*/ 22 w 264"/>
                  <a:gd name="T41" fmla="*/ 104 h 134"/>
                  <a:gd name="T42" fmla="*/ 33 w 264"/>
                  <a:gd name="T43" fmla="*/ 99 h 134"/>
                  <a:gd name="T44" fmla="*/ 48 w 264"/>
                  <a:gd name="T45" fmla="*/ 93 h 134"/>
                  <a:gd name="T46" fmla="*/ 64 w 264"/>
                  <a:gd name="T47" fmla="*/ 92 h 134"/>
                  <a:gd name="T48" fmla="*/ 83 w 264"/>
                  <a:gd name="T49" fmla="*/ 93 h 134"/>
                  <a:gd name="T50" fmla="*/ 104 w 264"/>
                  <a:gd name="T51" fmla="*/ 97 h 134"/>
                  <a:gd name="T52" fmla="*/ 127 w 264"/>
                  <a:gd name="T53" fmla="*/ 101 h 134"/>
                  <a:gd name="T54" fmla="*/ 150 w 264"/>
                  <a:gd name="T55" fmla="*/ 102 h 134"/>
                  <a:gd name="T56" fmla="*/ 173 w 264"/>
                  <a:gd name="T57" fmla="*/ 99 h 134"/>
                  <a:gd name="T58" fmla="*/ 193 w 264"/>
                  <a:gd name="T59" fmla="*/ 89 h 134"/>
                  <a:gd name="T60" fmla="*/ 209 w 264"/>
                  <a:gd name="T61" fmla="*/ 71 h 134"/>
                  <a:gd name="T62" fmla="*/ 221 w 264"/>
                  <a:gd name="T63" fmla="*/ 41 h 134"/>
                  <a:gd name="T64" fmla="*/ 227 w 264"/>
                  <a:gd name="T65" fmla="*/ 0 h 134"/>
                  <a:gd name="T66" fmla="*/ 264 w 264"/>
                  <a:gd name="T67" fmla="*/ 26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64" h="134">
                    <a:moveTo>
                      <a:pt x="264" y="26"/>
                    </a:moveTo>
                    <a:lnTo>
                      <a:pt x="264" y="31"/>
                    </a:lnTo>
                    <a:lnTo>
                      <a:pt x="262" y="45"/>
                    </a:lnTo>
                    <a:lnTo>
                      <a:pt x="259" y="63"/>
                    </a:lnTo>
                    <a:lnTo>
                      <a:pt x="252" y="84"/>
                    </a:lnTo>
                    <a:lnTo>
                      <a:pt x="239" y="104"/>
                    </a:lnTo>
                    <a:lnTo>
                      <a:pt x="220" y="122"/>
                    </a:lnTo>
                    <a:lnTo>
                      <a:pt x="192" y="133"/>
                    </a:lnTo>
                    <a:lnTo>
                      <a:pt x="154" y="134"/>
                    </a:lnTo>
                    <a:lnTo>
                      <a:pt x="121" y="131"/>
                    </a:lnTo>
                    <a:lnTo>
                      <a:pt x="94" y="127"/>
                    </a:lnTo>
                    <a:lnTo>
                      <a:pt x="71" y="125"/>
                    </a:lnTo>
                    <a:lnTo>
                      <a:pt x="54" y="122"/>
                    </a:lnTo>
                    <a:lnTo>
                      <a:pt x="39" y="121"/>
                    </a:lnTo>
                    <a:lnTo>
                      <a:pt x="25" y="121"/>
                    </a:lnTo>
                    <a:lnTo>
                      <a:pt x="13" y="122"/>
                    </a:lnTo>
                    <a:lnTo>
                      <a:pt x="0" y="124"/>
                    </a:lnTo>
                    <a:lnTo>
                      <a:pt x="1" y="122"/>
                    </a:lnTo>
                    <a:lnTo>
                      <a:pt x="6" y="118"/>
                    </a:lnTo>
                    <a:lnTo>
                      <a:pt x="13" y="111"/>
                    </a:lnTo>
                    <a:lnTo>
                      <a:pt x="22" y="104"/>
                    </a:lnTo>
                    <a:lnTo>
                      <a:pt x="33" y="99"/>
                    </a:lnTo>
                    <a:lnTo>
                      <a:pt x="48" y="93"/>
                    </a:lnTo>
                    <a:lnTo>
                      <a:pt x="64" y="92"/>
                    </a:lnTo>
                    <a:lnTo>
                      <a:pt x="83" y="93"/>
                    </a:lnTo>
                    <a:lnTo>
                      <a:pt x="104" y="97"/>
                    </a:lnTo>
                    <a:lnTo>
                      <a:pt x="127" y="101"/>
                    </a:lnTo>
                    <a:lnTo>
                      <a:pt x="150" y="102"/>
                    </a:lnTo>
                    <a:lnTo>
                      <a:pt x="173" y="99"/>
                    </a:lnTo>
                    <a:lnTo>
                      <a:pt x="193" y="89"/>
                    </a:lnTo>
                    <a:lnTo>
                      <a:pt x="209" y="71"/>
                    </a:lnTo>
                    <a:lnTo>
                      <a:pt x="221" y="41"/>
                    </a:lnTo>
                    <a:lnTo>
                      <a:pt x="227" y="0"/>
                    </a:lnTo>
                    <a:lnTo>
                      <a:pt x="264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3" name="Freeform 129"/>
              <p:cNvSpPr>
                <a:spLocks/>
              </p:cNvSpPr>
              <p:nvPr/>
            </p:nvSpPr>
            <p:spPr bwMode="auto">
              <a:xfrm>
                <a:off x="6226175" y="1171576"/>
                <a:ext cx="144463" cy="147638"/>
              </a:xfrm>
              <a:custGeom>
                <a:avLst/>
                <a:gdLst>
                  <a:gd name="T0" fmla="*/ 0 w 182"/>
                  <a:gd name="T1" fmla="*/ 125 h 187"/>
                  <a:gd name="T2" fmla="*/ 5 w 182"/>
                  <a:gd name="T3" fmla="*/ 120 h 187"/>
                  <a:gd name="T4" fmla="*/ 18 w 182"/>
                  <a:gd name="T5" fmla="*/ 106 h 187"/>
                  <a:gd name="T6" fmla="*/ 37 w 182"/>
                  <a:gd name="T7" fmla="*/ 88 h 187"/>
                  <a:gd name="T8" fmla="*/ 63 w 182"/>
                  <a:gd name="T9" fmla="*/ 66 h 187"/>
                  <a:gd name="T10" fmla="*/ 90 w 182"/>
                  <a:gd name="T11" fmla="*/ 44 h 187"/>
                  <a:gd name="T12" fmla="*/ 121 w 182"/>
                  <a:gd name="T13" fmla="*/ 24 h 187"/>
                  <a:gd name="T14" fmla="*/ 152 w 182"/>
                  <a:gd name="T15" fmla="*/ 8 h 187"/>
                  <a:gd name="T16" fmla="*/ 182 w 182"/>
                  <a:gd name="T17" fmla="*/ 0 h 187"/>
                  <a:gd name="T18" fmla="*/ 177 w 182"/>
                  <a:gd name="T19" fmla="*/ 5 h 187"/>
                  <a:gd name="T20" fmla="*/ 159 w 182"/>
                  <a:gd name="T21" fmla="*/ 19 h 187"/>
                  <a:gd name="T22" fmla="*/ 135 w 182"/>
                  <a:gd name="T23" fmla="*/ 38 h 187"/>
                  <a:gd name="T24" fmla="*/ 106 w 182"/>
                  <a:gd name="T25" fmla="*/ 64 h 187"/>
                  <a:gd name="T26" fmla="*/ 75 w 182"/>
                  <a:gd name="T27" fmla="*/ 94 h 187"/>
                  <a:gd name="T28" fmla="*/ 46 w 182"/>
                  <a:gd name="T29" fmla="*/ 125 h 187"/>
                  <a:gd name="T30" fmla="*/ 22 w 182"/>
                  <a:gd name="T31" fmla="*/ 157 h 187"/>
                  <a:gd name="T32" fmla="*/ 6 w 182"/>
                  <a:gd name="T33" fmla="*/ 187 h 187"/>
                  <a:gd name="T34" fmla="*/ 0 w 182"/>
                  <a:gd name="T35" fmla="*/ 125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82" h="187">
                    <a:moveTo>
                      <a:pt x="0" y="125"/>
                    </a:moveTo>
                    <a:lnTo>
                      <a:pt x="5" y="120"/>
                    </a:lnTo>
                    <a:lnTo>
                      <a:pt x="18" y="106"/>
                    </a:lnTo>
                    <a:lnTo>
                      <a:pt x="37" y="88"/>
                    </a:lnTo>
                    <a:lnTo>
                      <a:pt x="63" y="66"/>
                    </a:lnTo>
                    <a:lnTo>
                      <a:pt x="90" y="44"/>
                    </a:lnTo>
                    <a:lnTo>
                      <a:pt x="121" y="24"/>
                    </a:lnTo>
                    <a:lnTo>
                      <a:pt x="152" y="8"/>
                    </a:lnTo>
                    <a:lnTo>
                      <a:pt x="182" y="0"/>
                    </a:lnTo>
                    <a:lnTo>
                      <a:pt x="177" y="5"/>
                    </a:lnTo>
                    <a:lnTo>
                      <a:pt x="159" y="19"/>
                    </a:lnTo>
                    <a:lnTo>
                      <a:pt x="135" y="38"/>
                    </a:lnTo>
                    <a:lnTo>
                      <a:pt x="106" y="64"/>
                    </a:lnTo>
                    <a:lnTo>
                      <a:pt x="75" y="94"/>
                    </a:lnTo>
                    <a:lnTo>
                      <a:pt x="46" y="125"/>
                    </a:lnTo>
                    <a:lnTo>
                      <a:pt x="22" y="157"/>
                    </a:lnTo>
                    <a:lnTo>
                      <a:pt x="6" y="187"/>
                    </a:lnTo>
                    <a:lnTo>
                      <a:pt x="0" y="12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4" name="Freeform 130"/>
              <p:cNvSpPr>
                <a:spLocks/>
              </p:cNvSpPr>
              <p:nvPr/>
            </p:nvSpPr>
            <p:spPr bwMode="auto">
              <a:xfrm>
                <a:off x="6262688" y="1184276"/>
                <a:ext cx="117475" cy="160338"/>
              </a:xfrm>
              <a:custGeom>
                <a:avLst/>
                <a:gdLst>
                  <a:gd name="T0" fmla="*/ 0 w 147"/>
                  <a:gd name="T1" fmla="*/ 203 h 203"/>
                  <a:gd name="T2" fmla="*/ 8 w 147"/>
                  <a:gd name="T3" fmla="*/ 199 h 203"/>
                  <a:gd name="T4" fmla="*/ 26 w 147"/>
                  <a:gd name="T5" fmla="*/ 190 h 203"/>
                  <a:gd name="T6" fmla="*/ 54 w 147"/>
                  <a:gd name="T7" fmla="*/ 174 h 203"/>
                  <a:gd name="T8" fmla="*/ 84 w 147"/>
                  <a:gd name="T9" fmla="*/ 152 h 203"/>
                  <a:gd name="T10" fmla="*/ 112 w 147"/>
                  <a:gd name="T11" fmla="*/ 123 h 203"/>
                  <a:gd name="T12" fmla="*/ 135 w 147"/>
                  <a:gd name="T13" fmla="*/ 89 h 203"/>
                  <a:gd name="T14" fmla="*/ 147 w 147"/>
                  <a:gd name="T15" fmla="*/ 47 h 203"/>
                  <a:gd name="T16" fmla="*/ 145 w 147"/>
                  <a:gd name="T17" fmla="*/ 0 h 203"/>
                  <a:gd name="T18" fmla="*/ 144 w 147"/>
                  <a:gd name="T19" fmla="*/ 6 h 203"/>
                  <a:gd name="T20" fmla="*/ 140 w 147"/>
                  <a:gd name="T21" fmla="*/ 21 h 203"/>
                  <a:gd name="T22" fmla="*/ 133 w 147"/>
                  <a:gd name="T23" fmla="*/ 43 h 203"/>
                  <a:gd name="T24" fmla="*/ 123 w 147"/>
                  <a:gd name="T25" fmla="*/ 68 h 203"/>
                  <a:gd name="T26" fmla="*/ 106 w 147"/>
                  <a:gd name="T27" fmla="*/ 95 h 203"/>
                  <a:gd name="T28" fmla="*/ 83 w 147"/>
                  <a:gd name="T29" fmla="*/ 119 h 203"/>
                  <a:gd name="T30" fmla="*/ 53 w 147"/>
                  <a:gd name="T31" fmla="*/ 138 h 203"/>
                  <a:gd name="T32" fmla="*/ 15 w 147"/>
                  <a:gd name="T33" fmla="*/ 151 h 203"/>
                  <a:gd name="T34" fmla="*/ 0 w 147"/>
                  <a:gd name="T35" fmla="*/ 203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47" h="203">
                    <a:moveTo>
                      <a:pt x="0" y="203"/>
                    </a:moveTo>
                    <a:lnTo>
                      <a:pt x="8" y="199"/>
                    </a:lnTo>
                    <a:lnTo>
                      <a:pt x="26" y="190"/>
                    </a:lnTo>
                    <a:lnTo>
                      <a:pt x="54" y="174"/>
                    </a:lnTo>
                    <a:lnTo>
                      <a:pt x="84" y="152"/>
                    </a:lnTo>
                    <a:lnTo>
                      <a:pt x="112" y="123"/>
                    </a:lnTo>
                    <a:lnTo>
                      <a:pt x="135" y="89"/>
                    </a:lnTo>
                    <a:lnTo>
                      <a:pt x="147" y="47"/>
                    </a:lnTo>
                    <a:lnTo>
                      <a:pt x="145" y="0"/>
                    </a:lnTo>
                    <a:lnTo>
                      <a:pt x="144" y="6"/>
                    </a:lnTo>
                    <a:lnTo>
                      <a:pt x="140" y="21"/>
                    </a:lnTo>
                    <a:lnTo>
                      <a:pt x="133" y="43"/>
                    </a:lnTo>
                    <a:lnTo>
                      <a:pt x="123" y="68"/>
                    </a:lnTo>
                    <a:lnTo>
                      <a:pt x="106" y="95"/>
                    </a:lnTo>
                    <a:lnTo>
                      <a:pt x="83" y="119"/>
                    </a:lnTo>
                    <a:lnTo>
                      <a:pt x="53" y="138"/>
                    </a:lnTo>
                    <a:lnTo>
                      <a:pt x="15" y="151"/>
                    </a:lnTo>
                    <a:lnTo>
                      <a:pt x="0" y="20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5" name="Freeform 131"/>
              <p:cNvSpPr>
                <a:spLocks/>
              </p:cNvSpPr>
              <p:nvPr/>
            </p:nvSpPr>
            <p:spPr bwMode="auto">
              <a:xfrm>
                <a:off x="6149975" y="1322388"/>
                <a:ext cx="58738" cy="42863"/>
              </a:xfrm>
              <a:custGeom>
                <a:avLst/>
                <a:gdLst>
                  <a:gd name="T0" fmla="*/ 74 w 74"/>
                  <a:gd name="T1" fmla="*/ 22 h 54"/>
                  <a:gd name="T2" fmla="*/ 73 w 74"/>
                  <a:gd name="T3" fmla="*/ 21 h 54"/>
                  <a:gd name="T4" fmla="*/ 69 w 74"/>
                  <a:gd name="T5" fmla="*/ 16 h 54"/>
                  <a:gd name="T6" fmla="*/ 64 w 74"/>
                  <a:gd name="T7" fmla="*/ 12 h 54"/>
                  <a:gd name="T8" fmla="*/ 58 w 74"/>
                  <a:gd name="T9" fmla="*/ 7 h 54"/>
                  <a:gd name="T10" fmla="*/ 48 w 74"/>
                  <a:gd name="T11" fmla="*/ 3 h 54"/>
                  <a:gd name="T12" fmla="*/ 39 w 74"/>
                  <a:gd name="T13" fmla="*/ 0 h 54"/>
                  <a:gd name="T14" fmla="*/ 29 w 74"/>
                  <a:gd name="T15" fmla="*/ 1 h 54"/>
                  <a:gd name="T16" fmla="*/ 17 w 74"/>
                  <a:gd name="T17" fmla="*/ 7 h 54"/>
                  <a:gd name="T18" fmla="*/ 8 w 74"/>
                  <a:gd name="T19" fmla="*/ 15 h 54"/>
                  <a:gd name="T20" fmla="*/ 2 w 74"/>
                  <a:gd name="T21" fmla="*/ 22 h 54"/>
                  <a:gd name="T22" fmla="*/ 0 w 74"/>
                  <a:gd name="T23" fmla="*/ 30 h 54"/>
                  <a:gd name="T24" fmla="*/ 1 w 74"/>
                  <a:gd name="T25" fmla="*/ 36 h 54"/>
                  <a:gd name="T26" fmla="*/ 5 w 74"/>
                  <a:gd name="T27" fmla="*/ 42 h 54"/>
                  <a:gd name="T28" fmla="*/ 11 w 74"/>
                  <a:gd name="T29" fmla="*/ 47 h 54"/>
                  <a:gd name="T30" fmla="*/ 18 w 74"/>
                  <a:gd name="T31" fmla="*/ 51 h 54"/>
                  <a:gd name="T32" fmla="*/ 28 w 74"/>
                  <a:gd name="T33" fmla="*/ 53 h 54"/>
                  <a:gd name="T34" fmla="*/ 37 w 74"/>
                  <a:gd name="T35" fmla="*/ 54 h 54"/>
                  <a:gd name="T36" fmla="*/ 46 w 74"/>
                  <a:gd name="T37" fmla="*/ 53 h 54"/>
                  <a:gd name="T38" fmla="*/ 53 w 74"/>
                  <a:gd name="T39" fmla="*/ 51 h 54"/>
                  <a:gd name="T40" fmla="*/ 60 w 74"/>
                  <a:gd name="T41" fmla="*/ 47 h 54"/>
                  <a:gd name="T42" fmla="*/ 66 w 74"/>
                  <a:gd name="T43" fmla="*/ 43 h 54"/>
                  <a:gd name="T44" fmla="*/ 70 w 74"/>
                  <a:gd name="T45" fmla="*/ 37 h 54"/>
                  <a:gd name="T46" fmla="*/ 73 w 74"/>
                  <a:gd name="T47" fmla="*/ 30 h 54"/>
                  <a:gd name="T48" fmla="*/ 74 w 74"/>
                  <a:gd name="T49" fmla="*/ 22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4" h="54">
                    <a:moveTo>
                      <a:pt x="74" y="22"/>
                    </a:moveTo>
                    <a:lnTo>
                      <a:pt x="73" y="21"/>
                    </a:lnTo>
                    <a:lnTo>
                      <a:pt x="69" y="16"/>
                    </a:lnTo>
                    <a:lnTo>
                      <a:pt x="64" y="12"/>
                    </a:lnTo>
                    <a:lnTo>
                      <a:pt x="58" y="7"/>
                    </a:lnTo>
                    <a:lnTo>
                      <a:pt x="48" y="3"/>
                    </a:lnTo>
                    <a:lnTo>
                      <a:pt x="39" y="0"/>
                    </a:lnTo>
                    <a:lnTo>
                      <a:pt x="29" y="1"/>
                    </a:lnTo>
                    <a:lnTo>
                      <a:pt x="17" y="7"/>
                    </a:lnTo>
                    <a:lnTo>
                      <a:pt x="8" y="15"/>
                    </a:lnTo>
                    <a:lnTo>
                      <a:pt x="2" y="22"/>
                    </a:lnTo>
                    <a:lnTo>
                      <a:pt x="0" y="30"/>
                    </a:lnTo>
                    <a:lnTo>
                      <a:pt x="1" y="36"/>
                    </a:lnTo>
                    <a:lnTo>
                      <a:pt x="5" y="42"/>
                    </a:lnTo>
                    <a:lnTo>
                      <a:pt x="11" y="47"/>
                    </a:lnTo>
                    <a:lnTo>
                      <a:pt x="18" y="51"/>
                    </a:lnTo>
                    <a:lnTo>
                      <a:pt x="28" y="53"/>
                    </a:lnTo>
                    <a:lnTo>
                      <a:pt x="37" y="54"/>
                    </a:lnTo>
                    <a:lnTo>
                      <a:pt x="46" y="53"/>
                    </a:lnTo>
                    <a:lnTo>
                      <a:pt x="53" y="51"/>
                    </a:lnTo>
                    <a:lnTo>
                      <a:pt x="60" y="47"/>
                    </a:lnTo>
                    <a:lnTo>
                      <a:pt x="66" y="43"/>
                    </a:lnTo>
                    <a:lnTo>
                      <a:pt x="70" y="37"/>
                    </a:lnTo>
                    <a:lnTo>
                      <a:pt x="73" y="30"/>
                    </a:lnTo>
                    <a:lnTo>
                      <a:pt x="74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8" name="Freeform 132"/>
              <p:cNvSpPr>
                <a:spLocks/>
              </p:cNvSpPr>
              <p:nvPr/>
            </p:nvSpPr>
            <p:spPr bwMode="auto">
              <a:xfrm>
                <a:off x="6122988" y="1227138"/>
                <a:ext cx="85725" cy="22225"/>
              </a:xfrm>
              <a:custGeom>
                <a:avLst/>
                <a:gdLst>
                  <a:gd name="T0" fmla="*/ 109 w 109"/>
                  <a:gd name="T1" fmla="*/ 29 h 29"/>
                  <a:gd name="T2" fmla="*/ 106 w 109"/>
                  <a:gd name="T3" fmla="*/ 29 h 29"/>
                  <a:gd name="T4" fmla="*/ 99 w 109"/>
                  <a:gd name="T5" fmla="*/ 28 h 29"/>
                  <a:gd name="T6" fmla="*/ 88 w 109"/>
                  <a:gd name="T7" fmla="*/ 26 h 29"/>
                  <a:gd name="T8" fmla="*/ 74 w 109"/>
                  <a:gd name="T9" fmla="*/ 25 h 29"/>
                  <a:gd name="T10" fmla="*/ 58 w 109"/>
                  <a:gd name="T11" fmla="*/ 23 h 29"/>
                  <a:gd name="T12" fmla="*/ 40 w 109"/>
                  <a:gd name="T13" fmla="*/ 23 h 29"/>
                  <a:gd name="T14" fmla="*/ 20 w 109"/>
                  <a:gd name="T15" fmla="*/ 23 h 29"/>
                  <a:gd name="T16" fmla="*/ 0 w 109"/>
                  <a:gd name="T17" fmla="*/ 25 h 29"/>
                  <a:gd name="T18" fmla="*/ 3 w 109"/>
                  <a:gd name="T19" fmla="*/ 22 h 29"/>
                  <a:gd name="T20" fmla="*/ 10 w 109"/>
                  <a:gd name="T21" fmla="*/ 16 h 29"/>
                  <a:gd name="T22" fmla="*/ 21 w 109"/>
                  <a:gd name="T23" fmla="*/ 10 h 29"/>
                  <a:gd name="T24" fmla="*/ 35 w 109"/>
                  <a:gd name="T25" fmla="*/ 4 h 29"/>
                  <a:gd name="T26" fmla="*/ 51 w 109"/>
                  <a:gd name="T27" fmla="*/ 0 h 29"/>
                  <a:gd name="T28" fmla="*/ 70 w 109"/>
                  <a:gd name="T29" fmla="*/ 3 h 29"/>
                  <a:gd name="T30" fmla="*/ 89 w 109"/>
                  <a:gd name="T31" fmla="*/ 11 h 29"/>
                  <a:gd name="T32" fmla="*/ 109 w 109"/>
                  <a:gd name="T33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109" h="29">
                    <a:moveTo>
                      <a:pt x="109" y="29"/>
                    </a:moveTo>
                    <a:lnTo>
                      <a:pt x="106" y="29"/>
                    </a:lnTo>
                    <a:lnTo>
                      <a:pt x="99" y="28"/>
                    </a:lnTo>
                    <a:lnTo>
                      <a:pt x="88" y="26"/>
                    </a:lnTo>
                    <a:lnTo>
                      <a:pt x="74" y="25"/>
                    </a:lnTo>
                    <a:lnTo>
                      <a:pt x="58" y="23"/>
                    </a:lnTo>
                    <a:lnTo>
                      <a:pt x="40" y="23"/>
                    </a:lnTo>
                    <a:lnTo>
                      <a:pt x="20" y="23"/>
                    </a:lnTo>
                    <a:lnTo>
                      <a:pt x="0" y="25"/>
                    </a:lnTo>
                    <a:lnTo>
                      <a:pt x="3" y="22"/>
                    </a:lnTo>
                    <a:lnTo>
                      <a:pt x="10" y="16"/>
                    </a:lnTo>
                    <a:lnTo>
                      <a:pt x="21" y="10"/>
                    </a:lnTo>
                    <a:lnTo>
                      <a:pt x="35" y="4"/>
                    </a:lnTo>
                    <a:lnTo>
                      <a:pt x="51" y="0"/>
                    </a:lnTo>
                    <a:lnTo>
                      <a:pt x="70" y="3"/>
                    </a:lnTo>
                    <a:lnTo>
                      <a:pt x="89" y="11"/>
                    </a:lnTo>
                    <a:lnTo>
                      <a:pt x="109" y="2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9" name="Freeform 133"/>
              <p:cNvSpPr>
                <a:spLocks/>
              </p:cNvSpPr>
              <p:nvPr/>
            </p:nvSpPr>
            <p:spPr bwMode="auto">
              <a:xfrm>
                <a:off x="5930900" y="1143001"/>
                <a:ext cx="106363" cy="168275"/>
              </a:xfrm>
              <a:custGeom>
                <a:avLst/>
                <a:gdLst>
                  <a:gd name="T0" fmla="*/ 34 w 133"/>
                  <a:gd name="T1" fmla="*/ 95 h 213"/>
                  <a:gd name="T2" fmla="*/ 25 w 133"/>
                  <a:gd name="T3" fmla="*/ 74 h 213"/>
                  <a:gd name="T4" fmla="*/ 17 w 133"/>
                  <a:gd name="T5" fmla="*/ 51 h 213"/>
                  <a:gd name="T6" fmla="*/ 9 w 133"/>
                  <a:gd name="T7" fmla="*/ 27 h 213"/>
                  <a:gd name="T8" fmla="*/ 3 w 133"/>
                  <a:gd name="T9" fmla="*/ 0 h 213"/>
                  <a:gd name="T10" fmla="*/ 2 w 133"/>
                  <a:gd name="T11" fmla="*/ 8 h 213"/>
                  <a:gd name="T12" fmla="*/ 0 w 133"/>
                  <a:gd name="T13" fmla="*/ 29 h 213"/>
                  <a:gd name="T14" fmla="*/ 0 w 133"/>
                  <a:gd name="T15" fmla="*/ 59 h 213"/>
                  <a:gd name="T16" fmla="*/ 7 w 133"/>
                  <a:gd name="T17" fmla="*/ 95 h 213"/>
                  <a:gd name="T18" fmla="*/ 12 w 133"/>
                  <a:gd name="T19" fmla="*/ 111 h 213"/>
                  <a:gd name="T20" fmla="*/ 19 w 133"/>
                  <a:gd name="T21" fmla="*/ 128 h 213"/>
                  <a:gd name="T22" fmla="*/ 30 w 133"/>
                  <a:gd name="T23" fmla="*/ 144 h 213"/>
                  <a:gd name="T24" fmla="*/ 43 w 133"/>
                  <a:gd name="T25" fmla="*/ 160 h 213"/>
                  <a:gd name="T26" fmla="*/ 61 w 133"/>
                  <a:gd name="T27" fmla="*/ 177 h 213"/>
                  <a:gd name="T28" fmla="*/ 80 w 133"/>
                  <a:gd name="T29" fmla="*/ 190 h 213"/>
                  <a:gd name="T30" fmla="*/ 104 w 133"/>
                  <a:gd name="T31" fmla="*/ 203 h 213"/>
                  <a:gd name="T32" fmla="*/ 133 w 133"/>
                  <a:gd name="T33" fmla="*/ 213 h 213"/>
                  <a:gd name="T34" fmla="*/ 131 w 133"/>
                  <a:gd name="T35" fmla="*/ 211 h 213"/>
                  <a:gd name="T36" fmla="*/ 123 w 133"/>
                  <a:gd name="T37" fmla="*/ 207 h 213"/>
                  <a:gd name="T38" fmla="*/ 112 w 133"/>
                  <a:gd name="T39" fmla="*/ 197 h 213"/>
                  <a:gd name="T40" fmla="*/ 99 w 133"/>
                  <a:gd name="T41" fmla="*/ 185 h 213"/>
                  <a:gd name="T42" fmla="*/ 84 w 133"/>
                  <a:gd name="T43" fmla="*/ 167 h 213"/>
                  <a:gd name="T44" fmla="*/ 66 w 133"/>
                  <a:gd name="T45" fmla="*/ 148 h 213"/>
                  <a:gd name="T46" fmla="*/ 50 w 133"/>
                  <a:gd name="T47" fmla="*/ 124 h 213"/>
                  <a:gd name="T48" fmla="*/ 34 w 133"/>
                  <a:gd name="T49" fmla="*/ 95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3" h="213">
                    <a:moveTo>
                      <a:pt x="34" y="95"/>
                    </a:moveTo>
                    <a:lnTo>
                      <a:pt x="25" y="74"/>
                    </a:lnTo>
                    <a:lnTo>
                      <a:pt x="17" y="51"/>
                    </a:lnTo>
                    <a:lnTo>
                      <a:pt x="9" y="27"/>
                    </a:lnTo>
                    <a:lnTo>
                      <a:pt x="3" y="0"/>
                    </a:lnTo>
                    <a:lnTo>
                      <a:pt x="2" y="8"/>
                    </a:lnTo>
                    <a:lnTo>
                      <a:pt x="0" y="29"/>
                    </a:lnTo>
                    <a:lnTo>
                      <a:pt x="0" y="59"/>
                    </a:lnTo>
                    <a:lnTo>
                      <a:pt x="7" y="95"/>
                    </a:lnTo>
                    <a:lnTo>
                      <a:pt x="12" y="111"/>
                    </a:lnTo>
                    <a:lnTo>
                      <a:pt x="19" y="128"/>
                    </a:lnTo>
                    <a:lnTo>
                      <a:pt x="30" y="144"/>
                    </a:lnTo>
                    <a:lnTo>
                      <a:pt x="43" y="160"/>
                    </a:lnTo>
                    <a:lnTo>
                      <a:pt x="61" y="177"/>
                    </a:lnTo>
                    <a:lnTo>
                      <a:pt x="80" y="190"/>
                    </a:lnTo>
                    <a:lnTo>
                      <a:pt x="104" y="203"/>
                    </a:lnTo>
                    <a:lnTo>
                      <a:pt x="133" y="213"/>
                    </a:lnTo>
                    <a:lnTo>
                      <a:pt x="131" y="211"/>
                    </a:lnTo>
                    <a:lnTo>
                      <a:pt x="123" y="207"/>
                    </a:lnTo>
                    <a:lnTo>
                      <a:pt x="112" y="197"/>
                    </a:lnTo>
                    <a:lnTo>
                      <a:pt x="99" y="185"/>
                    </a:lnTo>
                    <a:lnTo>
                      <a:pt x="84" y="167"/>
                    </a:lnTo>
                    <a:lnTo>
                      <a:pt x="66" y="148"/>
                    </a:lnTo>
                    <a:lnTo>
                      <a:pt x="50" y="124"/>
                    </a:lnTo>
                    <a:lnTo>
                      <a:pt x="34" y="9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0" name="Freeform 134"/>
              <p:cNvSpPr>
                <a:spLocks/>
              </p:cNvSpPr>
              <p:nvPr/>
            </p:nvSpPr>
            <p:spPr bwMode="auto">
              <a:xfrm>
                <a:off x="5983288" y="1150938"/>
                <a:ext cx="82550" cy="114300"/>
              </a:xfrm>
              <a:custGeom>
                <a:avLst/>
                <a:gdLst>
                  <a:gd name="T0" fmla="*/ 0 w 104"/>
                  <a:gd name="T1" fmla="*/ 0 h 145"/>
                  <a:gd name="T2" fmla="*/ 5 w 104"/>
                  <a:gd name="T3" fmla="*/ 1 h 145"/>
                  <a:gd name="T4" fmla="*/ 19 w 104"/>
                  <a:gd name="T5" fmla="*/ 7 h 145"/>
                  <a:gd name="T6" fmla="*/ 37 w 104"/>
                  <a:gd name="T7" fmla="*/ 16 h 145"/>
                  <a:gd name="T8" fmla="*/ 58 w 104"/>
                  <a:gd name="T9" fmla="*/ 30 h 145"/>
                  <a:gd name="T10" fmla="*/ 79 w 104"/>
                  <a:gd name="T11" fmla="*/ 49 h 145"/>
                  <a:gd name="T12" fmla="*/ 95 w 104"/>
                  <a:gd name="T13" fmla="*/ 75 h 145"/>
                  <a:gd name="T14" fmla="*/ 104 w 104"/>
                  <a:gd name="T15" fmla="*/ 106 h 145"/>
                  <a:gd name="T16" fmla="*/ 104 w 104"/>
                  <a:gd name="T17" fmla="*/ 145 h 145"/>
                  <a:gd name="T18" fmla="*/ 79 w 104"/>
                  <a:gd name="T19" fmla="*/ 145 h 145"/>
                  <a:gd name="T20" fmla="*/ 79 w 104"/>
                  <a:gd name="T21" fmla="*/ 140 h 145"/>
                  <a:gd name="T22" fmla="*/ 76 w 104"/>
                  <a:gd name="T23" fmla="*/ 129 h 145"/>
                  <a:gd name="T24" fmla="*/ 73 w 104"/>
                  <a:gd name="T25" fmla="*/ 111 h 145"/>
                  <a:gd name="T26" fmla="*/ 67 w 104"/>
                  <a:gd name="T27" fmla="*/ 90 h 145"/>
                  <a:gd name="T28" fmla="*/ 57 w 104"/>
                  <a:gd name="T29" fmla="*/ 67 h 145"/>
                  <a:gd name="T30" fmla="*/ 43 w 104"/>
                  <a:gd name="T31" fmla="*/ 42 h 145"/>
                  <a:gd name="T32" fmla="*/ 24 w 104"/>
                  <a:gd name="T33" fmla="*/ 19 h 145"/>
                  <a:gd name="T34" fmla="*/ 0 w 104"/>
                  <a:gd name="T35" fmla="*/ 0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04" h="145">
                    <a:moveTo>
                      <a:pt x="0" y="0"/>
                    </a:moveTo>
                    <a:lnTo>
                      <a:pt x="5" y="1"/>
                    </a:lnTo>
                    <a:lnTo>
                      <a:pt x="19" y="7"/>
                    </a:lnTo>
                    <a:lnTo>
                      <a:pt x="37" y="16"/>
                    </a:lnTo>
                    <a:lnTo>
                      <a:pt x="58" y="30"/>
                    </a:lnTo>
                    <a:lnTo>
                      <a:pt x="79" y="49"/>
                    </a:lnTo>
                    <a:lnTo>
                      <a:pt x="95" y="75"/>
                    </a:lnTo>
                    <a:lnTo>
                      <a:pt x="104" y="106"/>
                    </a:lnTo>
                    <a:lnTo>
                      <a:pt x="104" y="145"/>
                    </a:lnTo>
                    <a:lnTo>
                      <a:pt x="79" y="145"/>
                    </a:lnTo>
                    <a:lnTo>
                      <a:pt x="79" y="140"/>
                    </a:lnTo>
                    <a:lnTo>
                      <a:pt x="76" y="129"/>
                    </a:lnTo>
                    <a:lnTo>
                      <a:pt x="73" y="111"/>
                    </a:lnTo>
                    <a:lnTo>
                      <a:pt x="67" y="90"/>
                    </a:lnTo>
                    <a:lnTo>
                      <a:pt x="57" y="67"/>
                    </a:lnTo>
                    <a:lnTo>
                      <a:pt x="43" y="42"/>
                    </a:lnTo>
                    <a:lnTo>
                      <a:pt x="24" y="1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1" name="Freeform 135"/>
              <p:cNvSpPr>
                <a:spLocks/>
              </p:cNvSpPr>
              <p:nvPr/>
            </p:nvSpPr>
            <p:spPr bwMode="auto">
              <a:xfrm>
                <a:off x="5994400" y="1389063"/>
                <a:ext cx="71438" cy="50800"/>
              </a:xfrm>
              <a:custGeom>
                <a:avLst/>
                <a:gdLst>
                  <a:gd name="T0" fmla="*/ 90 w 90"/>
                  <a:gd name="T1" fmla="*/ 63 h 64"/>
                  <a:gd name="T2" fmla="*/ 90 w 90"/>
                  <a:gd name="T3" fmla="*/ 60 h 64"/>
                  <a:gd name="T4" fmla="*/ 88 w 90"/>
                  <a:gd name="T5" fmla="*/ 53 h 64"/>
                  <a:gd name="T6" fmla="*/ 84 w 90"/>
                  <a:gd name="T7" fmla="*/ 43 h 64"/>
                  <a:gd name="T8" fmla="*/ 80 w 90"/>
                  <a:gd name="T9" fmla="*/ 31 h 64"/>
                  <a:gd name="T10" fmla="*/ 71 w 90"/>
                  <a:gd name="T11" fmla="*/ 20 h 64"/>
                  <a:gd name="T12" fmla="*/ 62 w 90"/>
                  <a:gd name="T13" fmla="*/ 10 h 64"/>
                  <a:gd name="T14" fmla="*/ 50 w 90"/>
                  <a:gd name="T15" fmla="*/ 3 h 64"/>
                  <a:gd name="T16" fmla="*/ 33 w 90"/>
                  <a:gd name="T17" fmla="*/ 0 h 64"/>
                  <a:gd name="T18" fmla="*/ 18 w 90"/>
                  <a:gd name="T19" fmla="*/ 3 h 64"/>
                  <a:gd name="T20" fmla="*/ 8 w 90"/>
                  <a:gd name="T21" fmla="*/ 8 h 64"/>
                  <a:gd name="T22" fmla="*/ 2 w 90"/>
                  <a:gd name="T23" fmla="*/ 16 h 64"/>
                  <a:gd name="T24" fmla="*/ 0 w 90"/>
                  <a:gd name="T25" fmla="*/ 26 h 64"/>
                  <a:gd name="T26" fmla="*/ 0 w 90"/>
                  <a:gd name="T27" fmla="*/ 36 h 64"/>
                  <a:gd name="T28" fmla="*/ 0 w 90"/>
                  <a:gd name="T29" fmla="*/ 44 h 64"/>
                  <a:gd name="T30" fmla="*/ 1 w 90"/>
                  <a:gd name="T31" fmla="*/ 50 h 64"/>
                  <a:gd name="T32" fmla="*/ 2 w 90"/>
                  <a:gd name="T33" fmla="*/ 52 h 64"/>
                  <a:gd name="T34" fmla="*/ 4 w 90"/>
                  <a:gd name="T35" fmla="*/ 53 h 64"/>
                  <a:gd name="T36" fmla="*/ 6 w 90"/>
                  <a:gd name="T37" fmla="*/ 56 h 64"/>
                  <a:gd name="T38" fmla="*/ 9 w 90"/>
                  <a:gd name="T39" fmla="*/ 59 h 64"/>
                  <a:gd name="T40" fmla="*/ 15 w 90"/>
                  <a:gd name="T41" fmla="*/ 61 h 64"/>
                  <a:gd name="T42" fmla="*/ 22 w 90"/>
                  <a:gd name="T43" fmla="*/ 64 h 64"/>
                  <a:gd name="T44" fmla="*/ 30 w 90"/>
                  <a:gd name="T45" fmla="*/ 63 h 64"/>
                  <a:gd name="T46" fmla="*/ 42 w 90"/>
                  <a:gd name="T47" fmla="*/ 59 h 64"/>
                  <a:gd name="T48" fmla="*/ 54 w 90"/>
                  <a:gd name="T49" fmla="*/ 52 h 64"/>
                  <a:gd name="T50" fmla="*/ 90 w 90"/>
                  <a:gd name="T51" fmla="*/ 63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90" h="64">
                    <a:moveTo>
                      <a:pt x="90" y="63"/>
                    </a:moveTo>
                    <a:lnTo>
                      <a:pt x="90" y="60"/>
                    </a:lnTo>
                    <a:lnTo>
                      <a:pt x="88" y="53"/>
                    </a:lnTo>
                    <a:lnTo>
                      <a:pt x="84" y="43"/>
                    </a:lnTo>
                    <a:lnTo>
                      <a:pt x="80" y="31"/>
                    </a:lnTo>
                    <a:lnTo>
                      <a:pt x="71" y="20"/>
                    </a:lnTo>
                    <a:lnTo>
                      <a:pt x="62" y="10"/>
                    </a:lnTo>
                    <a:lnTo>
                      <a:pt x="50" y="3"/>
                    </a:lnTo>
                    <a:lnTo>
                      <a:pt x="33" y="0"/>
                    </a:lnTo>
                    <a:lnTo>
                      <a:pt x="18" y="3"/>
                    </a:lnTo>
                    <a:lnTo>
                      <a:pt x="8" y="8"/>
                    </a:lnTo>
                    <a:lnTo>
                      <a:pt x="2" y="16"/>
                    </a:lnTo>
                    <a:lnTo>
                      <a:pt x="0" y="26"/>
                    </a:lnTo>
                    <a:lnTo>
                      <a:pt x="0" y="36"/>
                    </a:lnTo>
                    <a:lnTo>
                      <a:pt x="0" y="44"/>
                    </a:lnTo>
                    <a:lnTo>
                      <a:pt x="1" y="50"/>
                    </a:lnTo>
                    <a:lnTo>
                      <a:pt x="2" y="52"/>
                    </a:lnTo>
                    <a:lnTo>
                      <a:pt x="4" y="53"/>
                    </a:lnTo>
                    <a:lnTo>
                      <a:pt x="6" y="56"/>
                    </a:lnTo>
                    <a:lnTo>
                      <a:pt x="9" y="59"/>
                    </a:lnTo>
                    <a:lnTo>
                      <a:pt x="15" y="61"/>
                    </a:lnTo>
                    <a:lnTo>
                      <a:pt x="22" y="64"/>
                    </a:lnTo>
                    <a:lnTo>
                      <a:pt x="30" y="63"/>
                    </a:lnTo>
                    <a:lnTo>
                      <a:pt x="42" y="59"/>
                    </a:lnTo>
                    <a:lnTo>
                      <a:pt x="54" y="52"/>
                    </a:lnTo>
                    <a:lnTo>
                      <a:pt x="90" y="6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2" name="Freeform 136"/>
              <p:cNvSpPr>
                <a:spLocks/>
              </p:cNvSpPr>
              <p:nvPr/>
            </p:nvSpPr>
            <p:spPr bwMode="auto">
              <a:xfrm>
                <a:off x="6288088" y="1331913"/>
                <a:ext cx="1149350" cy="565150"/>
              </a:xfrm>
              <a:custGeom>
                <a:avLst/>
                <a:gdLst>
                  <a:gd name="T0" fmla="*/ 8 w 1447"/>
                  <a:gd name="T1" fmla="*/ 83 h 713"/>
                  <a:gd name="T2" fmla="*/ 52 w 1447"/>
                  <a:gd name="T3" fmla="*/ 184 h 713"/>
                  <a:gd name="T4" fmla="*/ 129 w 1447"/>
                  <a:gd name="T5" fmla="*/ 238 h 713"/>
                  <a:gd name="T6" fmla="*/ 176 w 1447"/>
                  <a:gd name="T7" fmla="*/ 229 h 713"/>
                  <a:gd name="T8" fmla="*/ 228 w 1447"/>
                  <a:gd name="T9" fmla="*/ 219 h 713"/>
                  <a:gd name="T10" fmla="*/ 288 w 1447"/>
                  <a:gd name="T11" fmla="*/ 211 h 713"/>
                  <a:gd name="T12" fmla="*/ 360 w 1447"/>
                  <a:gd name="T13" fmla="*/ 213 h 713"/>
                  <a:gd name="T14" fmla="*/ 450 w 1447"/>
                  <a:gd name="T15" fmla="*/ 229 h 713"/>
                  <a:gd name="T16" fmla="*/ 541 w 1447"/>
                  <a:gd name="T17" fmla="*/ 247 h 713"/>
                  <a:gd name="T18" fmla="*/ 636 w 1447"/>
                  <a:gd name="T19" fmla="*/ 238 h 713"/>
                  <a:gd name="T20" fmla="*/ 742 w 1447"/>
                  <a:gd name="T21" fmla="*/ 213 h 713"/>
                  <a:gd name="T22" fmla="*/ 854 w 1447"/>
                  <a:gd name="T23" fmla="*/ 182 h 713"/>
                  <a:gd name="T24" fmla="*/ 973 w 1447"/>
                  <a:gd name="T25" fmla="*/ 158 h 713"/>
                  <a:gd name="T26" fmla="*/ 1066 w 1447"/>
                  <a:gd name="T27" fmla="*/ 150 h 713"/>
                  <a:gd name="T28" fmla="*/ 1106 w 1447"/>
                  <a:gd name="T29" fmla="*/ 151 h 713"/>
                  <a:gd name="T30" fmla="*/ 1147 w 1447"/>
                  <a:gd name="T31" fmla="*/ 154 h 713"/>
                  <a:gd name="T32" fmla="*/ 1186 w 1447"/>
                  <a:gd name="T33" fmla="*/ 162 h 713"/>
                  <a:gd name="T34" fmla="*/ 1226 w 1447"/>
                  <a:gd name="T35" fmla="*/ 175 h 713"/>
                  <a:gd name="T36" fmla="*/ 1265 w 1447"/>
                  <a:gd name="T37" fmla="*/ 191 h 713"/>
                  <a:gd name="T38" fmla="*/ 1367 w 1447"/>
                  <a:gd name="T39" fmla="*/ 265 h 713"/>
                  <a:gd name="T40" fmla="*/ 1408 w 1447"/>
                  <a:gd name="T41" fmla="*/ 352 h 713"/>
                  <a:gd name="T42" fmla="*/ 1400 w 1447"/>
                  <a:gd name="T43" fmla="*/ 451 h 713"/>
                  <a:gd name="T44" fmla="*/ 1354 w 1447"/>
                  <a:gd name="T45" fmla="*/ 560 h 713"/>
                  <a:gd name="T46" fmla="*/ 1279 w 1447"/>
                  <a:gd name="T47" fmla="*/ 674 h 713"/>
                  <a:gd name="T48" fmla="*/ 1262 w 1447"/>
                  <a:gd name="T49" fmla="*/ 704 h 713"/>
                  <a:gd name="T50" fmla="*/ 1309 w 1447"/>
                  <a:gd name="T51" fmla="*/ 657 h 713"/>
                  <a:gd name="T52" fmla="*/ 1371 w 1447"/>
                  <a:gd name="T53" fmla="*/ 581 h 713"/>
                  <a:gd name="T54" fmla="*/ 1425 w 1447"/>
                  <a:gd name="T55" fmla="*/ 484 h 713"/>
                  <a:gd name="T56" fmla="*/ 1447 w 1447"/>
                  <a:gd name="T57" fmla="*/ 372 h 713"/>
                  <a:gd name="T58" fmla="*/ 1421 w 1447"/>
                  <a:gd name="T59" fmla="*/ 273 h 713"/>
                  <a:gd name="T60" fmla="*/ 1383 w 1447"/>
                  <a:gd name="T61" fmla="*/ 214 h 713"/>
                  <a:gd name="T62" fmla="*/ 1331 w 1447"/>
                  <a:gd name="T63" fmla="*/ 169 h 713"/>
                  <a:gd name="T64" fmla="*/ 1268 w 1447"/>
                  <a:gd name="T65" fmla="*/ 138 h 713"/>
                  <a:gd name="T66" fmla="*/ 1193 w 1447"/>
                  <a:gd name="T67" fmla="*/ 118 h 713"/>
                  <a:gd name="T68" fmla="*/ 1110 w 1447"/>
                  <a:gd name="T69" fmla="*/ 110 h 713"/>
                  <a:gd name="T70" fmla="*/ 1056 w 1447"/>
                  <a:gd name="T71" fmla="*/ 112 h 713"/>
                  <a:gd name="T72" fmla="*/ 999 w 1447"/>
                  <a:gd name="T73" fmla="*/ 116 h 713"/>
                  <a:gd name="T74" fmla="*/ 940 w 1447"/>
                  <a:gd name="T75" fmla="*/ 124 h 713"/>
                  <a:gd name="T76" fmla="*/ 879 w 1447"/>
                  <a:gd name="T77" fmla="*/ 137 h 713"/>
                  <a:gd name="T78" fmla="*/ 816 w 1447"/>
                  <a:gd name="T79" fmla="*/ 154 h 713"/>
                  <a:gd name="T80" fmla="*/ 723 w 1447"/>
                  <a:gd name="T81" fmla="*/ 181 h 713"/>
                  <a:gd name="T82" fmla="*/ 636 w 1447"/>
                  <a:gd name="T83" fmla="*/ 198 h 713"/>
                  <a:gd name="T84" fmla="*/ 567 w 1447"/>
                  <a:gd name="T85" fmla="*/ 203 h 713"/>
                  <a:gd name="T86" fmla="*/ 510 w 1447"/>
                  <a:gd name="T87" fmla="*/ 197 h 713"/>
                  <a:gd name="T88" fmla="*/ 453 w 1447"/>
                  <a:gd name="T89" fmla="*/ 185 h 713"/>
                  <a:gd name="T90" fmla="*/ 389 w 1447"/>
                  <a:gd name="T91" fmla="*/ 171 h 713"/>
                  <a:gd name="T92" fmla="*/ 321 w 1447"/>
                  <a:gd name="T93" fmla="*/ 167 h 713"/>
                  <a:gd name="T94" fmla="*/ 261 w 1447"/>
                  <a:gd name="T95" fmla="*/ 174 h 713"/>
                  <a:gd name="T96" fmla="*/ 210 w 1447"/>
                  <a:gd name="T97" fmla="*/ 185 h 713"/>
                  <a:gd name="T98" fmla="*/ 167 w 1447"/>
                  <a:gd name="T99" fmla="*/ 197 h 713"/>
                  <a:gd name="T100" fmla="*/ 129 w 1447"/>
                  <a:gd name="T101" fmla="*/ 201 h 713"/>
                  <a:gd name="T102" fmla="*/ 60 w 1447"/>
                  <a:gd name="T103" fmla="*/ 138 h 713"/>
                  <a:gd name="T104" fmla="*/ 41 w 1447"/>
                  <a:gd name="T105" fmla="*/ 31 h 713"/>
                  <a:gd name="T106" fmla="*/ 0 w 1447"/>
                  <a:gd name="T107" fmla="*/ 52 h 7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447" h="713">
                    <a:moveTo>
                      <a:pt x="0" y="52"/>
                    </a:moveTo>
                    <a:lnTo>
                      <a:pt x="2" y="60"/>
                    </a:lnTo>
                    <a:lnTo>
                      <a:pt x="8" y="83"/>
                    </a:lnTo>
                    <a:lnTo>
                      <a:pt x="18" y="114"/>
                    </a:lnTo>
                    <a:lnTo>
                      <a:pt x="33" y="148"/>
                    </a:lnTo>
                    <a:lnTo>
                      <a:pt x="52" y="184"/>
                    </a:lnTo>
                    <a:lnTo>
                      <a:pt x="73" y="213"/>
                    </a:lnTo>
                    <a:lnTo>
                      <a:pt x="100" y="234"/>
                    </a:lnTo>
                    <a:lnTo>
                      <a:pt x="129" y="238"/>
                    </a:lnTo>
                    <a:lnTo>
                      <a:pt x="145" y="236"/>
                    </a:lnTo>
                    <a:lnTo>
                      <a:pt x="160" y="232"/>
                    </a:lnTo>
                    <a:lnTo>
                      <a:pt x="176" y="229"/>
                    </a:lnTo>
                    <a:lnTo>
                      <a:pt x="192" y="226"/>
                    </a:lnTo>
                    <a:lnTo>
                      <a:pt x="209" y="222"/>
                    </a:lnTo>
                    <a:lnTo>
                      <a:pt x="228" y="219"/>
                    </a:lnTo>
                    <a:lnTo>
                      <a:pt x="246" y="215"/>
                    </a:lnTo>
                    <a:lnTo>
                      <a:pt x="267" y="213"/>
                    </a:lnTo>
                    <a:lnTo>
                      <a:pt x="288" y="211"/>
                    </a:lnTo>
                    <a:lnTo>
                      <a:pt x="311" y="211"/>
                    </a:lnTo>
                    <a:lnTo>
                      <a:pt x="335" y="211"/>
                    </a:lnTo>
                    <a:lnTo>
                      <a:pt x="360" y="213"/>
                    </a:lnTo>
                    <a:lnTo>
                      <a:pt x="388" y="216"/>
                    </a:lnTo>
                    <a:lnTo>
                      <a:pt x="418" y="221"/>
                    </a:lnTo>
                    <a:lnTo>
                      <a:pt x="450" y="229"/>
                    </a:lnTo>
                    <a:lnTo>
                      <a:pt x="484" y="238"/>
                    </a:lnTo>
                    <a:lnTo>
                      <a:pt x="512" y="244"/>
                    </a:lnTo>
                    <a:lnTo>
                      <a:pt x="541" y="247"/>
                    </a:lnTo>
                    <a:lnTo>
                      <a:pt x="572" y="246"/>
                    </a:lnTo>
                    <a:lnTo>
                      <a:pt x="604" y="244"/>
                    </a:lnTo>
                    <a:lnTo>
                      <a:pt x="636" y="238"/>
                    </a:lnTo>
                    <a:lnTo>
                      <a:pt x="671" y="231"/>
                    </a:lnTo>
                    <a:lnTo>
                      <a:pt x="706" y="222"/>
                    </a:lnTo>
                    <a:lnTo>
                      <a:pt x="742" y="213"/>
                    </a:lnTo>
                    <a:lnTo>
                      <a:pt x="779" y="203"/>
                    </a:lnTo>
                    <a:lnTo>
                      <a:pt x="816" y="192"/>
                    </a:lnTo>
                    <a:lnTo>
                      <a:pt x="854" y="182"/>
                    </a:lnTo>
                    <a:lnTo>
                      <a:pt x="893" y="173"/>
                    </a:lnTo>
                    <a:lnTo>
                      <a:pt x="932" y="164"/>
                    </a:lnTo>
                    <a:lnTo>
                      <a:pt x="973" y="158"/>
                    </a:lnTo>
                    <a:lnTo>
                      <a:pt x="1012" y="152"/>
                    </a:lnTo>
                    <a:lnTo>
                      <a:pt x="1052" y="150"/>
                    </a:lnTo>
                    <a:lnTo>
                      <a:pt x="1066" y="150"/>
                    </a:lnTo>
                    <a:lnTo>
                      <a:pt x="1079" y="150"/>
                    </a:lnTo>
                    <a:lnTo>
                      <a:pt x="1092" y="150"/>
                    </a:lnTo>
                    <a:lnTo>
                      <a:pt x="1106" y="151"/>
                    </a:lnTo>
                    <a:lnTo>
                      <a:pt x="1119" y="152"/>
                    </a:lnTo>
                    <a:lnTo>
                      <a:pt x="1133" y="153"/>
                    </a:lnTo>
                    <a:lnTo>
                      <a:pt x="1147" y="154"/>
                    </a:lnTo>
                    <a:lnTo>
                      <a:pt x="1159" y="156"/>
                    </a:lnTo>
                    <a:lnTo>
                      <a:pt x="1173" y="160"/>
                    </a:lnTo>
                    <a:lnTo>
                      <a:pt x="1186" y="162"/>
                    </a:lnTo>
                    <a:lnTo>
                      <a:pt x="1200" y="166"/>
                    </a:lnTo>
                    <a:lnTo>
                      <a:pt x="1213" y="170"/>
                    </a:lnTo>
                    <a:lnTo>
                      <a:pt x="1226" y="175"/>
                    </a:lnTo>
                    <a:lnTo>
                      <a:pt x="1239" y="179"/>
                    </a:lnTo>
                    <a:lnTo>
                      <a:pt x="1253" y="185"/>
                    </a:lnTo>
                    <a:lnTo>
                      <a:pt x="1265" y="191"/>
                    </a:lnTo>
                    <a:lnTo>
                      <a:pt x="1306" y="214"/>
                    </a:lnTo>
                    <a:lnTo>
                      <a:pt x="1340" y="238"/>
                    </a:lnTo>
                    <a:lnTo>
                      <a:pt x="1367" y="265"/>
                    </a:lnTo>
                    <a:lnTo>
                      <a:pt x="1386" y="292"/>
                    </a:lnTo>
                    <a:lnTo>
                      <a:pt x="1400" y="321"/>
                    </a:lnTo>
                    <a:lnTo>
                      <a:pt x="1408" y="352"/>
                    </a:lnTo>
                    <a:lnTo>
                      <a:pt x="1410" y="384"/>
                    </a:lnTo>
                    <a:lnTo>
                      <a:pt x="1407" y="417"/>
                    </a:lnTo>
                    <a:lnTo>
                      <a:pt x="1400" y="451"/>
                    </a:lnTo>
                    <a:lnTo>
                      <a:pt x="1388" y="487"/>
                    </a:lnTo>
                    <a:lnTo>
                      <a:pt x="1372" y="523"/>
                    </a:lnTo>
                    <a:lnTo>
                      <a:pt x="1354" y="560"/>
                    </a:lnTo>
                    <a:lnTo>
                      <a:pt x="1332" y="598"/>
                    </a:lnTo>
                    <a:lnTo>
                      <a:pt x="1307" y="636"/>
                    </a:lnTo>
                    <a:lnTo>
                      <a:pt x="1279" y="674"/>
                    </a:lnTo>
                    <a:lnTo>
                      <a:pt x="1250" y="713"/>
                    </a:lnTo>
                    <a:lnTo>
                      <a:pt x="1254" y="710"/>
                    </a:lnTo>
                    <a:lnTo>
                      <a:pt x="1262" y="704"/>
                    </a:lnTo>
                    <a:lnTo>
                      <a:pt x="1274" y="692"/>
                    </a:lnTo>
                    <a:lnTo>
                      <a:pt x="1291" y="677"/>
                    </a:lnTo>
                    <a:lnTo>
                      <a:pt x="1309" y="657"/>
                    </a:lnTo>
                    <a:lnTo>
                      <a:pt x="1329" y="636"/>
                    </a:lnTo>
                    <a:lnTo>
                      <a:pt x="1350" y="609"/>
                    </a:lnTo>
                    <a:lnTo>
                      <a:pt x="1371" y="581"/>
                    </a:lnTo>
                    <a:lnTo>
                      <a:pt x="1392" y="550"/>
                    </a:lnTo>
                    <a:lnTo>
                      <a:pt x="1410" y="518"/>
                    </a:lnTo>
                    <a:lnTo>
                      <a:pt x="1425" y="484"/>
                    </a:lnTo>
                    <a:lnTo>
                      <a:pt x="1437" y="448"/>
                    </a:lnTo>
                    <a:lnTo>
                      <a:pt x="1445" y="410"/>
                    </a:lnTo>
                    <a:lnTo>
                      <a:pt x="1447" y="372"/>
                    </a:lnTo>
                    <a:lnTo>
                      <a:pt x="1443" y="334"/>
                    </a:lnTo>
                    <a:lnTo>
                      <a:pt x="1431" y="295"/>
                    </a:lnTo>
                    <a:lnTo>
                      <a:pt x="1421" y="273"/>
                    </a:lnTo>
                    <a:lnTo>
                      <a:pt x="1409" y="252"/>
                    </a:lnTo>
                    <a:lnTo>
                      <a:pt x="1396" y="232"/>
                    </a:lnTo>
                    <a:lnTo>
                      <a:pt x="1383" y="214"/>
                    </a:lnTo>
                    <a:lnTo>
                      <a:pt x="1367" y="198"/>
                    </a:lnTo>
                    <a:lnTo>
                      <a:pt x="1349" y="183"/>
                    </a:lnTo>
                    <a:lnTo>
                      <a:pt x="1331" y="169"/>
                    </a:lnTo>
                    <a:lnTo>
                      <a:pt x="1310" y="158"/>
                    </a:lnTo>
                    <a:lnTo>
                      <a:pt x="1289" y="147"/>
                    </a:lnTo>
                    <a:lnTo>
                      <a:pt x="1268" y="138"/>
                    </a:lnTo>
                    <a:lnTo>
                      <a:pt x="1243" y="130"/>
                    </a:lnTo>
                    <a:lnTo>
                      <a:pt x="1219" y="123"/>
                    </a:lnTo>
                    <a:lnTo>
                      <a:pt x="1193" y="118"/>
                    </a:lnTo>
                    <a:lnTo>
                      <a:pt x="1166" y="114"/>
                    </a:lnTo>
                    <a:lnTo>
                      <a:pt x="1139" y="112"/>
                    </a:lnTo>
                    <a:lnTo>
                      <a:pt x="1110" y="110"/>
                    </a:lnTo>
                    <a:lnTo>
                      <a:pt x="1092" y="110"/>
                    </a:lnTo>
                    <a:lnTo>
                      <a:pt x="1074" y="110"/>
                    </a:lnTo>
                    <a:lnTo>
                      <a:pt x="1056" y="112"/>
                    </a:lnTo>
                    <a:lnTo>
                      <a:pt x="1037" y="113"/>
                    </a:lnTo>
                    <a:lnTo>
                      <a:pt x="1019" y="114"/>
                    </a:lnTo>
                    <a:lnTo>
                      <a:pt x="999" y="116"/>
                    </a:lnTo>
                    <a:lnTo>
                      <a:pt x="980" y="118"/>
                    </a:lnTo>
                    <a:lnTo>
                      <a:pt x="960" y="121"/>
                    </a:lnTo>
                    <a:lnTo>
                      <a:pt x="940" y="124"/>
                    </a:lnTo>
                    <a:lnTo>
                      <a:pt x="920" y="129"/>
                    </a:lnTo>
                    <a:lnTo>
                      <a:pt x="900" y="132"/>
                    </a:lnTo>
                    <a:lnTo>
                      <a:pt x="879" y="137"/>
                    </a:lnTo>
                    <a:lnTo>
                      <a:pt x="858" y="143"/>
                    </a:lnTo>
                    <a:lnTo>
                      <a:pt x="837" y="147"/>
                    </a:lnTo>
                    <a:lnTo>
                      <a:pt x="816" y="154"/>
                    </a:lnTo>
                    <a:lnTo>
                      <a:pt x="794" y="160"/>
                    </a:lnTo>
                    <a:lnTo>
                      <a:pt x="756" y="171"/>
                    </a:lnTo>
                    <a:lnTo>
                      <a:pt x="723" y="181"/>
                    </a:lnTo>
                    <a:lnTo>
                      <a:pt x="691" y="188"/>
                    </a:lnTo>
                    <a:lnTo>
                      <a:pt x="662" y="193"/>
                    </a:lnTo>
                    <a:lnTo>
                      <a:pt x="636" y="198"/>
                    </a:lnTo>
                    <a:lnTo>
                      <a:pt x="611" y="200"/>
                    </a:lnTo>
                    <a:lnTo>
                      <a:pt x="589" y="201"/>
                    </a:lnTo>
                    <a:lnTo>
                      <a:pt x="567" y="203"/>
                    </a:lnTo>
                    <a:lnTo>
                      <a:pt x="548" y="201"/>
                    </a:lnTo>
                    <a:lnTo>
                      <a:pt x="528" y="199"/>
                    </a:lnTo>
                    <a:lnTo>
                      <a:pt x="510" y="197"/>
                    </a:lnTo>
                    <a:lnTo>
                      <a:pt x="491" y="193"/>
                    </a:lnTo>
                    <a:lnTo>
                      <a:pt x="473" y="190"/>
                    </a:lnTo>
                    <a:lnTo>
                      <a:pt x="453" y="185"/>
                    </a:lnTo>
                    <a:lnTo>
                      <a:pt x="434" y="181"/>
                    </a:lnTo>
                    <a:lnTo>
                      <a:pt x="413" y="176"/>
                    </a:lnTo>
                    <a:lnTo>
                      <a:pt x="389" y="171"/>
                    </a:lnTo>
                    <a:lnTo>
                      <a:pt x="365" y="168"/>
                    </a:lnTo>
                    <a:lnTo>
                      <a:pt x="342" y="167"/>
                    </a:lnTo>
                    <a:lnTo>
                      <a:pt x="321" y="167"/>
                    </a:lnTo>
                    <a:lnTo>
                      <a:pt x="300" y="168"/>
                    </a:lnTo>
                    <a:lnTo>
                      <a:pt x="281" y="170"/>
                    </a:lnTo>
                    <a:lnTo>
                      <a:pt x="261" y="174"/>
                    </a:lnTo>
                    <a:lnTo>
                      <a:pt x="244" y="177"/>
                    </a:lnTo>
                    <a:lnTo>
                      <a:pt x="227" y="181"/>
                    </a:lnTo>
                    <a:lnTo>
                      <a:pt x="210" y="185"/>
                    </a:lnTo>
                    <a:lnTo>
                      <a:pt x="195" y="189"/>
                    </a:lnTo>
                    <a:lnTo>
                      <a:pt x="180" y="193"/>
                    </a:lnTo>
                    <a:lnTo>
                      <a:pt x="167" y="197"/>
                    </a:lnTo>
                    <a:lnTo>
                      <a:pt x="153" y="199"/>
                    </a:lnTo>
                    <a:lnTo>
                      <a:pt x="140" y="200"/>
                    </a:lnTo>
                    <a:lnTo>
                      <a:pt x="129" y="201"/>
                    </a:lnTo>
                    <a:lnTo>
                      <a:pt x="98" y="192"/>
                    </a:lnTo>
                    <a:lnTo>
                      <a:pt x="76" y="170"/>
                    </a:lnTo>
                    <a:lnTo>
                      <a:pt x="60" y="138"/>
                    </a:lnTo>
                    <a:lnTo>
                      <a:pt x="50" y="100"/>
                    </a:lnTo>
                    <a:lnTo>
                      <a:pt x="45" y="63"/>
                    </a:lnTo>
                    <a:lnTo>
                      <a:pt x="41" y="31"/>
                    </a:lnTo>
                    <a:lnTo>
                      <a:pt x="41" y="9"/>
                    </a:lnTo>
                    <a:lnTo>
                      <a:pt x="41" y="0"/>
                    </a:ln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3" name="Freeform 137"/>
              <p:cNvSpPr>
                <a:spLocks/>
              </p:cNvSpPr>
              <p:nvPr/>
            </p:nvSpPr>
            <p:spPr bwMode="auto">
              <a:xfrm>
                <a:off x="7448550" y="1533526"/>
                <a:ext cx="66675" cy="277813"/>
              </a:xfrm>
              <a:custGeom>
                <a:avLst/>
                <a:gdLst>
                  <a:gd name="T0" fmla="*/ 0 w 84"/>
                  <a:gd name="T1" fmla="*/ 0 h 351"/>
                  <a:gd name="T2" fmla="*/ 4 w 84"/>
                  <a:gd name="T3" fmla="*/ 2 h 351"/>
                  <a:gd name="T4" fmla="*/ 12 w 84"/>
                  <a:gd name="T5" fmla="*/ 8 h 351"/>
                  <a:gd name="T6" fmla="*/ 23 w 84"/>
                  <a:gd name="T7" fmla="*/ 19 h 351"/>
                  <a:gd name="T8" fmla="*/ 37 w 84"/>
                  <a:gd name="T9" fmla="*/ 32 h 351"/>
                  <a:gd name="T10" fmla="*/ 51 w 84"/>
                  <a:gd name="T11" fmla="*/ 51 h 351"/>
                  <a:gd name="T12" fmla="*/ 65 w 84"/>
                  <a:gd name="T13" fmla="*/ 72 h 351"/>
                  <a:gd name="T14" fmla="*/ 76 w 84"/>
                  <a:gd name="T15" fmla="*/ 97 h 351"/>
                  <a:gd name="T16" fmla="*/ 83 w 84"/>
                  <a:gd name="T17" fmla="*/ 125 h 351"/>
                  <a:gd name="T18" fmla="*/ 84 w 84"/>
                  <a:gd name="T19" fmla="*/ 131 h 351"/>
                  <a:gd name="T20" fmla="*/ 84 w 84"/>
                  <a:gd name="T21" fmla="*/ 138 h 351"/>
                  <a:gd name="T22" fmla="*/ 84 w 84"/>
                  <a:gd name="T23" fmla="*/ 145 h 351"/>
                  <a:gd name="T24" fmla="*/ 84 w 84"/>
                  <a:gd name="T25" fmla="*/ 153 h 351"/>
                  <a:gd name="T26" fmla="*/ 84 w 84"/>
                  <a:gd name="T27" fmla="*/ 164 h 351"/>
                  <a:gd name="T28" fmla="*/ 83 w 84"/>
                  <a:gd name="T29" fmla="*/ 174 h 351"/>
                  <a:gd name="T30" fmla="*/ 81 w 84"/>
                  <a:gd name="T31" fmla="*/ 184 h 351"/>
                  <a:gd name="T32" fmla="*/ 77 w 84"/>
                  <a:gd name="T33" fmla="*/ 196 h 351"/>
                  <a:gd name="T34" fmla="*/ 65 w 84"/>
                  <a:gd name="T35" fmla="*/ 259 h 351"/>
                  <a:gd name="T36" fmla="*/ 62 w 84"/>
                  <a:gd name="T37" fmla="*/ 308 h 351"/>
                  <a:gd name="T38" fmla="*/ 65 w 84"/>
                  <a:gd name="T39" fmla="*/ 340 h 351"/>
                  <a:gd name="T40" fmla="*/ 67 w 84"/>
                  <a:gd name="T41" fmla="*/ 351 h 351"/>
                  <a:gd name="T42" fmla="*/ 65 w 84"/>
                  <a:gd name="T43" fmla="*/ 347 h 351"/>
                  <a:gd name="T44" fmla="*/ 61 w 84"/>
                  <a:gd name="T45" fmla="*/ 335 h 351"/>
                  <a:gd name="T46" fmla="*/ 55 w 84"/>
                  <a:gd name="T47" fmla="*/ 317 h 351"/>
                  <a:gd name="T48" fmla="*/ 50 w 84"/>
                  <a:gd name="T49" fmla="*/ 294 h 351"/>
                  <a:gd name="T50" fmla="*/ 45 w 84"/>
                  <a:gd name="T51" fmla="*/ 269 h 351"/>
                  <a:gd name="T52" fmla="*/ 43 w 84"/>
                  <a:gd name="T53" fmla="*/ 242 h 351"/>
                  <a:gd name="T54" fmla="*/ 45 w 84"/>
                  <a:gd name="T55" fmla="*/ 216 h 351"/>
                  <a:gd name="T56" fmla="*/ 52 w 84"/>
                  <a:gd name="T57" fmla="*/ 190 h 351"/>
                  <a:gd name="T58" fmla="*/ 58 w 84"/>
                  <a:gd name="T59" fmla="*/ 168 h 351"/>
                  <a:gd name="T60" fmla="*/ 57 w 84"/>
                  <a:gd name="T61" fmla="*/ 149 h 351"/>
                  <a:gd name="T62" fmla="*/ 50 w 84"/>
                  <a:gd name="T63" fmla="*/ 131 h 351"/>
                  <a:gd name="T64" fmla="*/ 40 w 84"/>
                  <a:gd name="T65" fmla="*/ 117 h 351"/>
                  <a:gd name="T66" fmla="*/ 30 w 84"/>
                  <a:gd name="T67" fmla="*/ 105 h 351"/>
                  <a:gd name="T68" fmla="*/ 21 w 84"/>
                  <a:gd name="T69" fmla="*/ 96 h 351"/>
                  <a:gd name="T70" fmla="*/ 13 w 84"/>
                  <a:gd name="T71" fmla="*/ 91 h 351"/>
                  <a:gd name="T72" fmla="*/ 10 w 84"/>
                  <a:gd name="T73" fmla="*/ 89 h 351"/>
                  <a:gd name="T74" fmla="*/ 0 w 84"/>
                  <a:gd name="T75" fmla="*/ 0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84" h="351">
                    <a:moveTo>
                      <a:pt x="0" y="0"/>
                    </a:moveTo>
                    <a:lnTo>
                      <a:pt x="4" y="2"/>
                    </a:lnTo>
                    <a:lnTo>
                      <a:pt x="12" y="8"/>
                    </a:lnTo>
                    <a:lnTo>
                      <a:pt x="23" y="19"/>
                    </a:lnTo>
                    <a:lnTo>
                      <a:pt x="37" y="32"/>
                    </a:lnTo>
                    <a:lnTo>
                      <a:pt x="51" y="51"/>
                    </a:lnTo>
                    <a:lnTo>
                      <a:pt x="65" y="72"/>
                    </a:lnTo>
                    <a:lnTo>
                      <a:pt x="76" y="97"/>
                    </a:lnTo>
                    <a:lnTo>
                      <a:pt x="83" y="125"/>
                    </a:lnTo>
                    <a:lnTo>
                      <a:pt x="84" y="131"/>
                    </a:lnTo>
                    <a:lnTo>
                      <a:pt x="84" y="138"/>
                    </a:lnTo>
                    <a:lnTo>
                      <a:pt x="84" y="145"/>
                    </a:lnTo>
                    <a:lnTo>
                      <a:pt x="84" y="153"/>
                    </a:lnTo>
                    <a:lnTo>
                      <a:pt x="84" y="164"/>
                    </a:lnTo>
                    <a:lnTo>
                      <a:pt x="83" y="174"/>
                    </a:lnTo>
                    <a:lnTo>
                      <a:pt x="81" y="184"/>
                    </a:lnTo>
                    <a:lnTo>
                      <a:pt x="77" y="196"/>
                    </a:lnTo>
                    <a:lnTo>
                      <a:pt x="65" y="259"/>
                    </a:lnTo>
                    <a:lnTo>
                      <a:pt x="62" y="308"/>
                    </a:lnTo>
                    <a:lnTo>
                      <a:pt x="65" y="340"/>
                    </a:lnTo>
                    <a:lnTo>
                      <a:pt x="67" y="351"/>
                    </a:lnTo>
                    <a:lnTo>
                      <a:pt x="65" y="347"/>
                    </a:lnTo>
                    <a:lnTo>
                      <a:pt x="61" y="335"/>
                    </a:lnTo>
                    <a:lnTo>
                      <a:pt x="55" y="317"/>
                    </a:lnTo>
                    <a:lnTo>
                      <a:pt x="50" y="294"/>
                    </a:lnTo>
                    <a:lnTo>
                      <a:pt x="45" y="269"/>
                    </a:lnTo>
                    <a:lnTo>
                      <a:pt x="43" y="242"/>
                    </a:lnTo>
                    <a:lnTo>
                      <a:pt x="45" y="216"/>
                    </a:lnTo>
                    <a:lnTo>
                      <a:pt x="52" y="190"/>
                    </a:lnTo>
                    <a:lnTo>
                      <a:pt x="58" y="168"/>
                    </a:lnTo>
                    <a:lnTo>
                      <a:pt x="57" y="149"/>
                    </a:lnTo>
                    <a:lnTo>
                      <a:pt x="50" y="131"/>
                    </a:lnTo>
                    <a:lnTo>
                      <a:pt x="40" y="117"/>
                    </a:lnTo>
                    <a:lnTo>
                      <a:pt x="30" y="105"/>
                    </a:lnTo>
                    <a:lnTo>
                      <a:pt x="21" y="96"/>
                    </a:lnTo>
                    <a:lnTo>
                      <a:pt x="13" y="91"/>
                    </a:lnTo>
                    <a:lnTo>
                      <a:pt x="10" y="8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4" name="Freeform 138"/>
              <p:cNvSpPr>
                <a:spLocks/>
              </p:cNvSpPr>
              <p:nvPr/>
            </p:nvSpPr>
            <p:spPr bwMode="auto">
              <a:xfrm>
                <a:off x="7440613" y="1674813"/>
                <a:ext cx="23813" cy="58738"/>
              </a:xfrm>
              <a:custGeom>
                <a:avLst/>
                <a:gdLst>
                  <a:gd name="T0" fmla="*/ 0 w 31"/>
                  <a:gd name="T1" fmla="*/ 0 h 72"/>
                  <a:gd name="T2" fmla="*/ 31 w 31"/>
                  <a:gd name="T3" fmla="*/ 72 h 72"/>
                  <a:gd name="T4" fmla="*/ 25 w 31"/>
                  <a:gd name="T5" fmla="*/ 0 h 72"/>
                  <a:gd name="T6" fmla="*/ 0 w 31"/>
                  <a:gd name="T7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" h="72">
                    <a:moveTo>
                      <a:pt x="0" y="0"/>
                    </a:moveTo>
                    <a:lnTo>
                      <a:pt x="31" y="72"/>
                    </a:lnTo>
                    <a:lnTo>
                      <a:pt x="2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5" name="Freeform 139"/>
              <p:cNvSpPr>
                <a:spLocks/>
              </p:cNvSpPr>
              <p:nvPr/>
            </p:nvSpPr>
            <p:spPr bwMode="auto">
              <a:xfrm>
                <a:off x="7132638" y="1898651"/>
                <a:ext cx="142875" cy="635000"/>
              </a:xfrm>
              <a:custGeom>
                <a:avLst/>
                <a:gdLst>
                  <a:gd name="T0" fmla="*/ 155 w 179"/>
                  <a:gd name="T1" fmla="*/ 51 h 800"/>
                  <a:gd name="T2" fmla="*/ 152 w 179"/>
                  <a:gd name="T3" fmla="*/ 66 h 800"/>
                  <a:gd name="T4" fmla="*/ 145 w 179"/>
                  <a:gd name="T5" fmla="*/ 102 h 800"/>
                  <a:gd name="T6" fmla="*/ 144 w 179"/>
                  <a:gd name="T7" fmla="*/ 148 h 800"/>
                  <a:gd name="T8" fmla="*/ 155 w 179"/>
                  <a:gd name="T9" fmla="*/ 190 h 800"/>
                  <a:gd name="T10" fmla="*/ 164 w 179"/>
                  <a:gd name="T11" fmla="*/ 207 h 800"/>
                  <a:gd name="T12" fmla="*/ 171 w 179"/>
                  <a:gd name="T13" fmla="*/ 226 h 800"/>
                  <a:gd name="T14" fmla="*/ 177 w 179"/>
                  <a:gd name="T15" fmla="*/ 244 h 800"/>
                  <a:gd name="T16" fmla="*/ 179 w 179"/>
                  <a:gd name="T17" fmla="*/ 263 h 800"/>
                  <a:gd name="T18" fmla="*/ 178 w 179"/>
                  <a:gd name="T19" fmla="*/ 282 h 800"/>
                  <a:gd name="T20" fmla="*/ 174 w 179"/>
                  <a:gd name="T21" fmla="*/ 304 h 800"/>
                  <a:gd name="T22" fmla="*/ 164 w 179"/>
                  <a:gd name="T23" fmla="*/ 326 h 800"/>
                  <a:gd name="T24" fmla="*/ 149 w 179"/>
                  <a:gd name="T25" fmla="*/ 350 h 800"/>
                  <a:gd name="T26" fmla="*/ 130 w 179"/>
                  <a:gd name="T27" fmla="*/ 387 h 800"/>
                  <a:gd name="T28" fmla="*/ 108 w 179"/>
                  <a:gd name="T29" fmla="*/ 442 h 800"/>
                  <a:gd name="T30" fmla="*/ 84 w 179"/>
                  <a:gd name="T31" fmla="*/ 509 h 800"/>
                  <a:gd name="T32" fmla="*/ 60 w 179"/>
                  <a:gd name="T33" fmla="*/ 582 h 800"/>
                  <a:gd name="T34" fmla="*/ 38 w 179"/>
                  <a:gd name="T35" fmla="*/ 653 h 800"/>
                  <a:gd name="T36" fmla="*/ 19 w 179"/>
                  <a:gd name="T37" fmla="*/ 717 h 800"/>
                  <a:gd name="T38" fmla="*/ 5 w 179"/>
                  <a:gd name="T39" fmla="*/ 769 h 800"/>
                  <a:gd name="T40" fmla="*/ 0 w 179"/>
                  <a:gd name="T41" fmla="*/ 800 h 800"/>
                  <a:gd name="T42" fmla="*/ 2 w 179"/>
                  <a:gd name="T43" fmla="*/ 787 h 800"/>
                  <a:gd name="T44" fmla="*/ 8 w 179"/>
                  <a:gd name="T45" fmla="*/ 747 h 800"/>
                  <a:gd name="T46" fmla="*/ 17 w 179"/>
                  <a:gd name="T47" fmla="*/ 691 h 800"/>
                  <a:gd name="T48" fmla="*/ 28 w 179"/>
                  <a:gd name="T49" fmla="*/ 624 h 800"/>
                  <a:gd name="T50" fmla="*/ 42 w 179"/>
                  <a:gd name="T51" fmla="*/ 553 h 800"/>
                  <a:gd name="T52" fmla="*/ 58 w 179"/>
                  <a:gd name="T53" fmla="*/ 484 h 800"/>
                  <a:gd name="T54" fmla="*/ 76 w 179"/>
                  <a:gd name="T55" fmla="*/ 425 h 800"/>
                  <a:gd name="T56" fmla="*/ 93 w 179"/>
                  <a:gd name="T57" fmla="*/ 381 h 800"/>
                  <a:gd name="T58" fmla="*/ 108 w 179"/>
                  <a:gd name="T59" fmla="*/ 350 h 800"/>
                  <a:gd name="T60" fmla="*/ 119 w 179"/>
                  <a:gd name="T61" fmla="*/ 321 h 800"/>
                  <a:gd name="T62" fmla="*/ 126 w 179"/>
                  <a:gd name="T63" fmla="*/ 296 h 800"/>
                  <a:gd name="T64" fmla="*/ 131 w 179"/>
                  <a:gd name="T65" fmla="*/ 273 h 800"/>
                  <a:gd name="T66" fmla="*/ 131 w 179"/>
                  <a:gd name="T67" fmla="*/ 253 h 800"/>
                  <a:gd name="T68" fmla="*/ 130 w 179"/>
                  <a:gd name="T69" fmla="*/ 236 h 800"/>
                  <a:gd name="T70" fmla="*/ 125 w 179"/>
                  <a:gd name="T71" fmla="*/ 222 h 800"/>
                  <a:gd name="T72" fmla="*/ 118 w 179"/>
                  <a:gd name="T73" fmla="*/ 211 h 800"/>
                  <a:gd name="T74" fmla="*/ 110 w 179"/>
                  <a:gd name="T75" fmla="*/ 172 h 800"/>
                  <a:gd name="T76" fmla="*/ 114 w 179"/>
                  <a:gd name="T77" fmla="*/ 107 h 800"/>
                  <a:gd name="T78" fmla="*/ 122 w 179"/>
                  <a:gd name="T79" fmla="*/ 44 h 800"/>
                  <a:gd name="T80" fmla="*/ 129 w 179"/>
                  <a:gd name="T81" fmla="*/ 3 h 800"/>
                  <a:gd name="T82" fmla="*/ 136 w 179"/>
                  <a:gd name="T83" fmla="*/ 0 h 800"/>
                  <a:gd name="T84" fmla="*/ 144 w 179"/>
                  <a:gd name="T85" fmla="*/ 17 h 800"/>
                  <a:gd name="T86" fmla="*/ 152 w 179"/>
                  <a:gd name="T87" fmla="*/ 39 h 800"/>
                  <a:gd name="T88" fmla="*/ 155 w 179"/>
                  <a:gd name="T89" fmla="*/ 51 h 8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179" h="800">
                    <a:moveTo>
                      <a:pt x="155" y="51"/>
                    </a:moveTo>
                    <a:lnTo>
                      <a:pt x="152" y="66"/>
                    </a:lnTo>
                    <a:lnTo>
                      <a:pt x="145" y="102"/>
                    </a:lnTo>
                    <a:lnTo>
                      <a:pt x="144" y="148"/>
                    </a:lnTo>
                    <a:lnTo>
                      <a:pt x="155" y="190"/>
                    </a:lnTo>
                    <a:lnTo>
                      <a:pt x="164" y="207"/>
                    </a:lnTo>
                    <a:lnTo>
                      <a:pt x="171" y="226"/>
                    </a:lnTo>
                    <a:lnTo>
                      <a:pt x="177" y="244"/>
                    </a:lnTo>
                    <a:lnTo>
                      <a:pt x="179" y="263"/>
                    </a:lnTo>
                    <a:lnTo>
                      <a:pt x="178" y="282"/>
                    </a:lnTo>
                    <a:lnTo>
                      <a:pt x="174" y="304"/>
                    </a:lnTo>
                    <a:lnTo>
                      <a:pt x="164" y="326"/>
                    </a:lnTo>
                    <a:lnTo>
                      <a:pt x="149" y="350"/>
                    </a:lnTo>
                    <a:lnTo>
                      <a:pt x="130" y="387"/>
                    </a:lnTo>
                    <a:lnTo>
                      <a:pt x="108" y="442"/>
                    </a:lnTo>
                    <a:lnTo>
                      <a:pt x="84" y="509"/>
                    </a:lnTo>
                    <a:lnTo>
                      <a:pt x="60" y="582"/>
                    </a:lnTo>
                    <a:lnTo>
                      <a:pt x="38" y="653"/>
                    </a:lnTo>
                    <a:lnTo>
                      <a:pt x="19" y="717"/>
                    </a:lnTo>
                    <a:lnTo>
                      <a:pt x="5" y="769"/>
                    </a:lnTo>
                    <a:lnTo>
                      <a:pt x="0" y="800"/>
                    </a:lnTo>
                    <a:lnTo>
                      <a:pt x="2" y="787"/>
                    </a:lnTo>
                    <a:lnTo>
                      <a:pt x="8" y="747"/>
                    </a:lnTo>
                    <a:lnTo>
                      <a:pt x="17" y="691"/>
                    </a:lnTo>
                    <a:lnTo>
                      <a:pt x="28" y="624"/>
                    </a:lnTo>
                    <a:lnTo>
                      <a:pt x="42" y="553"/>
                    </a:lnTo>
                    <a:lnTo>
                      <a:pt x="58" y="484"/>
                    </a:lnTo>
                    <a:lnTo>
                      <a:pt x="76" y="425"/>
                    </a:lnTo>
                    <a:lnTo>
                      <a:pt x="93" y="381"/>
                    </a:lnTo>
                    <a:lnTo>
                      <a:pt x="108" y="350"/>
                    </a:lnTo>
                    <a:lnTo>
                      <a:pt x="119" y="321"/>
                    </a:lnTo>
                    <a:lnTo>
                      <a:pt x="126" y="296"/>
                    </a:lnTo>
                    <a:lnTo>
                      <a:pt x="131" y="273"/>
                    </a:lnTo>
                    <a:lnTo>
                      <a:pt x="131" y="253"/>
                    </a:lnTo>
                    <a:lnTo>
                      <a:pt x="130" y="236"/>
                    </a:lnTo>
                    <a:lnTo>
                      <a:pt x="125" y="222"/>
                    </a:lnTo>
                    <a:lnTo>
                      <a:pt x="118" y="211"/>
                    </a:lnTo>
                    <a:lnTo>
                      <a:pt x="110" y="172"/>
                    </a:lnTo>
                    <a:lnTo>
                      <a:pt x="114" y="107"/>
                    </a:lnTo>
                    <a:lnTo>
                      <a:pt x="122" y="44"/>
                    </a:lnTo>
                    <a:lnTo>
                      <a:pt x="129" y="3"/>
                    </a:lnTo>
                    <a:lnTo>
                      <a:pt x="136" y="0"/>
                    </a:lnTo>
                    <a:lnTo>
                      <a:pt x="144" y="17"/>
                    </a:lnTo>
                    <a:lnTo>
                      <a:pt x="152" y="39"/>
                    </a:lnTo>
                    <a:lnTo>
                      <a:pt x="155" y="5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6" name="Freeform 140"/>
              <p:cNvSpPr>
                <a:spLocks/>
              </p:cNvSpPr>
              <p:nvPr/>
            </p:nvSpPr>
            <p:spPr bwMode="auto">
              <a:xfrm>
                <a:off x="7283450" y="1938338"/>
                <a:ext cx="85725" cy="566738"/>
              </a:xfrm>
              <a:custGeom>
                <a:avLst/>
                <a:gdLst>
                  <a:gd name="T0" fmla="*/ 31 w 107"/>
                  <a:gd name="T1" fmla="*/ 0 h 714"/>
                  <a:gd name="T2" fmla="*/ 30 w 107"/>
                  <a:gd name="T3" fmla="*/ 4 h 714"/>
                  <a:gd name="T4" fmla="*/ 29 w 107"/>
                  <a:gd name="T5" fmla="*/ 15 h 714"/>
                  <a:gd name="T6" fmla="*/ 26 w 107"/>
                  <a:gd name="T7" fmla="*/ 32 h 714"/>
                  <a:gd name="T8" fmla="*/ 27 w 107"/>
                  <a:gd name="T9" fmla="*/ 54 h 714"/>
                  <a:gd name="T10" fmla="*/ 31 w 107"/>
                  <a:gd name="T11" fmla="*/ 77 h 714"/>
                  <a:gd name="T12" fmla="*/ 40 w 107"/>
                  <a:gd name="T13" fmla="*/ 102 h 714"/>
                  <a:gd name="T14" fmla="*/ 55 w 107"/>
                  <a:gd name="T15" fmla="*/ 126 h 714"/>
                  <a:gd name="T16" fmla="*/ 78 w 107"/>
                  <a:gd name="T17" fmla="*/ 149 h 714"/>
                  <a:gd name="T18" fmla="*/ 94 w 107"/>
                  <a:gd name="T19" fmla="*/ 165 h 714"/>
                  <a:gd name="T20" fmla="*/ 103 w 107"/>
                  <a:gd name="T21" fmla="*/ 182 h 714"/>
                  <a:gd name="T22" fmla="*/ 107 w 107"/>
                  <a:gd name="T23" fmla="*/ 198 h 714"/>
                  <a:gd name="T24" fmla="*/ 105 w 107"/>
                  <a:gd name="T25" fmla="*/ 215 h 714"/>
                  <a:gd name="T26" fmla="*/ 100 w 107"/>
                  <a:gd name="T27" fmla="*/ 231 h 714"/>
                  <a:gd name="T28" fmla="*/ 92 w 107"/>
                  <a:gd name="T29" fmla="*/ 248 h 714"/>
                  <a:gd name="T30" fmla="*/ 83 w 107"/>
                  <a:gd name="T31" fmla="*/ 267 h 714"/>
                  <a:gd name="T32" fmla="*/ 72 w 107"/>
                  <a:gd name="T33" fmla="*/ 284 h 714"/>
                  <a:gd name="T34" fmla="*/ 62 w 107"/>
                  <a:gd name="T35" fmla="*/ 316 h 714"/>
                  <a:gd name="T36" fmla="*/ 52 w 107"/>
                  <a:gd name="T37" fmla="*/ 370 h 714"/>
                  <a:gd name="T38" fmla="*/ 41 w 107"/>
                  <a:gd name="T39" fmla="*/ 441 h 714"/>
                  <a:gd name="T40" fmla="*/ 32 w 107"/>
                  <a:gd name="T41" fmla="*/ 516 h 714"/>
                  <a:gd name="T42" fmla="*/ 23 w 107"/>
                  <a:gd name="T43" fmla="*/ 590 h 714"/>
                  <a:gd name="T44" fmla="*/ 16 w 107"/>
                  <a:gd name="T45" fmla="*/ 653 h 714"/>
                  <a:gd name="T46" fmla="*/ 11 w 107"/>
                  <a:gd name="T47" fmla="*/ 698 h 714"/>
                  <a:gd name="T48" fmla="*/ 10 w 107"/>
                  <a:gd name="T49" fmla="*/ 714 h 714"/>
                  <a:gd name="T50" fmla="*/ 10 w 107"/>
                  <a:gd name="T51" fmla="*/ 696 h 714"/>
                  <a:gd name="T52" fmla="*/ 11 w 107"/>
                  <a:gd name="T53" fmla="*/ 651 h 714"/>
                  <a:gd name="T54" fmla="*/ 14 w 107"/>
                  <a:gd name="T55" fmla="*/ 586 h 714"/>
                  <a:gd name="T56" fmla="*/ 17 w 107"/>
                  <a:gd name="T57" fmla="*/ 509 h 714"/>
                  <a:gd name="T58" fmla="*/ 22 w 107"/>
                  <a:gd name="T59" fmla="*/ 429 h 714"/>
                  <a:gd name="T60" fmla="*/ 29 w 107"/>
                  <a:gd name="T61" fmla="*/ 355 h 714"/>
                  <a:gd name="T62" fmla="*/ 37 w 107"/>
                  <a:gd name="T63" fmla="*/ 296 h 714"/>
                  <a:gd name="T64" fmla="*/ 47 w 107"/>
                  <a:gd name="T65" fmla="*/ 258 h 714"/>
                  <a:gd name="T66" fmla="*/ 57 w 107"/>
                  <a:gd name="T67" fmla="*/ 237 h 714"/>
                  <a:gd name="T68" fmla="*/ 65 w 107"/>
                  <a:gd name="T69" fmla="*/ 222 h 714"/>
                  <a:gd name="T70" fmla="*/ 70 w 107"/>
                  <a:gd name="T71" fmla="*/ 210 h 714"/>
                  <a:gd name="T72" fmla="*/ 71 w 107"/>
                  <a:gd name="T73" fmla="*/ 201 h 714"/>
                  <a:gd name="T74" fmla="*/ 70 w 107"/>
                  <a:gd name="T75" fmla="*/ 193 h 714"/>
                  <a:gd name="T76" fmla="*/ 64 w 107"/>
                  <a:gd name="T77" fmla="*/ 186 h 714"/>
                  <a:gd name="T78" fmla="*/ 55 w 107"/>
                  <a:gd name="T79" fmla="*/ 179 h 714"/>
                  <a:gd name="T80" fmla="*/ 41 w 107"/>
                  <a:gd name="T81" fmla="*/ 170 h 714"/>
                  <a:gd name="T82" fmla="*/ 27 w 107"/>
                  <a:gd name="T83" fmla="*/ 159 h 714"/>
                  <a:gd name="T84" fmla="*/ 17 w 107"/>
                  <a:gd name="T85" fmla="*/ 146 h 714"/>
                  <a:gd name="T86" fmla="*/ 10 w 107"/>
                  <a:gd name="T87" fmla="*/ 131 h 714"/>
                  <a:gd name="T88" fmla="*/ 6 w 107"/>
                  <a:gd name="T89" fmla="*/ 117 h 714"/>
                  <a:gd name="T90" fmla="*/ 2 w 107"/>
                  <a:gd name="T91" fmla="*/ 103 h 714"/>
                  <a:gd name="T92" fmla="*/ 1 w 107"/>
                  <a:gd name="T93" fmla="*/ 93 h 714"/>
                  <a:gd name="T94" fmla="*/ 0 w 107"/>
                  <a:gd name="T95" fmla="*/ 85 h 714"/>
                  <a:gd name="T96" fmla="*/ 0 w 107"/>
                  <a:gd name="T97" fmla="*/ 83 h 714"/>
                  <a:gd name="T98" fmla="*/ 31 w 107"/>
                  <a:gd name="T99" fmla="*/ 0 h 7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107" h="714">
                    <a:moveTo>
                      <a:pt x="31" y="0"/>
                    </a:moveTo>
                    <a:lnTo>
                      <a:pt x="30" y="4"/>
                    </a:lnTo>
                    <a:lnTo>
                      <a:pt x="29" y="15"/>
                    </a:lnTo>
                    <a:lnTo>
                      <a:pt x="26" y="32"/>
                    </a:lnTo>
                    <a:lnTo>
                      <a:pt x="27" y="54"/>
                    </a:lnTo>
                    <a:lnTo>
                      <a:pt x="31" y="77"/>
                    </a:lnTo>
                    <a:lnTo>
                      <a:pt x="40" y="102"/>
                    </a:lnTo>
                    <a:lnTo>
                      <a:pt x="55" y="126"/>
                    </a:lnTo>
                    <a:lnTo>
                      <a:pt x="78" y="149"/>
                    </a:lnTo>
                    <a:lnTo>
                      <a:pt x="94" y="165"/>
                    </a:lnTo>
                    <a:lnTo>
                      <a:pt x="103" y="182"/>
                    </a:lnTo>
                    <a:lnTo>
                      <a:pt x="107" y="198"/>
                    </a:lnTo>
                    <a:lnTo>
                      <a:pt x="105" y="215"/>
                    </a:lnTo>
                    <a:lnTo>
                      <a:pt x="100" y="231"/>
                    </a:lnTo>
                    <a:lnTo>
                      <a:pt x="92" y="248"/>
                    </a:lnTo>
                    <a:lnTo>
                      <a:pt x="83" y="267"/>
                    </a:lnTo>
                    <a:lnTo>
                      <a:pt x="72" y="284"/>
                    </a:lnTo>
                    <a:lnTo>
                      <a:pt x="62" y="316"/>
                    </a:lnTo>
                    <a:lnTo>
                      <a:pt x="52" y="370"/>
                    </a:lnTo>
                    <a:lnTo>
                      <a:pt x="41" y="441"/>
                    </a:lnTo>
                    <a:lnTo>
                      <a:pt x="32" y="516"/>
                    </a:lnTo>
                    <a:lnTo>
                      <a:pt x="23" y="590"/>
                    </a:lnTo>
                    <a:lnTo>
                      <a:pt x="16" y="653"/>
                    </a:lnTo>
                    <a:lnTo>
                      <a:pt x="11" y="698"/>
                    </a:lnTo>
                    <a:lnTo>
                      <a:pt x="10" y="714"/>
                    </a:lnTo>
                    <a:lnTo>
                      <a:pt x="10" y="696"/>
                    </a:lnTo>
                    <a:lnTo>
                      <a:pt x="11" y="651"/>
                    </a:lnTo>
                    <a:lnTo>
                      <a:pt x="14" y="586"/>
                    </a:lnTo>
                    <a:lnTo>
                      <a:pt x="17" y="509"/>
                    </a:lnTo>
                    <a:lnTo>
                      <a:pt x="22" y="429"/>
                    </a:lnTo>
                    <a:lnTo>
                      <a:pt x="29" y="355"/>
                    </a:lnTo>
                    <a:lnTo>
                      <a:pt x="37" y="296"/>
                    </a:lnTo>
                    <a:lnTo>
                      <a:pt x="47" y="258"/>
                    </a:lnTo>
                    <a:lnTo>
                      <a:pt x="57" y="237"/>
                    </a:lnTo>
                    <a:lnTo>
                      <a:pt x="65" y="222"/>
                    </a:lnTo>
                    <a:lnTo>
                      <a:pt x="70" y="210"/>
                    </a:lnTo>
                    <a:lnTo>
                      <a:pt x="71" y="201"/>
                    </a:lnTo>
                    <a:lnTo>
                      <a:pt x="70" y="193"/>
                    </a:lnTo>
                    <a:lnTo>
                      <a:pt x="64" y="186"/>
                    </a:lnTo>
                    <a:lnTo>
                      <a:pt x="55" y="179"/>
                    </a:lnTo>
                    <a:lnTo>
                      <a:pt x="41" y="170"/>
                    </a:lnTo>
                    <a:lnTo>
                      <a:pt x="27" y="159"/>
                    </a:lnTo>
                    <a:lnTo>
                      <a:pt x="17" y="146"/>
                    </a:lnTo>
                    <a:lnTo>
                      <a:pt x="10" y="131"/>
                    </a:lnTo>
                    <a:lnTo>
                      <a:pt x="6" y="117"/>
                    </a:lnTo>
                    <a:lnTo>
                      <a:pt x="2" y="103"/>
                    </a:lnTo>
                    <a:lnTo>
                      <a:pt x="1" y="93"/>
                    </a:lnTo>
                    <a:lnTo>
                      <a:pt x="0" y="85"/>
                    </a:lnTo>
                    <a:lnTo>
                      <a:pt x="0" y="83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7" name="Freeform 141"/>
              <p:cNvSpPr>
                <a:spLocks/>
              </p:cNvSpPr>
              <p:nvPr/>
            </p:nvSpPr>
            <p:spPr bwMode="auto">
              <a:xfrm>
                <a:off x="7173913" y="2184401"/>
                <a:ext cx="104775" cy="398463"/>
              </a:xfrm>
              <a:custGeom>
                <a:avLst/>
                <a:gdLst>
                  <a:gd name="T0" fmla="*/ 128 w 132"/>
                  <a:gd name="T1" fmla="*/ 0 h 503"/>
                  <a:gd name="T2" fmla="*/ 126 w 132"/>
                  <a:gd name="T3" fmla="*/ 15 h 503"/>
                  <a:gd name="T4" fmla="*/ 120 w 132"/>
                  <a:gd name="T5" fmla="*/ 56 h 503"/>
                  <a:gd name="T6" fmla="*/ 112 w 132"/>
                  <a:gd name="T7" fmla="*/ 113 h 503"/>
                  <a:gd name="T8" fmla="*/ 102 w 132"/>
                  <a:gd name="T9" fmla="*/ 180 h 503"/>
                  <a:gd name="T10" fmla="*/ 92 w 132"/>
                  <a:gd name="T11" fmla="*/ 249 h 503"/>
                  <a:gd name="T12" fmla="*/ 82 w 132"/>
                  <a:gd name="T13" fmla="*/ 311 h 503"/>
                  <a:gd name="T14" fmla="*/ 76 w 132"/>
                  <a:gd name="T15" fmla="*/ 359 h 503"/>
                  <a:gd name="T16" fmla="*/ 72 w 132"/>
                  <a:gd name="T17" fmla="*/ 384 h 503"/>
                  <a:gd name="T18" fmla="*/ 70 w 132"/>
                  <a:gd name="T19" fmla="*/ 395 h 503"/>
                  <a:gd name="T20" fmla="*/ 66 w 132"/>
                  <a:gd name="T21" fmla="*/ 407 h 503"/>
                  <a:gd name="T22" fmla="*/ 62 w 132"/>
                  <a:gd name="T23" fmla="*/ 417 h 503"/>
                  <a:gd name="T24" fmla="*/ 57 w 132"/>
                  <a:gd name="T25" fmla="*/ 428 h 503"/>
                  <a:gd name="T26" fmla="*/ 52 w 132"/>
                  <a:gd name="T27" fmla="*/ 436 h 503"/>
                  <a:gd name="T28" fmla="*/ 47 w 132"/>
                  <a:gd name="T29" fmla="*/ 443 h 503"/>
                  <a:gd name="T30" fmla="*/ 41 w 132"/>
                  <a:gd name="T31" fmla="*/ 447 h 503"/>
                  <a:gd name="T32" fmla="*/ 35 w 132"/>
                  <a:gd name="T33" fmla="*/ 451 h 503"/>
                  <a:gd name="T34" fmla="*/ 29 w 132"/>
                  <a:gd name="T35" fmla="*/ 454 h 503"/>
                  <a:gd name="T36" fmla="*/ 24 w 132"/>
                  <a:gd name="T37" fmla="*/ 461 h 503"/>
                  <a:gd name="T38" fmla="*/ 17 w 132"/>
                  <a:gd name="T39" fmla="*/ 469 h 503"/>
                  <a:gd name="T40" fmla="*/ 12 w 132"/>
                  <a:gd name="T41" fmla="*/ 478 h 503"/>
                  <a:gd name="T42" fmla="*/ 6 w 132"/>
                  <a:gd name="T43" fmla="*/ 488 h 503"/>
                  <a:gd name="T44" fmla="*/ 3 w 132"/>
                  <a:gd name="T45" fmla="*/ 496 h 503"/>
                  <a:gd name="T46" fmla="*/ 1 w 132"/>
                  <a:gd name="T47" fmla="*/ 500 h 503"/>
                  <a:gd name="T48" fmla="*/ 0 w 132"/>
                  <a:gd name="T49" fmla="*/ 503 h 503"/>
                  <a:gd name="T50" fmla="*/ 2 w 132"/>
                  <a:gd name="T51" fmla="*/ 503 h 503"/>
                  <a:gd name="T52" fmla="*/ 8 w 132"/>
                  <a:gd name="T53" fmla="*/ 501 h 503"/>
                  <a:gd name="T54" fmla="*/ 17 w 132"/>
                  <a:gd name="T55" fmla="*/ 501 h 503"/>
                  <a:gd name="T56" fmla="*/ 28 w 132"/>
                  <a:gd name="T57" fmla="*/ 500 h 503"/>
                  <a:gd name="T58" fmla="*/ 40 w 132"/>
                  <a:gd name="T59" fmla="*/ 499 h 503"/>
                  <a:gd name="T60" fmla="*/ 52 w 132"/>
                  <a:gd name="T61" fmla="*/ 499 h 503"/>
                  <a:gd name="T62" fmla="*/ 63 w 132"/>
                  <a:gd name="T63" fmla="*/ 498 h 503"/>
                  <a:gd name="T64" fmla="*/ 72 w 132"/>
                  <a:gd name="T65" fmla="*/ 498 h 503"/>
                  <a:gd name="T66" fmla="*/ 86 w 132"/>
                  <a:gd name="T67" fmla="*/ 491 h 503"/>
                  <a:gd name="T68" fmla="*/ 95 w 132"/>
                  <a:gd name="T69" fmla="*/ 474 h 503"/>
                  <a:gd name="T70" fmla="*/ 101 w 132"/>
                  <a:gd name="T71" fmla="*/ 458 h 503"/>
                  <a:gd name="T72" fmla="*/ 103 w 132"/>
                  <a:gd name="T73" fmla="*/ 451 h 503"/>
                  <a:gd name="T74" fmla="*/ 102 w 132"/>
                  <a:gd name="T75" fmla="*/ 450 h 503"/>
                  <a:gd name="T76" fmla="*/ 97 w 132"/>
                  <a:gd name="T77" fmla="*/ 447 h 503"/>
                  <a:gd name="T78" fmla="*/ 93 w 132"/>
                  <a:gd name="T79" fmla="*/ 443 h 503"/>
                  <a:gd name="T80" fmla="*/ 87 w 132"/>
                  <a:gd name="T81" fmla="*/ 438 h 503"/>
                  <a:gd name="T82" fmla="*/ 84 w 132"/>
                  <a:gd name="T83" fmla="*/ 431 h 503"/>
                  <a:gd name="T84" fmla="*/ 81 w 132"/>
                  <a:gd name="T85" fmla="*/ 424 h 503"/>
                  <a:gd name="T86" fmla="*/ 81 w 132"/>
                  <a:gd name="T87" fmla="*/ 417 h 503"/>
                  <a:gd name="T88" fmla="*/ 87 w 132"/>
                  <a:gd name="T89" fmla="*/ 409 h 503"/>
                  <a:gd name="T90" fmla="*/ 95 w 132"/>
                  <a:gd name="T91" fmla="*/ 389 h 503"/>
                  <a:gd name="T92" fmla="*/ 104 w 132"/>
                  <a:gd name="T93" fmla="*/ 346 h 503"/>
                  <a:gd name="T94" fmla="*/ 114 w 132"/>
                  <a:gd name="T95" fmla="*/ 287 h 503"/>
                  <a:gd name="T96" fmla="*/ 122 w 132"/>
                  <a:gd name="T97" fmla="*/ 220 h 503"/>
                  <a:gd name="T98" fmla="*/ 128 w 132"/>
                  <a:gd name="T99" fmla="*/ 151 h 503"/>
                  <a:gd name="T100" fmla="*/ 132 w 132"/>
                  <a:gd name="T101" fmla="*/ 88 h 503"/>
                  <a:gd name="T102" fmla="*/ 132 w 132"/>
                  <a:gd name="T103" fmla="*/ 35 h 503"/>
                  <a:gd name="T104" fmla="*/ 128 w 132"/>
                  <a:gd name="T105" fmla="*/ 0 h 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32" h="503">
                    <a:moveTo>
                      <a:pt x="128" y="0"/>
                    </a:moveTo>
                    <a:lnTo>
                      <a:pt x="126" y="15"/>
                    </a:lnTo>
                    <a:lnTo>
                      <a:pt x="120" y="56"/>
                    </a:lnTo>
                    <a:lnTo>
                      <a:pt x="112" y="113"/>
                    </a:lnTo>
                    <a:lnTo>
                      <a:pt x="102" y="180"/>
                    </a:lnTo>
                    <a:lnTo>
                      <a:pt x="92" y="249"/>
                    </a:lnTo>
                    <a:lnTo>
                      <a:pt x="82" y="311"/>
                    </a:lnTo>
                    <a:lnTo>
                      <a:pt x="76" y="359"/>
                    </a:lnTo>
                    <a:lnTo>
                      <a:pt x="72" y="384"/>
                    </a:lnTo>
                    <a:lnTo>
                      <a:pt x="70" y="395"/>
                    </a:lnTo>
                    <a:lnTo>
                      <a:pt x="66" y="407"/>
                    </a:lnTo>
                    <a:lnTo>
                      <a:pt x="62" y="417"/>
                    </a:lnTo>
                    <a:lnTo>
                      <a:pt x="57" y="428"/>
                    </a:lnTo>
                    <a:lnTo>
                      <a:pt x="52" y="436"/>
                    </a:lnTo>
                    <a:lnTo>
                      <a:pt x="47" y="443"/>
                    </a:lnTo>
                    <a:lnTo>
                      <a:pt x="41" y="447"/>
                    </a:lnTo>
                    <a:lnTo>
                      <a:pt x="35" y="451"/>
                    </a:lnTo>
                    <a:lnTo>
                      <a:pt x="29" y="454"/>
                    </a:lnTo>
                    <a:lnTo>
                      <a:pt x="24" y="461"/>
                    </a:lnTo>
                    <a:lnTo>
                      <a:pt x="17" y="469"/>
                    </a:lnTo>
                    <a:lnTo>
                      <a:pt x="12" y="478"/>
                    </a:lnTo>
                    <a:lnTo>
                      <a:pt x="6" y="488"/>
                    </a:lnTo>
                    <a:lnTo>
                      <a:pt x="3" y="496"/>
                    </a:lnTo>
                    <a:lnTo>
                      <a:pt x="1" y="500"/>
                    </a:lnTo>
                    <a:lnTo>
                      <a:pt x="0" y="503"/>
                    </a:lnTo>
                    <a:lnTo>
                      <a:pt x="2" y="503"/>
                    </a:lnTo>
                    <a:lnTo>
                      <a:pt x="8" y="501"/>
                    </a:lnTo>
                    <a:lnTo>
                      <a:pt x="17" y="501"/>
                    </a:lnTo>
                    <a:lnTo>
                      <a:pt x="28" y="500"/>
                    </a:lnTo>
                    <a:lnTo>
                      <a:pt x="40" y="499"/>
                    </a:lnTo>
                    <a:lnTo>
                      <a:pt x="52" y="499"/>
                    </a:lnTo>
                    <a:lnTo>
                      <a:pt x="63" y="498"/>
                    </a:lnTo>
                    <a:lnTo>
                      <a:pt x="72" y="498"/>
                    </a:lnTo>
                    <a:lnTo>
                      <a:pt x="86" y="491"/>
                    </a:lnTo>
                    <a:lnTo>
                      <a:pt x="95" y="474"/>
                    </a:lnTo>
                    <a:lnTo>
                      <a:pt x="101" y="458"/>
                    </a:lnTo>
                    <a:lnTo>
                      <a:pt x="103" y="451"/>
                    </a:lnTo>
                    <a:lnTo>
                      <a:pt x="102" y="450"/>
                    </a:lnTo>
                    <a:lnTo>
                      <a:pt x="97" y="447"/>
                    </a:lnTo>
                    <a:lnTo>
                      <a:pt x="93" y="443"/>
                    </a:lnTo>
                    <a:lnTo>
                      <a:pt x="87" y="438"/>
                    </a:lnTo>
                    <a:lnTo>
                      <a:pt x="84" y="431"/>
                    </a:lnTo>
                    <a:lnTo>
                      <a:pt x="81" y="424"/>
                    </a:lnTo>
                    <a:lnTo>
                      <a:pt x="81" y="417"/>
                    </a:lnTo>
                    <a:lnTo>
                      <a:pt x="87" y="409"/>
                    </a:lnTo>
                    <a:lnTo>
                      <a:pt x="95" y="389"/>
                    </a:lnTo>
                    <a:lnTo>
                      <a:pt x="104" y="346"/>
                    </a:lnTo>
                    <a:lnTo>
                      <a:pt x="114" y="287"/>
                    </a:lnTo>
                    <a:lnTo>
                      <a:pt x="122" y="220"/>
                    </a:lnTo>
                    <a:lnTo>
                      <a:pt x="128" y="151"/>
                    </a:lnTo>
                    <a:lnTo>
                      <a:pt x="132" y="88"/>
                    </a:lnTo>
                    <a:lnTo>
                      <a:pt x="132" y="35"/>
                    </a:lnTo>
                    <a:lnTo>
                      <a:pt x="12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8" name="Freeform 142"/>
              <p:cNvSpPr>
                <a:spLocks/>
              </p:cNvSpPr>
              <p:nvPr/>
            </p:nvSpPr>
            <p:spPr bwMode="auto">
              <a:xfrm>
                <a:off x="7015163" y="1643063"/>
                <a:ext cx="152400" cy="928688"/>
              </a:xfrm>
              <a:custGeom>
                <a:avLst/>
                <a:gdLst>
                  <a:gd name="T0" fmla="*/ 100 w 191"/>
                  <a:gd name="T1" fmla="*/ 6 h 1169"/>
                  <a:gd name="T2" fmla="*/ 72 w 191"/>
                  <a:gd name="T3" fmla="*/ 59 h 1169"/>
                  <a:gd name="T4" fmla="*/ 49 w 191"/>
                  <a:gd name="T5" fmla="*/ 165 h 1169"/>
                  <a:gd name="T6" fmla="*/ 68 w 191"/>
                  <a:gd name="T7" fmla="*/ 321 h 1169"/>
                  <a:gd name="T8" fmla="*/ 143 w 191"/>
                  <a:gd name="T9" fmla="*/ 496 h 1169"/>
                  <a:gd name="T10" fmla="*/ 185 w 191"/>
                  <a:gd name="T11" fmla="*/ 602 h 1169"/>
                  <a:gd name="T12" fmla="*/ 191 w 191"/>
                  <a:gd name="T13" fmla="*/ 669 h 1169"/>
                  <a:gd name="T14" fmla="*/ 176 w 191"/>
                  <a:gd name="T15" fmla="*/ 730 h 1169"/>
                  <a:gd name="T16" fmla="*/ 153 w 191"/>
                  <a:gd name="T17" fmla="*/ 806 h 1169"/>
                  <a:gd name="T18" fmla="*/ 127 w 191"/>
                  <a:gd name="T19" fmla="*/ 906 h 1169"/>
                  <a:gd name="T20" fmla="*/ 98 w 191"/>
                  <a:gd name="T21" fmla="*/ 1017 h 1169"/>
                  <a:gd name="T22" fmla="*/ 76 w 191"/>
                  <a:gd name="T23" fmla="*/ 1095 h 1169"/>
                  <a:gd name="T24" fmla="*/ 66 w 191"/>
                  <a:gd name="T25" fmla="*/ 1118 h 1169"/>
                  <a:gd name="T26" fmla="*/ 51 w 191"/>
                  <a:gd name="T27" fmla="*/ 1136 h 1169"/>
                  <a:gd name="T28" fmla="*/ 36 w 191"/>
                  <a:gd name="T29" fmla="*/ 1155 h 1169"/>
                  <a:gd name="T30" fmla="*/ 24 w 191"/>
                  <a:gd name="T31" fmla="*/ 1166 h 1169"/>
                  <a:gd name="T32" fmla="*/ 26 w 191"/>
                  <a:gd name="T33" fmla="*/ 1159 h 1169"/>
                  <a:gd name="T34" fmla="*/ 42 w 191"/>
                  <a:gd name="T35" fmla="*/ 1100 h 1169"/>
                  <a:gd name="T36" fmla="*/ 69 w 191"/>
                  <a:gd name="T37" fmla="*/ 1004 h 1169"/>
                  <a:gd name="T38" fmla="*/ 100 w 191"/>
                  <a:gd name="T39" fmla="*/ 897 h 1169"/>
                  <a:gd name="T40" fmla="*/ 136 w 191"/>
                  <a:gd name="T41" fmla="*/ 783 h 1169"/>
                  <a:gd name="T42" fmla="*/ 150 w 191"/>
                  <a:gd name="T43" fmla="*/ 684 h 1169"/>
                  <a:gd name="T44" fmla="*/ 140 w 191"/>
                  <a:gd name="T45" fmla="*/ 609 h 1169"/>
                  <a:gd name="T46" fmla="*/ 107 w 191"/>
                  <a:gd name="T47" fmla="*/ 532 h 1169"/>
                  <a:gd name="T48" fmla="*/ 74 w 191"/>
                  <a:gd name="T49" fmla="*/ 459 h 1169"/>
                  <a:gd name="T50" fmla="*/ 49 w 191"/>
                  <a:gd name="T51" fmla="*/ 403 h 1169"/>
                  <a:gd name="T52" fmla="*/ 26 w 191"/>
                  <a:gd name="T53" fmla="*/ 342 h 1169"/>
                  <a:gd name="T54" fmla="*/ 8 w 191"/>
                  <a:gd name="T55" fmla="*/ 278 h 1169"/>
                  <a:gd name="T56" fmla="*/ 0 w 191"/>
                  <a:gd name="T57" fmla="*/ 214 h 1169"/>
                  <a:gd name="T58" fmla="*/ 6 w 191"/>
                  <a:gd name="T59" fmla="*/ 149 h 1169"/>
                  <a:gd name="T60" fmla="*/ 30 w 191"/>
                  <a:gd name="T61" fmla="*/ 86 h 1169"/>
                  <a:gd name="T62" fmla="*/ 75 w 191"/>
                  <a:gd name="T63" fmla="*/ 27 h 1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91" h="1169">
                    <a:moveTo>
                      <a:pt x="106" y="0"/>
                    </a:moveTo>
                    <a:lnTo>
                      <a:pt x="100" y="6"/>
                    </a:lnTo>
                    <a:lnTo>
                      <a:pt x="88" y="26"/>
                    </a:lnTo>
                    <a:lnTo>
                      <a:pt x="72" y="59"/>
                    </a:lnTo>
                    <a:lnTo>
                      <a:pt x="57" y="106"/>
                    </a:lnTo>
                    <a:lnTo>
                      <a:pt x="49" y="165"/>
                    </a:lnTo>
                    <a:lnTo>
                      <a:pt x="51" y="237"/>
                    </a:lnTo>
                    <a:lnTo>
                      <a:pt x="68" y="321"/>
                    </a:lnTo>
                    <a:lnTo>
                      <a:pt x="106" y="418"/>
                    </a:lnTo>
                    <a:lnTo>
                      <a:pt x="143" y="496"/>
                    </a:lnTo>
                    <a:lnTo>
                      <a:pt x="168" y="557"/>
                    </a:lnTo>
                    <a:lnTo>
                      <a:pt x="185" y="602"/>
                    </a:lnTo>
                    <a:lnTo>
                      <a:pt x="191" y="639"/>
                    </a:lnTo>
                    <a:lnTo>
                      <a:pt x="191" y="669"/>
                    </a:lnTo>
                    <a:lnTo>
                      <a:pt x="186" y="698"/>
                    </a:lnTo>
                    <a:lnTo>
                      <a:pt x="176" y="730"/>
                    </a:lnTo>
                    <a:lnTo>
                      <a:pt x="164" y="770"/>
                    </a:lnTo>
                    <a:lnTo>
                      <a:pt x="153" y="806"/>
                    </a:lnTo>
                    <a:lnTo>
                      <a:pt x="141" y="852"/>
                    </a:lnTo>
                    <a:lnTo>
                      <a:pt x="127" y="906"/>
                    </a:lnTo>
                    <a:lnTo>
                      <a:pt x="112" y="962"/>
                    </a:lnTo>
                    <a:lnTo>
                      <a:pt x="98" y="1017"/>
                    </a:lnTo>
                    <a:lnTo>
                      <a:pt x="87" y="1061"/>
                    </a:lnTo>
                    <a:lnTo>
                      <a:pt x="76" y="1095"/>
                    </a:lnTo>
                    <a:lnTo>
                      <a:pt x="71" y="1111"/>
                    </a:lnTo>
                    <a:lnTo>
                      <a:pt x="66" y="1118"/>
                    </a:lnTo>
                    <a:lnTo>
                      <a:pt x="59" y="1127"/>
                    </a:lnTo>
                    <a:lnTo>
                      <a:pt x="51" y="1136"/>
                    </a:lnTo>
                    <a:lnTo>
                      <a:pt x="43" y="1146"/>
                    </a:lnTo>
                    <a:lnTo>
                      <a:pt x="36" y="1155"/>
                    </a:lnTo>
                    <a:lnTo>
                      <a:pt x="29" y="1162"/>
                    </a:lnTo>
                    <a:lnTo>
                      <a:pt x="24" y="1166"/>
                    </a:lnTo>
                    <a:lnTo>
                      <a:pt x="23" y="1169"/>
                    </a:lnTo>
                    <a:lnTo>
                      <a:pt x="26" y="1159"/>
                    </a:lnTo>
                    <a:lnTo>
                      <a:pt x="33" y="1136"/>
                    </a:lnTo>
                    <a:lnTo>
                      <a:pt x="42" y="1100"/>
                    </a:lnTo>
                    <a:lnTo>
                      <a:pt x="54" y="1055"/>
                    </a:lnTo>
                    <a:lnTo>
                      <a:pt x="69" y="1004"/>
                    </a:lnTo>
                    <a:lnTo>
                      <a:pt x="86" y="950"/>
                    </a:lnTo>
                    <a:lnTo>
                      <a:pt x="100" y="897"/>
                    </a:lnTo>
                    <a:lnTo>
                      <a:pt x="117" y="847"/>
                    </a:lnTo>
                    <a:lnTo>
                      <a:pt x="136" y="783"/>
                    </a:lnTo>
                    <a:lnTo>
                      <a:pt x="147" y="729"/>
                    </a:lnTo>
                    <a:lnTo>
                      <a:pt x="150" y="684"/>
                    </a:lnTo>
                    <a:lnTo>
                      <a:pt x="148" y="645"/>
                    </a:lnTo>
                    <a:lnTo>
                      <a:pt x="140" y="609"/>
                    </a:lnTo>
                    <a:lnTo>
                      <a:pt x="126" y="572"/>
                    </a:lnTo>
                    <a:lnTo>
                      <a:pt x="107" y="532"/>
                    </a:lnTo>
                    <a:lnTo>
                      <a:pt x="86" y="486"/>
                    </a:lnTo>
                    <a:lnTo>
                      <a:pt x="74" y="459"/>
                    </a:lnTo>
                    <a:lnTo>
                      <a:pt x="61" y="431"/>
                    </a:lnTo>
                    <a:lnTo>
                      <a:pt x="49" y="403"/>
                    </a:lnTo>
                    <a:lnTo>
                      <a:pt x="36" y="373"/>
                    </a:lnTo>
                    <a:lnTo>
                      <a:pt x="26" y="342"/>
                    </a:lnTo>
                    <a:lnTo>
                      <a:pt x="15" y="311"/>
                    </a:lnTo>
                    <a:lnTo>
                      <a:pt x="8" y="278"/>
                    </a:lnTo>
                    <a:lnTo>
                      <a:pt x="3" y="246"/>
                    </a:lnTo>
                    <a:lnTo>
                      <a:pt x="0" y="214"/>
                    </a:lnTo>
                    <a:lnTo>
                      <a:pt x="1" y="182"/>
                    </a:lnTo>
                    <a:lnTo>
                      <a:pt x="6" y="149"/>
                    </a:lnTo>
                    <a:lnTo>
                      <a:pt x="15" y="117"/>
                    </a:lnTo>
                    <a:lnTo>
                      <a:pt x="30" y="86"/>
                    </a:lnTo>
                    <a:lnTo>
                      <a:pt x="50" y="56"/>
                    </a:lnTo>
                    <a:lnTo>
                      <a:pt x="75" y="27"/>
                    </a:ln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9" name="Freeform 143"/>
              <p:cNvSpPr>
                <a:spLocks/>
              </p:cNvSpPr>
              <p:nvPr/>
            </p:nvSpPr>
            <p:spPr bwMode="auto">
              <a:xfrm>
                <a:off x="6997700" y="2579688"/>
                <a:ext cx="93663" cy="34925"/>
              </a:xfrm>
              <a:custGeom>
                <a:avLst/>
                <a:gdLst>
                  <a:gd name="T0" fmla="*/ 26 w 119"/>
                  <a:gd name="T1" fmla="*/ 0 h 44"/>
                  <a:gd name="T2" fmla="*/ 0 w 119"/>
                  <a:gd name="T3" fmla="*/ 40 h 44"/>
                  <a:gd name="T4" fmla="*/ 4 w 119"/>
                  <a:gd name="T5" fmla="*/ 40 h 44"/>
                  <a:gd name="T6" fmla="*/ 14 w 119"/>
                  <a:gd name="T7" fmla="*/ 41 h 44"/>
                  <a:gd name="T8" fmla="*/ 29 w 119"/>
                  <a:gd name="T9" fmla="*/ 43 h 44"/>
                  <a:gd name="T10" fmla="*/ 47 w 119"/>
                  <a:gd name="T11" fmla="*/ 44 h 44"/>
                  <a:gd name="T12" fmla="*/ 67 w 119"/>
                  <a:gd name="T13" fmla="*/ 44 h 44"/>
                  <a:gd name="T14" fmla="*/ 85 w 119"/>
                  <a:gd name="T15" fmla="*/ 43 h 44"/>
                  <a:gd name="T16" fmla="*/ 102 w 119"/>
                  <a:gd name="T17" fmla="*/ 40 h 44"/>
                  <a:gd name="T18" fmla="*/ 114 w 119"/>
                  <a:gd name="T19" fmla="*/ 36 h 44"/>
                  <a:gd name="T20" fmla="*/ 119 w 119"/>
                  <a:gd name="T21" fmla="*/ 0 h 44"/>
                  <a:gd name="T22" fmla="*/ 118 w 119"/>
                  <a:gd name="T23" fmla="*/ 2 h 44"/>
                  <a:gd name="T24" fmla="*/ 115 w 119"/>
                  <a:gd name="T25" fmla="*/ 8 h 44"/>
                  <a:gd name="T26" fmla="*/ 110 w 119"/>
                  <a:gd name="T27" fmla="*/ 16 h 44"/>
                  <a:gd name="T28" fmla="*/ 102 w 119"/>
                  <a:gd name="T29" fmla="*/ 23 h 44"/>
                  <a:gd name="T30" fmla="*/ 90 w 119"/>
                  <a:gd name="T31" fmla="*/ 26 h 44"/>
                  <a:gd name="T32" fmla="*/ 73 w 119"/>
                  <a:gd name="T33" fmla="*/ 25 h 44"/>
                  <a:gd name="T34" fmla="*/ 52 w 119"/>
                  <a:gd name="T35" fmla="*/ 17 h 44"/>
                  <a:gd name="T36" fmla="*/ 26 w 119"/>
                  <a:gd name="T37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19" h="44">
                    <a:moveTo>
                      <a:pt x="26" y="0"/>
                    </a:moveTo>
                    <a:lnTo>
                      <a:pt x="0" y="40"/>
                    </a:lnTo>
                    <a:lnTo>
                      <a:pt x="4" y="40"/>
                    </a:lnTo>
                    <a:lnTo>
                      <a:pt x="14" y="41"/>
                    </a:lnTo>
                    <a:lnTo>
                      <a:pt x="29" y="43"/>
                    </a:lnTo>
                    <a:lnTo>
                      <a:pt x="47" y="44"/>
                    </a:lnTo>
                    <a:lnTo>
                      <a:pt x="67" y="44"/>
                    </a:lnTo>
                    <a:lnTo>
                      <a:pt x="85" y="43"/>
                    </a:lnTo>
                    <a:lnTo>
                      <a:pt x="102" y="40"/>
                    </a:lnTo>
                    <a:lnTo>
                      <a:pt x="114" y="36"/>
                    </a:lnTo>
                    <a:lnTo>
                      <a:pt x="119" y="0"/>
                    </a:lnTo>
                    <a:lnTo>
                      <a:pt x="118" y="2"/>
                    </a:lnTo>
                    <a:lnTo>
                      <a:pt x="115" y="8"/>
                    </a:lnTo>
                    <a:lnTo>
                      <a:pt x="110" y="16"/>
                    </a:lnTo>
                    <a:lnTo>
                      <a:pt x="102" y="23"/>
                    </a:lnTo>
                    <a:lnTo>
                      <a:pt x="90" y="26"/>
                    </a:lnTo>
                    <a:lnTo>
                      <a:pt x="73" y="25"/>
                    </a:lnTo>
                    <a:lnTo>
                      <a:pt x="52" y="17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0" name="Freeform 144"/>
              <p:cNvSpPr>
                <a:spLocks/>
              </p:cNvSpPr>
              <p:nvPr/>
            </p:nvSpPr>
            <p:spPr bwMode="auto">
              <a:xfrm>
                <a:off x="6616700" y="1790701"/>
                <a:ext cx="76200" cy="706438"/>
              </a:xfrm>
              <a:custGeom>
                <a:avLst/>
                <a:gdLst>
                  <a:gd name="T0" fmla="*/ 46 w 97"/>
                  <a:gd name="T1" fmla="*/ 0 h 890"/>
                  <a:gd name="T2" fmla="*/ 48 w 97"/>
                  <a:gd name="T3" fmla="*/ 6 h 890"/>
                  <a:gd name="T4" fmla="*/ 54 w 97"/>
                  <a:gd name="T5" fmla="*/ 21 h 890"/>
                  <a:gd name="T6" fmla="*/ 61 w 97"/>
                  <a:gd name="T7" fmla="*/ 46 h 890"/>
                  <a:gd name="T8" fmla="*/ 68 w 97"/>
                  <a:gd name="T9" fmla="*/ 81 h 890"/>
                  <a:gd name="T10" fmla="*/ 74 w 97"/>
                  <a:gd name="T11" fmla="*/ 122 h 890"/>
                  <a:gd name="T12" fmla="*/ 75 w 97"/>
                  <a:gd name="T13" fmla="*/ 172 h 890"/>
                  <a:gd name="T14" fmla="*/ 71 w 97"/>
                  <a:gd name="T15" fmla="*/ 228 h 890"/>
                  <a:gd name="T16" fmla="*/ 61 w 97"/>
                  <a:gd name="T17" fmla="*/ 290 h 890"/>
                  <a:gd name="T18" fmla="*/ 45 w 97"/>
                  <a:gd name="T19" fmla="*/ 370 h 890"/>
                  <a:gd name="T20" fmla="*/ 36 w 97"/>
                  <a:gd name="T21" fmla="*/ 442 h 890"/>
                  <a:gd name="T22" fmla="*/ 32 w 97"/>
                  <a:gd name="T23" fmla="*/ 509 h 890"/>
                  <a:gd name="T24" fmla="*/ 35 w 97"/>
                  <a:gd name="T25" fmla="*/ 575 h 890"/>
                  <a:gd name="T26" fmla="*/ 43 w 97"/>
                  <a:gd name="T27" fmla="*/ 642 h 890"/>
                  <a:gd name="T28" fmla="*/ 57 w 97"/>
                  <a:gd name="T29" fmla="*/ 715 h 890"/>
                  <a:gd name="T30" fmla="*/ 74 w 97"/>
                  <a:gd name="T31" fmla="*/ 797 h 890"/>
                  <a:gd name="T32" fmla="*/ 97 w 97"/>
                  <a:gd name="T33" fmla="*/ 890 h 890"/>
                  <a:gd name="T34" fmla="*/ 92 w 97"/>
                  <a:gd name="T35" fmla="*/ 880 h 890"/>
                  <a:gd name="T36" fmla="*/ 78 w 97"/>
                  <a:gd name="T37" fmla="*/ 851 h 890"/>
                  <a:gd name="T38" fmla="*/ 61 w 97"/>
                  <a:gd name="T39" fmla="*/ 807 h 890"/>
                  <a:gd name="T40" fmla="*/ 42 w 97"/>
                  <a:gd name="T41" fmla="*/ 750 h 890"/>
                  <a:gd name="T42" fmla="*/ 23 w 97"/>
                  <a:gd name="T43" fmla="*/ 683 h 890"/>
                  <a:gd name="T44" fmla="*/ 9 w 97"/>
                  <a:gd name="T45" fmla="*/ 608 h 890"/>
                  <a:gd name="T46" fmla="*/ 2 w 97"/>
                  <a:gd name="T47" fmla="*/ 530 h 890"/>
                  <a:gd name="T48" fmla="*/ 6 w 97"/>
                  <a:gd name="T49" fmla="*/ 450 h 890"/>
                  <a:gd name="T50" fmla="*/ 19 w 97"/>
                  <a:gd name="T51" fmla="*/ 313 h 890"/>
                  <a:gd name="T52" fmla="*/ 22 w 97"/>
                  <a:gd name="T53" fmla="*/ 213 h 890"/>
                  <a:gd name="T54" fmla="*/ 15 w 97"/>
                  <a:gd name="T55" fmla="*/ 142 h 890"/>
                  <a:gd name="T56" fmla="*/ 0 w 97"/>
                  <a:gd name="T57" fmla="*/ 89 h 890"/>
                  <a:gd name="T58" fmla="*/ 46 w 97"/>
                  <a:gd name="T59" fmla="*/ 0 h 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97" h="890">
                    <a:moveTo>
                      <a:pt x="46" y="0"/>
                    </a:moveTo>
                    <a:lnTo>
                      <a:pt x="48" y="6"/>
                    </a:lnTo>
                    <a:lnTo>
                      <a:pt x="54" y="21"/>
                    </a:lnTo>
                    <a:lnTo>
                      <a:pt x="61" y="46"/>
                    </a:lnTo>
                    <a:lnTo>
                      <a:pt x="68" y="81"/>
                    </a:lnTo>
                    <a:lnTo>
                      <a:pt x="74" y="122"/>
                    </a:lnTo>
                    <a:lnTo>
                      <a:pt x="75" y="172"/>
                    </a:lnTo>
                    <a:lnTo>
                      <a:pt x="71" y="228"/>
                    </a:lnTo>
                    <a:lnTo>
                      <a:pt x="61" y="290"/>
                    </a:lnTo>
                    <a:lnTo>
                      <a:pt x="45" y="370"/>
                    </a:lnTo>
                    <a:lnTo>
                      <a:pt x="36" y="442"/>
                    </a:lnTo>
                    <a:lnTo>
                      <a:pt x="32" y="509"/>
                    </a:lnTo>
                    <a:lnTo>
                      <a:pt x="35" y="575"/>
                    </a:lnTo>
                    <a:lnTo>
                      <a:pt x="43" y="642"/>
                    </a:lnTo>
                    <a:lnTo>
                      <a:pt x="57" y="715"/>
                    </a:lnTo>
                    <a:lnTo>
                      <a:pt x="74" y="797"/>
                    </a:lnTo>
                    <a:lnTo>
                      <a:pt x="97" y="890"/>
                    </a:lnTo>
                    <a:lnTo>
                      <a:pt x="92" y="880"/>
                    </a:lnTo>
                    <a:lnTo>
                      <a:pt x="78" y="851"/>
                    </a:lnTo>
                    <a:lnTo>
                      <a:pt x="61" y="807"/>
                    </a:lnTo>
                    <a:lnTo>
                      <a:pt x="42" y="750"/>
                    </a:lnTo>
                    <a:lnTo>
                      <a:pt x="23" y="683"/>
                    </a:lnTo>
                    <a:lnTo>
                      <a:pt x="9" y="608"/>
                    </a:lnTo>
                    <a:lnTo>
                      <a:pt x="2" y="530"/>
                    </a:lnTo>
                    <a:lnTo>
                      <a:pt x="6" y="450"/>
                    </a:lnTo>
                    <a:lnTo>
                      <a:pt x="19" y="313"/>
                    </a:lnTo>
                    <a:lnTo>
                      <a:pt x="22" y="213"/>
                    </a:lnTo>
                    <a:lnTo>
                      <a:pt x="15" y="142"/>
                    </a:lnTo>
                    <a:lnTo>
                      <a:pt x="0" y="89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1" name="Freeform 145"/>
              <p:cNvSpPr>
                <a:spLocks/>
              </p:cNvSpPr>
              <p:nvPr/>
            </p:nvSpPr>
            <p:spPr bwMode="auto">
              <a:xfrm>
                <a:off x="6653213" y="1909763"/>
                <a:ext cx="412750" cy="131763"/>
              </a:xfrm>
              <a:custGeom>
                <a:avLst/>
                <a:gdLst>
                  <a:gd name="T0" fmla="*/ 5 w 522"/>
                  <a:gd name="T1" fmla="*/ 26 h 167"/>
                  <a:gd name="T2" fmla="*/ 6 w 522"/>
                  <a:gd name="T3" fmla="*/ 29 h 167"/>
                  <a:gd name="T4" fmla="*/ 12 w 522"/>
                  <a:gd name="T5" fmla="*/ 33 h 167"/>
                  <a:gd name="T6" fmla="*/ 20 w 522"/>
                  <a:gd name="T7" fmla="*/ 41 h 167"/>
                  <a:gd name="T8" fmla="*/ 31 w 522"/>
                  <a:gd name="T9" fmla="*/ 50 h 167"/>
                  <a:gd name="T10" fmla="*/ 45 w 522"/>
                  <a:gd name="T11" fmla="*/ 61 h 167"/>
                  <a:gd name="T12" fmla="*/ 62 w 522"/>
                  <a:gd name="T13" fmla="*/ 72 h 167"/>
                  <a:gd name="T14" fmla="*/ 83 w 522"/>
                  <a:gd name="T15" fmla="*/ 83 h 167"/>
                  <a:gd name="T16" fmla="*/ 106 w 522"/>
                  <a:gd name="T17" fmla="*/ 92 h 167"/>
                  <a:gd name="T18" fmla="*/ 131 w 522"/>
                  <a:gd name="T19" fmla="*/ 100 h 167"/>
                  <a:gd name="T20" fmla="*/ 160 w 522"/>
                  <a:gd name="T21" fmla="*/ 105 h 167"/>
                  <a:gd name="T22" fmla="*/ 191 w 522"/>
                  <a:gd name="T23" fmla="*/ 106 h 167"/>
                  <a:gd name="T24" fmla="*/ 225 w 522"/>
                  <a:gd name="T25" fmla="*/ 103 h 167"/>
                  <a:gd name="T26" fmla="*/ 260 w 522"/>
                  <a:gd name="T27" fmla="*/ 96 h 167"/>
                  <a:gd name="T28" fmla="*/ 300 w 522"/>
                  <a:gd name="T29" fmla="*/ 83 h 167"/>
                  <a:gd name="T30" fmla="*/ 340 w 522"/>
                  <a:gd name="T31" fmla="*/ 63 h 167"/>
                  <a:gd name="T32" fmla="*/ 382 w 522"/>
                  <a:gd name="T33" fmla="*/ 37 h 167"/>
                  <a:gd name="T34" fmla="*/ 423 w 522"/>
                  <a:gd name="T35" fmla="*/ 12 h 167"/>
                  <a:gd name="T36" fmla="*/ 454 w 522"/>
                  <a:gd name="T37" fmla="*/ 2 h 167"/>
                  <a:gd name="T38" fmla="*/ 477 w 522"/>
                  <a:gd name="T39" fmla="*/ 0 h 167"/>
                  <a:gd name="T40" fmla="*/ 494 w 522"/>
                  <a:gd name="T41" fmla="*/ 5 h 167"/>
                  <a:gd name="T42" fmla="*/ 506 w 522"/>
                  <a:gd name="T43" fmla="*/ 15 h 167"/>
                  <a:gd name="T44" fmla="*/ 513 w 522"/>
                  <a:gd name="T45" fmla="*/ 25 h 167"/>
                  <a:gd name="T46" fmla="*/ 516 w 522"/>
                  <a:gd name="T47" fmla="*/ 33 h 167"/>
                  <a:gd name="T48" fmla="*/ 517 w 522"/>
                  <a:gd name="T49" fmla="*/ 37 h 167"/>
                  <a:gd name="T50" fmla="*/ 522 w 522"/>
                  <a:gd name="T51" fmla="*/ 78 h 167"/>
                  <a:gd name="T52" fmla="*/ 519 w 522"/>
                  <a:gd name="T53" fmla="*/ 75 h 167"/>
                  <a:gd name="T54" fmla="*/ 514 w 522"/>
                  <a:gd name="T55" fmla="*/ 67 h 167"/>
                  <a:gd name="T56" fmla="*/ 503 w 522"/>
                  <a:gd name="T57" fmla="*/ 57 h 167"/>
                  <a:gd name="T58" fmla="*/ 488 w 522"/>
                  <a:gd name="T59" fmla="*/ 49 h 167"/>
                  <a:gd name="T60" fmla="*/ 469 w 522"/>
                  <a:gd name="T61" fmla="*/ 46 h 167"/>
                  <a:gd name="T62" fmla="*/ 442 w 522"/>
                  <a:gd name="T63" fmla="*/ 49 h 167"/>
                  <a:gd name="T64" fmla="*/ 410 w 522"/>
                  <a:gd name="T65" fmla="*/ 62 h 167"/>
                  <a:gd name="T66" fmla="*/ 372 w 522"/>
                  <a:gd name="T67" fmla="*/ 88 h 167"/>
                  <a:gd name="T68" fmla="*/ 347 w 522"/>
                  <a:gd name="T69" fmla="*/ 107 h 167"/>
                  <a:gd name="T70" fmla="*/ 321 w 522"/>
                  <a:gd name="T71" fmla="*/ 122 h 167"/>
                  <a:gd name="T72" fmla="*/ 294 w 522"/>
                  <a:gd name="T73" fmla="*/ 134 h 167"/>
                  <a:gd name="T74" fmla="*/ 266 w 522"/>
                  <a:gd name="T75" fmla="*/ 145 h 167"/>
                  <a:gd name="T76" fmla="*/ 239 w 522"/>
                  <a:gd name="T77" fmla="*/ 153 h 167"/>
                  <a:gd name="T78" fmla="*/ 211 w 522"/>
                  <a:gd name="T79" fmla="*/ 160 h 167"/>
                  <a:gd name="T80" fmla="*/ 183 w 522"/>
                  <a:gd name="T81" fmla="*/ 163 h 167"/>
                  <a:gd name="T82" fmla="*/ 157 w 522"/>
                  <a:gd name="T83" fmla="*/ 166 h 167"/>
                  <a:gd name="T84" fmla="*/ 130 w 522"/>
                  <a:gd name="T85" fmla="*/ 167 h 167"/>
                  <a:gd name="T86" fmla="*/ 106 w 522"/>
                  <a:gd name="T87" fmla="*/ 166 h 167"/>
                  <a:gd name="T88" fmla="*/ 83 w 522"/>
                  <a:gd name="T89" fmla="*/ 163 h 167"/>
                  <a:gd name="T90" fmla="*/ 61 w 522"/>
                  <a:gd name="T91" fmla="*/ 160 h 167"/>
                  <a:gd name="T92" fmla="*/ 43 w 522"/>
                  <a:gd name="T93" fmla="*/ 154 h 167"/>
                  <a:gd name="T94" fmla="*/ 25 w 522"/>
                  <a:gd name="T95" fmla="*/ 148 h 167"/>
                  <a:gd name="T96" fmla="*/ 12 w 522"/>
                  <a:gd name="T97" fmla="*/ 141 h 167"/>
                  <a:gd name="T98" fmla="*/ 0 w 522"/>
                  <a:gd name="T99" fmla="*/ 134 h 167"/>
                  <a:gd name="T100" fmla="*/ 5 w 522"/>
                  <a:gd name="T101" fmla="*/ 26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522" h="167">
                    <a:moveTo>
                      <a:pt x="5" y="26"/>
                    </a:moveTo>
                    <a:lnTo>
                      <a:pt x="6" y="29"/>
                    </a:lnTo>
                    <a:lnTo>
                      <a:pt x="12" y="33"/>
                    </a:lnTo>
                    <a:lnTo>
                      <a:pt x="20" y="41"/>
                    </a:lnTo>
                    <a:lnTo>
                      <a:pt x="31" y="50"/>
                    </a:lnTo>
                    <a:lnTo>
                      <a:pt x="45" y="61"/>
                    </a:lnTo>
                    <a:lnTo>
                      <a:pt x="62" y="72"/>
                    </a:lnTo>
                    <a:lnTo>
                      <a:pt x="83" y="83"/>
                    </a:lnTo>
                    <a:lnTo>
                      <a:pt x="106" y="92"/>
                    </a:lnTo>
                    <a:lnTo>
                      <a:pt x="131" y="100"/>
                    </a:lnTo>
                    <a:lnTo>
                      <a:pt x="160" y="105"/>
                    </a:lnTo>
                    <a:lnTo>
                      <a:pt x="191" y="106"/>
                    </a:lnTo>
                    <a:lnTo>
                      <a:pt x="225" y="103"/>
                    </a:lnTo>
                    <a:lnTo>
                      <a:pt x="260" y="96"/>
                    </a:lnTo>
                    <a:lnTo>
                      <a:pt x="300" y="83"/>
                    </a:lnTo>
                    <a:lnTo>
                      <a:pt x="340" y="63"/>
                    </a:lnTo>
                    <a:lnTo>
                      <a:pt x="382" y="37"/>
                    </a:lnTo>
                    <a:lnTo>
                      <a:pt x="423" y="12"/>
                    </a:lnTo>
                    <a:lnTo>
                      <a:pt x="454" y="2"/>
                    </a:lnTo>
                    <a:lnTo>
                      <a:pt x="477" y="0"/>
                    </a:lnTo>
                    <a:lnTo>
                      <a:pt x="494" y="5"/>
                    </a:lnTo>
                    <a:lnTo>
                      <a:pt x="506" y="15"/>
                    </a:lnTo>
                    <a:lnTo>
                      <a:pt x="513" y="25"/>
                    </a:lnTo>
                    <a:lnTo>
                      <a:pt x="516" y="33"/>
                    </a:lnTo>
                    <a:lnTo>
                      <a:pt x="517" y="37"/>
                    </a:lnTo>
                    <a:lnTo>
                      <a:pt x="522" y="78"/>
                    </a:lnTo>
                    <a:lnTo>
                      <a:pt x="519" y="75"/>
                    </a:lnTo>
                    <a:lnTo>
                      <a:pt x="514" y="67"/>
                    </a:lnTo>
                    <a:lnTo>
                      <a:pt x="503" y="57"/>
                    </a:lnTo>
                    <a:lnTo>
                      <a:pt x="488" y="49"/>
                    </a:lnTo>
                    <a:lnTo>
                      <a:pt x="469" y="46"/>
                    </a:lnTo>
                    <a:lnTo>
                      <a:pt x="442" y="49"/>
                    </a:lnTo>
                    <a:lnTo>
                      <a:pt x="410" y="62"/>
                    </a:lnTo>
                    <a:lnTo>
                      <a:pt x="372" y="88"/>
                    </a:lnTo>
                    <a:lnTo>
                      <a:pt x="347" y="107"/>
                    </a:lnTo>
                    <a:lnTo>
                      <a:pt x="321" y="122"/>
                    </a:lnTo>
                    <a:lnTo>
                      <a:pt x="294" y="134"/>
                    </a:lnTo>
                    <a:lnTo>
                      <a:pt x="266" y="145"/>
                    </a:lnTo>
                    <a:lnTo>
                      <a:pt x="239" y="153"/>
                    </a:lnTo>
                    <a:lnTo>
                      <a:pt x="211" y="160"/>
                    </a:lnTo>
                    <a:lnTo>
                      <a:pt x="183" y="163"/>
                    </a:lnTo>
                    <a:lnTo>
                      <a:pt x="157" y="166"/>
                    </a:lnTo>
                    <a:lnTo>
                      <a:pt x="130" y="167"/>
                    </a:lnTo>
                    <a:lnTo>
                      <a:pt x="106" y="166"/>
                    </a:lnTo>
                    <a:lnTo>
                      <a:pt x="83" y="163"/>
                    </a:lnTo>
                    <a:lnTo>
                      <a:pt x="61" y="160"/>
                    </a:lnTo>
                    <a:lnTo>
                      <a:pt x="43" y="154"/>
                    </a:lnTo>
                    <a:lnTo>
                      <a:pt x="25" y="148"/>
                    </a:lnTo>
                    <a:lnTo>
                      <a:pt x="12" y="141"/>
                    </a:lnTo>
                    <a:lnTo>
                      <a:pt x="0" y="134"/>
                    </a:lnTo>
                    <a:lnTo>
                      <a:pt x="5" y="2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2" name="Freeform 146"/>
              <p:cNvSpPr>
                <a:spLocks/>
              </p:cNvSpPr>
              <p:nvPr/>
            </p:nvSpPr>
            <p:spPr bwMode="auto">
              <a:xfrm>
                <a:off x="6459538" y="1909763"/>
                <a:ext cx="171450" cy="644525"/>
              </a:xfrm>
              <a:custGeom>
                <a:avLst/>
                <a:gdLst>
                  <a:gd name="T0" fmla="*/ 0 w 216"/>
                  <a:gd name="T1" fmla="*/ 0 h 813"/>
                  <a:gd name="T2" fmla="*/ 4 w 216"/>
                  <a:gd name="T3" fmla="*/ 3 h 813"/>
                  <a:gd name="T4" fmla="*/ 12 w 216"/>
                  <a:gd name="T5" fmla="*/ 12 h 813"/>
                  <a:gd name="T6" fmla="*/ 23 w 216"/>
                  <a:gd name="T7" fmla="*/ 26 h 813"/>
                  <a:gd name="T8" fmla="*/ 37 w 216"/>
                  <a:gd name="T9" fmla="*/ 43 h 813"/>
                  <a:gd name="T10" fmla="*/ 50 w 216"/>
                  <a:gd name="T11" fmla="*/ 64 h 813"/>
                  <a:gd name="T12" fmla="*/ 61 w 216"/>
                  <a:gd name="T13" fmla="*/ 87 h 813"/>
                  <a:gd name="T14" fmla="*/ 69 w 216"/>
                  <a:gd name="T15" fmla="*/ 110 h 813"/>
                  <a:gd name="T16" fmla="*/ 73 w 216"/>
                  <a:gd name="T17" fmla="*/ 134 h 813"/>
                  <a:gd name="T18" fmla="*/ 75 w 216"/>
                  <a:gd name="T19" fmla="*/ 164 h 813"/>
                  <a:gd name="T20" fmla="*/ 82 w 216"/>
                  <a:gd name="T21" fmla="*/ 207 h 813"/>
                  <a:gd name="T22" fmla="*/ 92 w 216"/>
                  <a:gd name="T23" fmla="*/ 257 h 813"/>
                  <a:gd name="T24" fmla="*/ 104 w 216"/>
                  <a:gd name="T25" fmla="*/ 308 h 813"/>
                  <a:gd name="T26" fmla="*/ 115 w 216"/>
                  <a:gd name="T27" fmla="*/ 360 h 813"/>
                  <a:gd name="T28" fmla="*/ 128 w 216"/>
                  <a:gd name="T29" fmla="*/ 407 h 813"/>
                  <a:gd name="T30" fmla="*/ 138 w 216"/>
                  <a:gd name="T31" fmla="*/ 445 h 813"/>
                  <a:gd name="T32" fmla="*/ 145 w 216"/>
                  <a:gd name="T33" fmla="*/ 471 h 813"/>
                  <a:gd name="T34" fmla="*/ 153 w 216"/>
                  <a:gd name="T35" fmla="*/ 496 h 813"/>
                  <a:gd name="T36" fmla="*/ 164 w 216"/>
                  <a:gd name="T37" fmla="*/ 533 h 813"/>
                  <a:gd name="T38" fmla="*/ 175 w 216"/>
                  <a:gd name="T39" fmla="*/ 578 h 813"/>
                  <a:gd name="T40" fmla="*/ 187 w 216"/>
                  <a:gd name="T41" fmla="*/ 629 h 813"/>
                  <a:gd name="T42" fmla="*/ 196 w 216"/>
                  <a:gd name="T43" fmla="*/ 680 h 813"/>
                  <a:gd name="T44" fmla="*/ 202 w 216"/>
                  <a:gd name="T45" fmla="*/ 731 h 813"/>
                  <a:gd name="T46" fmla="*/ 203 w 216"/>
                  <a:gd name="T47" fmla="*/ 776 h 813"/>
                  <a:gd name="T48" fmla="*/ 197 w 216"/>
                  <a:gd name="T49" fmla="*/ 813 h 813"/>
                  <a:gd name="T50" fmla="*/ 199 w 216"/>
                  <a:gd name="T51" fmla="*/ 808 h 813"/>
                  <a:gd name="T52" fmla="*/ 205 w 216"/>
                  <a:gd name="T53" fmla="*/ 796 h 813"/>
                  <a:gd name="T54" fmla="*/ 211 w 216"/>
                  <a:gd name="T55" fmla="*/ 771 h 813"/>
                  <a:gd name="T56" fmla="*/ 216 w 216"/>
                  <a:gd name="T57" fmla="*/ 737 h 813"/>
                  <a:gd name="T58" fmla="*/ 216 w 216"/>
                  <a:gd name="T59" fmla="*/ 691 h 813"/>
                  <a:gd name="T60" fmla="*/ 210 w 216"/>
                  <a:gd name="T61" fmla="*/ 631 h 813"/>
                  <a:gd name="T62" fmla="*/ 196 w 216"/>
                  <a:gd name="T63" fmla="*/ 558 h 813"/>
                  <a:gd name="T64" fmla="*/ 172 w 216"/>
                  <a:gd name="T65" fmla="*/ 471 h 813"/>
                  <a:gd name="T66" fmla="*/ 146 w 216"/>
                  <a:gd name="T67" fmla="*/ 382 h 813"/>
                  <a:gd name="T68" fmla="*/ 131 w 216"/>
                  <a:gd name="T69" fmla="*/ 306 h 813"/>
                  <a:gd name="T70" fmla="*/ 123 w 216"/>
                  <a:gd name="T71" fmla="*/ 239 h 813"/>
                  <a:gd name="T72" fmla="*/ 119 w 216"/>
                  <a:gd name="T73" fmla="*/ 182 h 813"/>
                  <a:gd name="T74" fmla="*/ 114 w 216"/>
                  <a:gd name="T75" fmla="*/ 130 h 813"/>
                  <a:gd name="T76" fmla="*/ 107 w 216"/>
                  <a:gd name="T77" fmla="*/ 84 h 813"/>
                  <a:gd name="T78" fmla="*/ 95 w 216"/>
                  <a:gd name="T79" fmla="*/ 41 h 813"/>
                  <a:gd name="T80" fmla="*/ 73 w 216"/>
                  <a:gd name="T81" fmla="*/ 0 h 813"/>
                  <a:gd name="T82" fmla="*/ 70 w 216"/>
                  <a:gd name="T83" fmla="*/ 0 h 813"/>
                  <a:gd name="T84" fmla="*/ 65 w 216"/>
                  <a:gd name="T85" fmla="*/ 0 h 813"/>
                  <a:gd name="T86" fmla="*/ 57 w 216"/>
                  <a:gd name="T87" fmla="*/ 0 h 813"/>
                  <a:gd name="T88" fmla="*/ 46 w 216"/>
                  <a:gd name="T89" fmla="*/ 0 h 813"/>
                  <a:gd name="T90" fmla="*/ 35 w 216"/>
                  <a:gd name="T91" fmla="*/ 0 h 813"/>
                  <a:gd name="T92" fmla="*/ 23 w 216"/>
                  <a:gd name="T93" fmla="*/ 0 h 813"/>
                  <a:gd name="T94" fmla="*/ 11 w 216"/>
                  <a:gd name="T95" fmla="*/ 0 h 813"/>
                  <a:gd name="T96" fmla="*/ 0 w 216"/>
                  <a:gd name="T97" fmla="*/ 0 h 8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16" h="813">
                    <a:moveTo>
                      <a:pt x="0" y="0"/>
                    </a:moveTo>
                    <a:lnTo>
                      <a:pt x="4" y="3"/>
                    </a:lnTo>
                    <a:lnTo>
                      <a:pt x="12" y="12"/>
                    </a:lnTo>
                    <a:lnTo>
                      <a:pt x="23" y="26"/>
                    </a:lnTo>
                    <a:lnTo>
                      <a:pt x="37" y="43"/>
                    </a:lnTo>
                    <a:lnTo>
                      <a:pt x="50" y="64"/>
                    </a:lnTo>
                    <a:lnTo>
                      <a:pt x="61" y="87"/>
                    </a:lnTo>
                    <a:lnTo>
                      <a:pt x="69" y="110"/>
                    </a:lnTo>
                    <a:lnTo>
                      <a:pt x="73" y="134"/>
                    </a:lnTo>
                    <a:lnTo>
                      <a:pt x="75" y="164"/>
                    </a:lnTo>
                    <a:lnTo>
                      <a:pt x="82" y="207"/>
                    </a:lnTo>
                    <a:lnTo>
                      <a:pt x="92" y="257"/>
                    </a:lnTo>
                    <a:lnTo>
                      <a:pt x="104" y="308"/>
                    </a:lnTo>
                    <a:lnTo>
                      <a:pt x="115" y="360"/>
                    </a:lnTo>
                    <a:lnTo>
                      <a:pt x="128" y="407"/>
                    </a:lnTo>
                    <a:lnTo>
                      <a:pt x="138" y="445"/>
                    </a:lnTo>
                    <a:lnTo>
                      <a:pt x="145" y="471"/>
                    </a:lnTo>
                    <a:lnTo>
                      <a:pt x="153" y="496"/>
                    </a:lnTo>
                    <a:lnTo>
                      <a:pt x="164" y="533"/>
                    </a:lnTo>
                    <a:lnTo>
                      <a:pt x="175" y="578"/>
                    </a:lnTo>
                    <a:lnTo>
                      <a:pt x="187" y="629"/>
                    </a:lnTo>
                    <a:lnTo>
                      <a:pt x="196" y="680"/>
                    </a:lnTo>
                    <a:lnTo>
                      <a:pt x="202" y="731"/>
                    </a:lnTo>
                    <a:lnTo>
                      <a:pt x="203" y="776"/>
                    </a:lnTo>
                    <a:lnTo>
                      <a:pt x="197" y="813"/>
                    </a:lnTo>
                    <a:lnTo>
                      <a:pt x="199" y="808"/>
                    </a:lnTo>
                    <a:lnTo>
                      <a:pt x="205" y="796"/>
                    </a:lnTo>
                    <a:lnTo>
                      <a:pt x="211" y="771"/>
                    </a:lnTo>
                    <a:lnTo>
                      <a:pt x="216" y="737"/>
                    </a:lnTo>
                    <a:lnTo>
                      <a:pt x="216" y="691"/>
                    </a:lnTo>
                    <a:lnTo>
                      <a:pt x="210" y="631"/>
                    </a:lnTo>
                    <a:lnTo>
                      <a:pt x="196" y="558"/>
                    </a:lnTo>
                    <a:lnTo>
                      <a:pt x="172" y="471"/>
                    </a:lnTo>
                    <a:lnTo>
                      <a:pt x="146" y="382"/>
                    </a:lnTo>
                    <a:lnTo>
                      <a:pt x="131" y="306"/>
                    </a:lnTo>
                    <a:lnTo>
                      <a:pt x="123" y="239"/>
                    </a:lnTo>
                    <a:lnTo>
                      <a:pt x="119" y="182"/>
                    </a:lnTo>
                    <a:lnTo>
                      <a:pt x="114" y="130"/>
                    </a:lnTo>
                    <a:lnTo>
                      <a:pt x="107" y="84"/>
                    </a:lnTo>
                    <a:lnTo>
                      <a:pt x="95" y="41"/>
                    </a:lnTo>
                    <a:lnTo>
                      <a:pt x="73" y="0"/>
                    </a:lnTo>
                    <a:lnTo>
                      <a:pt x="70" y="0"/>
                    </a:lnTo>
                    <a:lnTo>
                      <a:pt x="65" y="0"/>
                    </a:lnTo>
                    <a:lnTo>
                      <a:pt x="57" y="0"/>
                    </a:lnTo>
                    <a:lnTo>
                      <a:pt x="46" y="0"/>
                    </a:lnTo>
                    <a:lnTo>
                      <a:pt x="35" y="0"/>
                    </a:lnTo>
                    <a:lnTo>
                      <a:pt x="23" y="0"/>
                    </a:lnTo>
                    <a:lnTo>
                      <a:pt x="1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3" name="Freeform 147"/>
              <p:cNvSpPr>
                <a:spLocks/>
              </p:cNvSpPr>
              <p:nvPr/>
            </p:nvSpPr>
            <p:spPr bwMode="auto">
              <a:xfrm>
                <a:off x="6607175" y="2563813"/>
                <a:ext cx="73025" cy="55563"/>
              </a:xfrm>
              <a:custGeom>
                <a:avLst/>
                <a:gdLst>
                  <a:gd name="T0" fmla="*/ 92 w 92"/>
                  <a:gd name="T1" fmla="*/ 0 h 72"/>
                  <a:gd name="T2" fmla="*/ 91 w 92"/>
                  <a:gd name="T3" fmla="*/ 5 h 72"/>
                  <a:gd name="T4" fmla="*/ 90 w 92"/>
                  <a:gd name="T5" fmla="*/ 19 h 72"/>
                  <a:gd name="T6" fmla="*/ 90 w 92"/>
                  <a:gd name="T7" fmla="*/ 35 h 72"/>
                  <a:gd name="T8" fmla="*/ 92 w 92"/>
                  <a:gd name="T9" fmla="*/ 51 h 72"/>
                  <a:gd name="T10" fmla="*/ 0 w 92"/>
                  <a:gd name="T11" fmla="*/ 72 h 72"/>
                  <a:gd name="T12" fmla="*/ 10 w 92"/>
                  <a:gd name="T13" fmla="*/ 26 h 72"/>
                  <a:gd name="T14" fmla="*/ 12 w 92"/>
                  <a:gd name="T15" fmla="*/ 27 h 72"/>
                  <a:gd name="T16" fmla="*/ 18 w 92"/>
                  <a:gd name="T17" fmla="*/ 31 h 72"/>
                  <a:gd name="T18" fmla="*/ 27 w 92"/>
                  <a:gd name="T19" fmla="*/ 35 h 72"/>
                  <a:gd name="T20" fmla="*/ 39 w 92"/>
                  <a:gd name="T21" fmla="*/ 38 h 72"/>
                  <a:gd name="T22" fmla="*/ 53 w 92"/>
                  <a:gd name="T23" fmla="*/ 37 h 72"/>
                  <a:gd name="T24" fmla="*/ 67 w 92"/>
                  <a:gd name="T25" fmla="*/ 32 h 72"/>
                  <a:gd name="T26" fmla="*/ 79 w 92"/>
                  <a:gd name="T27" fmla="*/ 21 h 72"/>
                  <a:gd name="T28" fmla="*/ 92 w 92"/>
                  <a:gd name="T29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2" h="72">
                    <a:moveTo>
                      <a:pt x="92" y="0"/>
                    </a:moveTo>
                    <a:lnTo>
                      <a:pt x="91" y="5"/>
                    </a:lnTo>
                    <a:lnTo>
                      <a:pt x="90" y="19"/>
                    </a:lnTo>
                    <a:lnTo>
                      <a:pt x="90" y="35"/>
                    </a:lnTo>
                    <a:lnTo>
                      <a:pt x="92" y="51"/>
                    </a:lnTo>
                    <a:lnTo>
                      <a:pt x="0" y="72"/>
                    </a:lnTo>
                    <a:lnTo>
                      <a:pt x="10" y="26"/>
                    </a:lnTo>
                    <a:lnTo>
                      <a:pt x="12" y="27"/>
                    </a:lnTo>
                    <a:lnTo>
                      <a:pt x="18" y="31"/>
                    </a:lnTo>
                    <a:lnTo>
                      <a:pt x="27" y="35"/>
                    </a:lnTo>
                    <a:lnTo>
                      <a:pt x="39" y="38"/>
                    </a:lnTo>
                    <a:lnTo>
                      <a:pt x="53" y="37"/>
                    </a:lnTo>
                    <a:lnTo>
                      <a:pt x="67" y="32"/>
                    </a:lnTo>
                    <a:lnTo>
                      <a:pt x="79" y="21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4" name="Freeform 148"/>
              <p:cNvSpPr>
                <a:spLocks/>
              </p:cNvSpPr>
              <p:nvPr/>
            </p:nvSpPr>
            <p:spPr bwMode="auto">
              <a:xfrm>
                <a:off x="6107113" y="1504951"/>
                <a:ext cx="385763" cy="1093788"/>
              </a:xfrm>
              <a:custGeom>
                <a:avLst/>
                <a:gdLst>
                  <a:gd name="T0" fmla="*/ 2 w 486"/>
                  <a:gd name="T1" fmla="*/ 12 h 1378"/>
                  <a:gd name="T2" fmla="*/ 19 w 486"/>
                  <a:gd name="T3" fmla="*/ 89 h 1378"/>
                  <a:gd name="T4" fmla="*/ 58 w 486"/>
                  <a:gd name="T5" fmla="*/ 209 h 1378"/>
                  <a:gd name="T6" fmla="*/ 123 w 486"/>
                  <a:gd name="T7" fmla="*/ 337 h 1378"/>
                  <a:gd name="T8" fmla="*/ 189 w 486"/>
                  <a:gd name="T9" fmla="*/ 417 h 1378"/>
                  <a:gd name="T10" fmla="*/ 237 w 486"/>
                  <a:gd name="T11" fmla="*/ 467 h 1378"/>
                  <a:gd name="T12" fmla="*/ 283 w 486"/>
                  <a:gd name="T13" fmla="*/ 514 h 1378"/>
                  <a:gd name="T14" fmla="*/ 327 w 486"/>
                  <a:gd name="T15" fmla="*/ 559 h 1378"/>
                  <a:gd name="T16" fmla="*/ 365 w 486"/>
                  <a:gd name="T17" fmla="*/ 602 h 1378"/>
                  <a:gd name="T18" fmla="*/ 397 w 486"/>
                  <a:gd name="T19" fmla="*/ 640 h 1378"/>
                  <a:gd name="T20" fmla="*/ 420 w 486"/>
                  <a:gd name="T21" fmla="*/ 674 h 1378"/>
                  <a:gd name="T22" fmla="*/ 433 w 486"/>
                  <a:gd name="T23" fmla="*/ 705 h 1378"/>
                  <a:gd name="T24" fmla="*/ 438 w 486"/>
                  <a:gd name="T25" fmla="*/ 827 h 1378"/>
                  <a:gd name="T26" fmla="*/ 446 w 486"/>
                  <a:gd name="T27" fmla="*/ 1190 h 1378"/>
                  <a:gd name="T28" fmla="*/ 394 w 486"/>
                  <a:gd name="T29" fmla="*/ 1328 h 1378"/>
                  <a:gd name="T30" fmla="*/ 381 w 486"/>
                  <a:gd name="T31" fmla="*/ 1376 h 1378"/>
                  <a:gd name="T32" fmla="*/ 405 w 486"/>
                  <a:gd name="T33" fmla="*/ 1378 h 1378"/>
                  <a:gd name="T34" fmla="*/ 441 w 486"/>
                  <a:gd name="T35" fmla="*/ 1378 h 1378"/>
                  <a:gd name="T36" fmla="*/ 474 w 486"/>
                  <a:gd name="T37" fmla="*/ 1375 h 1378"/>
                  <a:gd name="T38" fmla="*/ 481 w 486"/>
                  <a:gd name="T39" fmla="*/ 1369 h 1378"/>
                  <a:gd name="T40" fmla="*/ 455 w 486"/>
                  <a:gd name="T41" fmla="*/ 1363 h 1378"/>
                  <a:gd name="T42" fmla="*/ 433 w 486"/>
                  <a:gd name="T43" fmla="*/ 1349 h 1378"/>
                  <a:gd name="T44" fmla="*/ 443 w 486"/>
                  <a:gd name="T45" fmla="*/ 1327 h 1378"/>
                  <a:gd name="T46" fmla="*/ 473 w 486"/>
                  <a:gd name="T47" fmla="*/ 1311 h 1378"/>
                  <a:gd name="T48" fmla="*/ 471 w 486"/>
                  <a:gd name="T49" fmla="*/ 1302 h 1378"/>
                  <a:gd name="T50" fmla="*/ 465 w 486"/>
                  <a:gd name="T51" fmla="*/ 1129 h 1378"/>
                  <a:gd name="T52" fmla="*/ 470 w 486"/>
                  <a:gd name="T53" fmla="*/ 887 h 1378"/>
                  <a:gd name="T54" fmla="*/ 476 w 486"/>
                  <a:gd name="T55" fmla="*/ 745 h 1378"/>
                  <a:gd name="T56" fmla="*/ 472 w 486"/>
                  <a:gd name="T57" fmla="*/ 666 h 1378"/>
                  <a:gd name="T58" fmla="*/ 451 w 486"/>
                  <a:gd name="T59" fmla="*/ 629 h 1378"/>
                  <a:gd name="T60" fmla="*/ 427 w 486"/>
                  <a:gd name="T61" fmla="*/ 605 h 1378"/>
                  <a:gd name="T62" fmla="*/ 395 w 486"/>
                  <a:gd name="T63" fmla="*/ 580 h 1378"/>
                  <a:gd name="T64" fmla="*/ 357 w 486"/>
                  <a:gd name="T65" fmla="*/ 550 h 1378"/>
                  <a:gd name="T66" fmla="*/ 314 w 486"/>
                  <a:gd name="T67" fmla="*/ 514 h 1378"/>
                  <a:gd name="T68" fmla="*/ 268 w 486"/>
                  <a:gd name="T69" fmla="*/ 470 h 1378"/>
                  <a:gd name="T70" fmla="*/ 221 w 486"/>
                  <a:gd name="T71" fmla="*/ 419 h 1378"/>
                  <a:gd name="T72" fmla="*/ 172 w 486"/>
                  <a:gd name="T73" fmla="*/ 355 h 1378"/>
                  <a:gd name="T74" fmla="*/ 114 w 486"/>
                  <a:gd name="T75" fmla="*/ 253 h 1378"/>
                  <a:gd name="T76" fmla="*/ 77 w 486"/>
                  <a:gd name="T77" fmla="*/ 138 h 1378"/>
                  <a:gd name="T78" fmla="*/ 70 w 486"/>
                  <a:gd name="T79" fmla="*/ 53 h 1378"/>
                  <a:gd name="T80" fmla="*/ 76 w 486"/>
                  <a:gd name="T81" fmla="*/ 6 h 1378"/>
                  <a:gd name="T82" fmla="*/ 0 w 486"/>
                  <a:gd name="T83" fmla="*/ 0 h 13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86" h="1378">
                    <a:moveTo>
                      <a:pt x="0" y="0"/>
                    </a:moveTo>
                    <a:lnTo>
                      <a:pt x="2" y="12"/>
                    </a:lnTo>
                    <a:lnTo>
                      <a:pt x="8" y="43"/>
                    </a:lnTo>
                    <a:lnTo>
                      <a:pt x="19" y="89"/>
                    </a:lnTo>
                    <a:lnTo>
                      <a:pt x="37" y="146"/>
                    </a:lnTo>
                    <a:lnTo>
                      <a:pt x="58" y="209"/>
                    </a:lnTo>
                    <a:lnTo>
                      <a:pt x="87" y="275"/>
                    </a:lnTo>
                    <a:lnTo>
                      <a:pt x="123" y="337"/>
                    </a:lnTo>
                    <a:lnTo>
                      <a:pt x="166" y="392"/>
                    </a:lnTo>
                    <a:lnTo>
                      <a:pt x="189" y="417"/>
                    </a:lnTo>
                    <a:lnTo>
                      <a:pt x="213" y="442"/>
                    </a:lnTo>
                    <a:lnTo>
                      <a:pt x="237" y="467"/>
                    </a:lnTo>
                    <a:lnTo>
                      <a:pt x="260" y="490"/>
                    </a:lnTo>
                    <a:lnTo>
                      <a:pt x="283" y="514"/>
                    </a:lnTo>
                    <a:lnTo>
                      <a:pt x="305" y="537"/>
                    </a:lnTo>
                    <a:lnTo>
                      <a:pt x="327" y="559"/>
                    </a:lnTo>
                    <a:lnTo>
                      <a:pt x="346" y="581"/>
                    </a:lnTo>
                    <a:lnTo>
                      <a:pt x="365" y="602"/>
                    </a:lnTo>
                    <a:lnTo>
                      <a:pt x="382" y="621"/>
                    </a:lnTo>
                    <a:lnTo>
                      <a:pt x="397" y="640"/>
                    </a:lnTo>
                    <a:lnTo>
                      <a:pt x="410" y="658"/>
                    </a:lnTo>
                    <a:lnTo>
                      <a:pt x="420" y="674"/>
                    </a:lnTo>
                    <a:lnTo>
                      <a:pt x="427" y="690"/>
                    </a:lnTo>
                    <a:lnTo>
                      <a:pt x="433" y="705"/>
                    </a:lnTo>
                    <a:lnTo>
                      <a:pt x="434" y="718"/>
                    </a:lnTo>
                    <a:lnTo>
                      <a:pt x="438" y="827"/>
                    </a:lnTo>
                    <a:lnTo>
                      <a:pt x="445" y="1008"/>
                    </a:lnTo>
                    <a:lnTo>
                      <a:pt x="446" y="1190"/>
                    </a:lnTo>
                    <a:lnTo>
                      <a:pt x="434" y="1303"/>
                    </a:lnTo>
                    <a:lnTo>
                      <a:pt x="394" y="1328"/>
                    </a:lnTo>
                    <a:lnTo>
                      <a:pt x="377" y="1376"/>
                    </a:lnTo>
                    <a:lnTo>
                      <a:pt x="381" y="1376"/>
                    </a:lnTo>
                    <a:lnTo>
                      <a:pt x="391" y="1377"/>
                    </a:lnTo>
                    <a:lnTo>
                      <a:pt x="405" y="1378"/>
                    </a:lnTo>
                    <a:lnTo>
                      <a:pt x="422" y="1378"/>
                    </a:lnTo>
                    <a:lnTo>
                      <a:pt x="441" y="1378"/>
                    </a:lnTo>
                    <a:lnTo>
                      <a:pt x="458" y="1377"/>
                    </a:lnTo>
                    <a:lnTo>
                      <a:pt x="474" y="1375"/>
                    </a:lnTo>
                    <a:lnTo>
                      <a:pt x="486" y="1370"/>
                    </a:lnTo>
                    <a:lnTo>
                      <a:pt x="481" y="1369"/>
                    </a:lnTo>
                    <a:lnTo>
                      <a:pt x="470" y="1366"/>
                    </a:lnTo>
                    <a:lnTo>
                      <a:pt x="455" y="1363"/>
                    </a:lnTo>
                    <a:lnTo>
                      <a:pt x="442" y="1357"/>
                    </a:lnTo>
                    <a:lnTo>
                      <a:pt x="433" y="1349"/>
                    </a:lnTo>
                    <a:lnTo>
                      <a:pt x="432" y="1340"/>
                    </a:lnTo>
                    <a:lnTo>
                      <a:pt x="443" y="1327"/>
                    </a:lnTo>
                    <a:lnTo>
                      <a:pt x="471" y="1314"/>
                    </a:lnTo>
                    <a:lnTo>
                      <a:pt x="473" y="1311"/>
                    </a:lnTo>
                    <a:lnTo>
                      <a:pt x="472" y="1307"/>
                    </a:lnTo>
                    <a:lnTo>
                      <a:pt x="471" y="1302"/>
                    </a:lnTo>
                    <a:lnTo>
                      <a:pt x="470" y="1297"/>
                    </a:lnTo>
                    <a:lnTo>
                      <a:pt x="465" y="1129"/>
                    </a:lnTo>
                    <a:lnTo>
                      <a:pt x="466" y="993"/>
                    </a:lnTo>
                    <a:lnTo>
                      <a:pt x="470" y="887"/>
                    </a:lnTo>
                    <a:lnTo>
                      <a:pt x="473" y="806"/>
                    </a:lnTo>
                    <a:lnTo>
                      <a:pt x="476" y="745"/>
                    </a:lnTo>
                    <a:lnTo>
                      <a:pt x="476" y="700"/>
                    </a:lnTo>
                    <a:lnTo>
                      <a:pt x="472" y="666"/>
                    </a:lnTo>
                    <a:lnTo>
                      <a:pt x="460" y="641"/>
                    </a:lnTo>
                    <a:lnTo>
                      <a:pt x="451" y="629"/>
                    </a:lnTo>
                    <a:lnTo>
                      <a:pt x="440" y="618"/>
                    </a:lnTo>
                    <a:lnTo>
                      <a:pt x="427" y="605"/>
                    </a:lnTo>
                    <a:lnTo>
                      <a:pt x="412" y="592"/>
                    </a:lnTo>
                    <a:lnTo>
                      <a:pt x="395" y="580"/>
                    </a:lnTo>
                    <a:lnTo>
                      <a:pt x="376" y="565"/>
                    </a:lnTo>
                    <a:lnTo>
                      <a:pt x="357" y="550"/>
                    </a:lnTo>
                    <a:lnTo>
                      <a:pt x="336" y="533"/>
                    </a:lnTo>
                    <a:lnTo>
                      <a:pt x="314" y="514"/>
                    </a:lnTo>
                    <a:lnTo>
                      <a:pt x="291" y="493"/>
                    </a:lnTo>
                    <a:lnTo>
                      <a:pt x="268" y="470"/>
                    </a:lnTo>
                    <a:lnTo>
                      <a:pt x="245" y="446"/>
                    </a:lnTo>
                    <a:lnTo>
                      <a:pt x="221" y="419"/>
                    </a:lnTo>
                    <a:lnTo>
                      <a:pt x="197" y="389"/>
                    </a:lnTo>
                    <a:lnTo>
                      <a:pt x="172" y="355"/>
                    </a:lnTo>
                    <a:lnTo>
                      <a:pt x="149" y="320"/>
                    </a:lnTo>
                    <a:lnTo>
                      <a:pt x="114" y="253"/>
                    </a:lnTo>
                    <a:lnTo>
                      <a:pt x="91" y="193"/>
                    </a:lnTo>
                    <a:lnTo>
                      <a:pt x="77" y="138"/>
                    </a:lnTo>
                    <a:lnTo>
                      <a:pt x="71" y="91"/>
                    </a:lnTo>
                    <a:lnTo>
                      <a:pt x="70" y="53"/>
                    </a:lnTo>
                    <a:lnTo>
                      <a:pt x="72" y="25"/>
                    </a:lnTo>
                    <a:lnTo>
                      <a:pt x="76" y="6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5" name="Freeform 149"/>
              <p:cNvSpPr>
                <a:spLocks/>
              </p:cNvSpPr>
              <p:nvPr/>
            </p:nvSpPr>
            <p:spPr bwMode="auto">
              <a:xfrm>
                <a:off x="6511925" y="2155826"/>
                <a:ext cx="26988" cy="390525"/>
              </a:xfrm>
              <a:custGeom>
                <a:avLst/>
                <a:gdLst>
                  <a:gd name="T0" fmla="*/ 33 w 33"/>
                  <a:gd name="T1" fmla="*/ 72 h 492"/>
                  <a:gd name="T2" fmla="*/ 29 w 33"/>
                  <a:gd name="T3" fmla="*/ 114 h 492"/>
                  <a:gd name="T4" fmla="*/ 21 w 33"/>
                  <a:gd name="T5" fmla="*/ 217 h 492"/>
                  <a:gd name="T6" fmla="*/ 11 w 33"/>
                  <a:gd name="T7" fmla="*/ 353 h 492"/>
                  <a:gd name="T8" fmla="*/ 7 w 33"/>
                  <a:gd name="T9" fmla="*/ 492 h 492"/>
                  <a:gd name="T10" fmla="*/ 4 w 33"/>
                  <a:gd name="T11" fmla="*/ 434 h 492"/>
                  <a:gd name="T12" fmla="*/ 0 w 33"/>
                  <a:gd name="T13" fmla="*/ 296 h 492"/>
                  <a:gd name="T14" fmla="*/ 1 w 33"/>
                  <a:gd name="T15" fmla="*/ 133 h 492"/>
                  <a:gd name="T16" fmla="*/ 12 w 33"/>
                  <a:gd name="T17" fmla="*/ 0 h 492"/>
                  <a:gd name="T18" fmla="*/ 33 w 33"/>
                  <a:gd name="T19" fmla="*/ 72 h 4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3" h="492">
                    <a:moveTo>
                      <a:pt x="33" y="72"/>
                    </a:moveTo>
                    <a:lnTo>
                      <a:pt x="29" y="114"/>
                    </a:lnTo>
                    <a:lnTo>
                      <a:pt x="21" y="217"/>
                    </a:lnTo>
                    <a:lnTo>
                      <a:pt x="11" y="353"/>
                    </a:lnTo>
                    <a:lnTo>
                      <a:pt x="7" y="492"/>
                    </a:lnTo>
                    <a:lnTo>
                      <a:pt x="4" y="434"/>
                    </a:lnTo>
                    <a:lnTo>
                      <a:pt x="0" y="296"/>
                    </a:lnTo>
                    <a:lnTo>
                      <a:pt x="1" y="133"/>
                    </a:lnTo>
                    <a:lnTo>
                      <a:pt x="12" y="0"/>
                    </a:lnTo>
                    <a:lnTo>
                      <a:pt x="33" y="7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6" name="Freeform 150"/>
              <p:cNvSpPr>
                <a:spLocks/>
              </p:cNvSpPr>
              <p:nvPr/>
            </p:nvSpPr>
            <p:spPr bwMode="auto">
              <a:xfrm>
                <a:off x="6342063" y="1639888"/>
                <a:ext cx="60325" cy="204788"/>
              </a:xfrm>
              <a:custGeom>
                <a:avLst/>
                <a:gdLst>
                  <a:gd name="T0" fmla="*/ 50 w 77"/>
                  <a:gd name="T1" fmla="*/ 21 h 258"/>
                  <a:gd name="T2" fmla="*/ 49 w 77"/>
                  <a:gd name="T3" fmla="*/ 26 h 258"/>
                  <a:gd name="T4" fmla="*/ 46 w 77"/>
                  <a:gd name="T5" fmla="*/ 41 h 258"/>
                  <a:gd name="T6" fmla="*/ 42 w 77"/>
                  <a:gd name="T7" fmla="*/ 66 h 258"/>
                  <a:gd name="T8" fmla="*/ 40 w 77"/>
                  <a:gd name="T9" fmla="*/ 97 h 258"/>
                  <a:gd name="T10" fmla="*/ 41 w 77"/>
                  <a:gd name="T11" fmla="*/ 132 h 258"/>
                  <a:gd name="T12" fmla="*/ 47 w 77"/>
                  <a:gd name="T13" fmla="*/ 173 h 258"/>
                  <a:gd name="T14" fmla="*/ 58 w 77"/>
                  <a:gd name="T15" fmla="*/ 215 h 258"/>
                  <a:gd name="T16" fmla="*/ 77 w 77"/>
                  <a:gd name="T17" fmla="*/ 258 h 258"/>
                  <a:gd name="T18" fmla="*/ 72 w 77"/>
                  <a:gd name="T19" fmla="*/ 253 h 258"/>
                  <a:gd name="T20" fmla="*/ 61 w 77"/>
                  <a:gd name="T21" fmla="*/ 242 h 258"/>
                  <a:gd name="T22" fmla="*/ 45 w 77"/>
                  <a:gd name="T23" fmla="*/ 221 h 258"/>
                  <a:gd name="T24" fmla="*/ 27 w 77"/>
                  <a:gd name="T25" fmla="*/ 192 h 258"/>
                  <a:gd name="T26" fmla="*/ 12 w 77"/>
                  <a:gd name="T27" fmla="*/ 155 h 258"/>
                  <a:gd name="T28" fmla="*/ 2 w 77"/>
                  <a:gd name="T29" fmla="*/ 112 h 258"/>
                  <a:gd name="T30" fmla="*/ 0 w 77"/>
                  <a:gd name="T31" fmla="*/ 60 h 258"/>
                  <a:gd name="T32" fmla="*/ 9 w 77"/>
                  <a:gd name="T33" fmla="*/ 0 h 258"/>
                  <a:gd name="T34" fmla="*/ 50 w 77"/>
                  <a:gd name="T35" fmla="*/ 21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7" h="258">
                    <a:moveTo>
                      <a:pt x="50" y="21"/>
                    </a:moveTo>
                    <a:lnTo>
                      <a:pt x="49" y="26"/>
                    </a:lnTo>
                    <a:lnTo>
                      <a:pt x="46" y="41"/>
                    </a:lnTo>
                    <a:lnTo>
                      <a:pt x="42" y="66"/>
                    </a:lnTo>
                    <a:lnTo>
                      <a:pt x="40" y="97"/>
                    </a:lnTo>
                    <a:lnTo>
                      <a:pt x="41" y="132"/>
                    </a:lnTo>
                    <a:lnTo>
                      <a:pt x="47" y="173"/>
                    </a:lnTo>
                    <a:lnTo>
                      <a:pt x="58" y="215"/>
                    </a:lnTo>
                    <a:lnTo>
                      <a:pt x="77" y="258"/>
                    </a:lnTo>
                    <a:lnTo>
                      <a:pt x="72" y="253"/>
                    </a:lnTo>
                    <a:lnTo>
                      <a:pt x="61" y="242"/>
                    </a:lnTo>
                    <a:lnTo>
                      <a:pt x="45" y="221"/>
                    </a:lnTo>
                    <a:lnTo>
                      <a:pt x="27" y="192"/>
                    </a:lnTo>
                    <a:lnTo>
                      <a:pt x="12" y="155"/>
                    </a:lnTo>
                    <a:lnTo>
                      <a:pt x="2" y="112"/>
                    </a:lnTo>
                    <a:lnTo>
                      <a:pt x="0" y="60"/>
                    </a:lnTo>
                    <a:lnTo>
                      <a:pt x="9" y="0"/>
                    </a:lnTo>
                    <a:lnTo>
                      <a:pt x="50" y="2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7" name="Freeform 151"/>
              <p:cNvSpPr>
                <a:spLocks/>
              </p:cNvSpPr>
              <p:nvPr/>
            </p:nvSpPr>
            <p:spPr bwMode="auto">
              <a:xfrm>
                <a:off x="5975350" y="1192213"/>
                <a:ext cx="53975" cy="65088"/>
              </a:xfrm>
              <a:custGeom>
                <a:avLst/>
                <a:gdLst>
                  <a:gd name="T0" fmla="*/ 0 w 68"/>
                  <a:gd name="T1" fmla="*/ 0 h 82"/>
                  <a:gd name="T2" fmla="*/ 2 w 68"/>
                  <a:gd name="T3" fmla="*/ 1 h 82"/>
                  <a:gd name="T4" fmla="*/ 8 w 68"/>
                  <a:gd name="T5" fmla="*/ 4 h 82"/>
                  <a:gd name="T6" fmla="*/ 16 w 68"/>
                  <a:gd name="T7" fmla="*/ 11 h 82"/>
                  <a:gd name="T8" fmla="*/ 24 w 68"/>
                  <a:gd name="T9" fmla="*/ 19 h 82"/>
                  <a:gd name="T10" fmla="*/ 33 w 68"/>
                  <a:gd name="T11" fmla="*/ 31 h 82"/>
                  <a:gd name="T12" fmla="*/ 39 w 68"/>
                  <a:gd name="T13" fmla="*/ 43 h 82"/>
                  <a:gd name="T14" fmla="*/ 42 w 68"/>
                  <a:gd name="T15" fmla="*/ 59 h 82"/>
                  <a:gd name="T16" fmla="*/ 41 w 68"/>
                  <a:gd name="T17" fmla="*/ 78 h 82"/>
                  <a:gd name="T18" fmla="*/ 68 w 68"/>
                  <a:gd name="T19" fmla="*/ 82 h 82"/>
                  <a:gd name="T20" fmla="*/ 68 w 68"/>
                  <a:gd name="T21" fmla="*/ 79 h 82"/>
                  <a:gd name="T22" fmla="*/ 67 w 68"/>
                  <a:gd name="T23" fmla="*/ 69 h 82"/>
                  <a:gd name="T24" fmla="*/ 64 w 68"/>
                  <a:gd name="T25" fmla="*/ 55 h 82"/>
                  <a:gd name="T26" fmla="*/ 60 w 68"/>
                  <a:gd name="T27" fmla="*/ 39 h 82"/>
                  <a:gd name="T28" fmla="*/ 52 w 68"/>
                  <a:gd name="T29" fmla="*/ 24 h 82"/>
                  <a:gd name="T30" fmla="*/ 39 w 68"/>
                  <a:gd name="T31" fmla="*/ 11 h 82"/>
                  <a:gd name="T32" fmla="*/ 22 w 68"/>
                  <a:gd name="T33" fmla="*/ 2 h 82"/>
                  <a:gd name="T34" fmla="*/ 0 w 68"/>
                  <a:gd name="T35" fmla="*/ 0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8" h="82">
                    <a:moveTo>
                      <a:pt x="0" y="0"/>
                    </a:moveTo>
                    <a:lnTo>
                      <a:pt x="2" y="1"/>
                    </a:lnTo>
                    <a:lnTo>
                      <a:pt x="8" y="4"/>
                    </a:lnTo>
                    <a:lnTo>
                      <a:pt x="16" y="11"/>
                    </a:lnTo>
                    <a:lnTo>
                      <a:pt x="24" y="19"/>
                    </a:lnTo>
                    <a:lnTo>
                      <a:pt x="33" y="31"/>
                    </a:lnTo>
                    <a:lnTo>
                      <a:pt x="39" y="43"/>
                    </a:lnTo>
                    <a:lnTo>
                      <a:pt x="42" y="59"/>
                    </a:lnTo>
                    <a:lnTo>
                      <a:pt x="41" y="78"/>
                    </a:lnTo>
                    <a:lnTo>
                      <a:pt x="68" y="82"/>
                    </a:lnTo>
                    <a:lnTo>
                      <a:pt x="68" y="79"/>
                    </a:lnTo>
                    <a:lnTo>
                      <a:pt x="67" y="69"/>
                    </a:lnTo>
                    <a:lnTo>
                      <a:pt x="64" y="55"/>
                    </a:lnTo>
                    <a:lnTo>
                      <a:pt x="60" y="39"/>
                    </a:lnTo>
                    <a:lnTo>
                      <a:pt x="52" y="24"/>
                    </a:lnTo>
                    <a:lnTo>
                      <a:pt x="39" y="11"/>
                    </a:lnTo>
                    <a:lnTo>
                      <a:pt x="22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8" name="Freeform 152"/>
              <p:cNvSpPr>
                <a:spLocks/>
              </p:cNvSpPr>
              <p:nvPr/>
            </p:nvSpPr>
            <p:spPr bwMode="auto">
              <a:xfrm>
                <a:off x="6013450" y="1311276"/>
                <a:ext cx="73025" cy="58738"/>
              </a:xfrm>
              <a:custGeom>
                <a:avLst/>
                <a:gdLst>
                  <a:gd name="T0" fmla="*/ 0 w 93"/>
                  <a:gd name="T1" fmla="*/ 73 h 73"/>
                  <a:gd name="T2" fmla="*/ 2 w 93"/>
                  <a:gd name="T3" fmla="*/ 72 h 73"/>
                  <a:gd name="T4" fmla="*/ 7 w 93"/>
                  <a:gd name="T5" fmla="*/ 70 h 73"/>
                  <a:gd name="T6" fmla="*/ 15 w 93"/>
                  <a:gd name="T7" fmla="*/ 66 h 73"/>
                  <a:gd name="T8" fmla="*/ 27 w 93"/>
                  <a:gd name="T9" fmla="*/ 60 h 73"/>
                  <a:gd name="T10" fmla="*/ 38 w 93"/>
                  <a:gd name="T11" fmla="*/ 53 h 73"/>
                  <a:gd name="T12" fmla="*/ 53 w 93"/>
                  <a:gd name="T13" fmla="*/ 44 h 73"/>
                  <a:gd name="T14" fmla="*/ 68 w 93"/>
                  <a:gd name="T15" fmla="*/ 34 h 73"/>
                  <a:gd name="T16" fmla="*/ 83 w 93"/>
                  <a:gd name="T17" fmla="*/ 21 h 73"/>
                  <a:gd name="T18" fmla="*/ 92 w 93"/>
                  <a:gd name="T19" fmla="*/ 11 h 73"/>
                  <a:gd name="T20" fmla="*/ 93 w 93"/>
                  <a:gd name="T21" fmla="*/ 3 h 73"/>
                  <a:gd name="T22" fmla="*/ 86 w 93"/>
                  <a:gd name="T23" fmla="*/ 0 h 73"/>
                  <a:gd name="T24" fmla="*/ 75 w 93"/>
                  <a:gd name="T25" fmla="*/ 2 h 73"/>
                  <a:gd name="T26" fmla="*/ 59 w 93"/>
                  <a:gd name="T27" fmla="*/ 10 h 73"/>
                  <a:gd name="T28" fmla="*/ 40 w 93"/>
                  <a:gd name="T29" fmla="*/ 23 h 73"/>
                  <a:gd name="T30" fmla="*/ 20 w 93"/>
                  <a:gd name="T31" fmla="*/ 44 h 73"/>
                  <a:gd name="T32" fmla="*/ 0 w 93"/>
                  <a:gd name="T33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3" h="73">
                    <a:moveTo>
                      <a:pt x="0" y="73"/>
                    </a:moveTo>
                    <a:lnTo>
                      <a:pt x="2" y="72"/>
                    </a:lnTo>
                    <a:lnTo>
                      <a:pt x="7" y="70"/>
                    </a:lnTo>
                    <a:lnTo>
                      <a:pt x="15" y="66"/>
                    </a:lnTo>
                    <a:lnTo>
                      <a:pt x="27" y="60"/>
                    </a:lnTo>
                    <a:lnTo>
                      <a:pt x="38" y="53"/>
                    </a:lnTo>
                    <a:lnTo>
                      <a:pt x="53" y="44"/>
                    </a:lnTo>
                    <a:lnTo>
                      <a:pt x="68" y="34"/>
                    </a:lnTo>
                    <a:lnTo>
                      <a:pt x="83" y="21"/>
                    </a:lnTo>
                    <a:lnTo>
                      <a:pt x="92" y="11"/>
                    </a:lnTo>
                    <a:lnTo>
                      <a:pt x="93" y="3"/>
                    </a:lnTo>
                    <a:lnTo>
                      <a:pt x="86" y="0"/>
                    </a:lnTo>
                    <a:lnTo>
                      <a:pt x="75" y="2"/>
                    </a:lnTo>
                    <a:lnTo>
                      <a:pt x="59" y="10"/>
                    </a:lnTo>
                    <a:lnTo>
                      <a:pt x="40" y="23"/>
                    </a:lnTo>
                    <a:lnTo>
                      <a:pt x="20" y="44"/>
                    </a:lnTo>
                    <a:lnTo>
                      <a:pt x="0" y="7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pic>
          <p:nvPicPr>
            <p:cNvPr id="1177" name="Picture 153" descr="C:\Users\rlogsdo\AppData\Local\Microsoft\Windows\Temporary Internet Files\Content.IE5\0X7SIS7Y\MC900013243[1].wmf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7238" y="70954"/>
              <a:ext cx="801282" cy="1091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78" name="Picture 154" descr="C:\Users\rlogsdo\AppData\Local\Microsoft\Windows\Temporary Internet Files\Content.IE5\F8AZ0CZB\MC900150783[1]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94971" y="94133"/>
              <a:ext cx="1389367" cy="11507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79" name="Picture 155" descr="C:\Users\rlogsdo\AppData\Local\Microsoft\Windows\Temporary Internet Files\Content.IE5\0X7SIS7Y\MC900030183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81800" y="831757"/>
              <a:ext cx="502293" cy="502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50" name="Freeform 1149"/>
            <p:cNvSpPr/>
            <p:nvPr/>
          </p:nvSpPr>
          <p:spPr>
            <a:xfrm>
              <a:off x="5274527" y="11151"/>
              <a:ext cx="3869473" cy="6869151"/>
            </a:xfrm>
            <a:custGeom>
              <a:avLst/>
              <a:gdLst>
                <a:gd name="connsiteX0" fmla="*/ 3858322 w 3869473"/>
                <a:gd name="connsiteY0" fmla="*/ 0 h 6869151"/>
                <a:gd name="connsiteX1" fmla="*/ 0 w 3869473"/>
                <a:gd name="connsiteY1" fmla="*/ 2888166 h 6869151"/>
                <a:gd name="connsiteX2" fmla="*/ 0 w 3869473"/>
                <a:gd name="connsiteY2" fmla="*/ 6869151 h 6869151"/>
                <a:gd name="connsiteX3" fmla="*/ 3869473 w 3869473"/>
                <a:gd name="connsiteY3" fmla="*/ 6846849 h 6869151"/>
                <a:gd name="connsiteX4" fmla="*/ 3858322 w 3869473"/>
                <a:gd name="connsiteY4" fmla="*/ 0 h 6869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69473" h="6869151">
                  <a:moveTo>
                    <a:pt x="3858322" y="0"/>
                  </a:moveTo>
                  <a:lnTo>
                    <a:pt x="0" y="2888166"/>
                  </a:lnTo>
                  <a:lnTo>
                    <a:pt x="0" y="6869151"/>
                  </a:lnTo>
                  <a:lnTo>
                    <a:pt x="3869473" y="6846849"/>
                  </a:lnTo>
                  <a:lnTo>
                    <a:pt x="3858322" y="0"/>
                  </a:lnTo>
                  <a:close/>
                </a:path>
              </a:pathLst>
            </a:cu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80" name="Picture 156" descr="C:\Users\rlogsdo\AppData\Local\Microsoft\Windows\Temporary Internet Files\Content.IE5\4WRGUC35\MC900433918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189719">
              <a:off x="5257800" y="2469040"/>
              <a:ext cx="988433" cy="9884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1" name="Picture 156" descr="C:\Users\rlogsdo\AppData\Local\Microsoft\Windows\Temporary Internet Files\Content.IE5\4WRGUC35\MC900433918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189719">
              <a:off x="6103560" y="1787951"/>
              <a:ext cx="953882" cy="9538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2" name="Picture 156" descr="C:\Users\rlogsdo\AppData\Local\Microsoft\Windows\Temporary Internet Files\Content.IE5\4WRGUC35\MC900433918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189719">
              <a:off x="6998640" y="1182497"/>
              <a:ext cx="878964" cy="8789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3" name="Picture 156" descr="C:\Users\rlogsdo\AppData\Local\Microsoft\Windows\Temporary Internet Files\Content.IE5\4WRGUC35\MC900433918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189719">
              <a:off x="7683554" y="673416"/>
              <a:ext cx="819582" cy="8195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4" name="Picture 156" descr="C:\Users\rlogsdo\AppData\Local\Microsoft\Windows\Temporary Internet Files\Content.IE5\4WRGUC35\MC900433918[1]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189719">
              <a:off x="8391608" y="199910"/>
              <a:ext cx="724278" cy="724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51" name="Freeform 1150"/>
            <p:cNvSpPr/>
            <p:nvPr/>
          </p:nvSpPr>
          <p:spPr>
            <a:xfrm>
              <a:off x="5263376" y="557561"/>
              <a:ext cx="3891775" cy="5140712"/>
            </a:xfrm>
            <a:custGeom>
              <a:avLst/>
              <a:gdLst>
                <a:gd name="connsiteX0" fmla="*/ 11151 w 3891775"/>
                <a:gd name="connsiteY0" fmla="*/ 3100039 h 5140712"/>
                <a:gd name="connsiteX1" fmla="*/ 156117 w 3891775"/>
                <a:gd name="connsiteY1" fmla="*/ 3222702 h 5140712"/>
                <a:gd name="connsiteX2" fmla="*/ 490653 w 3891775"/>
                <a:gd name="connsiteY2" fmla="*/ 3189249 h 5140712"/>
                <a:gd name="connsiteX3" fmla="*/ 769434 w 3891775"/>
                <a:gd name="connsiteY3" fmla="*/ 3021980 h 5140712"/>
                <a:gd name="connsiteX4" fmla="*/ 1405053 w 3891775"/>
                <a:gd name="connsiteY4" fmla="*/ 2442117 h 5140712"/>
                <a:gd name="connsiteX5" fmla="*/ 2107580 w 3891775"/>
                <a:gd name="connsiteY5" fmla="*/ 1795346 h 5140712"/>
                <a:gd name="connsiteX6" fmla="*/ 2743200 w 3891775"/>
                <a:gd name="connsiteY6" fmla="*/ 1115122 h 5140712"/>
                <a:gd name="connsiteX7" fmla="*/ 3869473 w 3891775"/>
                <a:gd name="connsiteY7" fmla="*/ 0 h 5140712"/>
                <a:gd name="connsiteX8" fmla="*/ 3858322 w 3891775"/>
                <a:gd name="connsiteY8" fmla="*/ 635619 h 5140712"/>
                <a:gd name="connsiteX9" fmla="*/ 2921619 w 3891775"/>
                <a:gd name="connsiteY9" fmla="*/ 1594624 h 5140712"/>
                <a:gd name="connsiteX10" fmla="*/ 1683834 w 3891775"/>
                <a:gd name="connsiteY10" fmla="*/ 2821259 h 5140712"/>
                <a:gd name="connsiteX11" fmla="*/ 1226634 w 3891775"/>
                <a:gd name="connsiteY11" fmla="*/ 3267307 h 5140712"/>
                <a:gd name="connsiteX12" fmla="*/ 758283 w 3891775"/>
                <a:gd name="connsiteY12" fmla="*/ 3657600 h 5140712"/>
                <a:gd name="connsiteX13" fmla="*/ 646770 w 3891775"/>
                <a:gd name="connsiteY13" fmla="*/ 3847171 h 5140712"/>
                <a:gd name="connsiteX14" fmla="*/ 646770 w 3891775"/>
                <a:gd name="connsiteY14" fmla="*/ 4270917 h 5140712"/>
                <a:gd name="connsiteX15" fmla="*/ 825190 w 3891775"/>
                <a:gd name="connsiteY15" fmla="*/ 4493941 h 5140712"/>
                <a:gd name="connsiteX16" fmla="*/ 1706136 w 3891775"/>
                <a:gd name="connsiteY16" fmla="*/ 4560849 h 5140712"/>
                <a:gd name="connsiteX17" fmla="*/ 2219092 w 3891775"/>
                <a:gd name="connsiteY17" fmla="*/ 4560849 h 5140712"/>
                <a:gd name="connsiteX18" fmla="*/ 3077736 w 3891775"/>
                <a:gd name="connsiteY18" fmla="*/ 4572000 h 5140712"/>
                <a:gd name="connsiteX19" fmla="*/ 3624146 w 3891775"/>
                <a:gd name="connsiteY19" fmla="*/ 4572000 h 5140712"/>
                <a:gd name="connsiteX20" fmla="*/ 3880624 w 3891775"/>
                <a:gd name="connsiteY20" fmla="*/ 4583151 h 5140712"/>
                <a:gd name="connsiteX21" fmla="*/ 3891775 w 3891775"/>
                <a:gd name="connsiteY21" fmla="*/ 5006898 h 5140712"/>
                <a:gd name="connsiteX22" fmla="*/ 1393902 w 3891775"/>
                <a:gd name="connsiteY22" fmla="*/ 4973444 h 5140712"/>
                <a:gd name="connsiteX23" fmla="*/ 602165 w 3891775"/>
                <a:gd name="connsiteY23" fmla="*/ 4873083 h 5140712"/>
                <a:gd name="connsiteX24" fmla="*/ 278780 w 3891775"/>
                <a:gd name="connsiteY24" fmla="*/ 4873083 h 5140712"/>
                <a:gd name="connsiteX25" fmla="*/ 66907 w 3891775"/>
                <a:gd name="connsiteY25" fmla="*/ 4995746 h 5140712"/>
                <a:gd name="connsiteX26" fmla="*/ 0 w 3891775"/>
                <a:gd name="connsiteY26" fmla="*/ 5140712 h 5140712"/>
                <a:gd name="connsiteX27" fmla="*/ 11151 w 3891775"/>
                <a:gd name="connsiteY27" fmla="*/ 3100039 h 51407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891775" h="5140712">
                  <a:moveTo>
                    <a:pt x="11151" y="3100039"/>
                  </a:moveTo>
                  <a:lnTo>
                    <a:pt x="156117" y="3222702"/>
                  </a:lnTo>
                  <a:lnTo>
                    <a:pt x="490653" y="3189249"/>
                  </a:lnTo>
                  <a:lnTo>
                    <a:pt x="769434" y="3021980"/>
                  </a:lnTo>
                  <a:lnTo>
                    <a:pt x="1405053" y="2442117"/>
                  </a:lnTo>
                  <a:lnTo>
                    <a:pt x="2107580" y="1795346"/>
                  </a:lnTo>
                  <a:lnTo>
                    <a:pt x="2743200" y="1115122"/>
                  </a:lnTo>
                  <a:lnTo>
                    <a:pt x="3869473" y="0"/>
                  </a:lnTo>
                  <a:lnTo>
                    <a:pt x="3858322" y="635619"/>
                  </a:lnTo>
                  <a:lnTo>
                    <a:pt x="2921619" y="1594624"/>
                  </a:lnTo>
                  <a:lnTo>
                    <a:pt x="1683834" y="2821259"/>
                  </a:lnTo>
                  <a:lnTo>
                    <a:pt x="1226634" y="3267307"/>
                  </a:lnTo>
                  <a:lnTo>
                    <a:pt x="758283" y="3657600"/>
                  </a:lnTo>
                  <a:lnTo>
                    <a:pt x="646770" y="3847171"/>
                  </a:lnTo>
                  <a:lnTo>
                    <a:pt x="646770" y="4270917"/>
                  </a:lnTo>
                  <a:lnTo>
                    <a:pt x="825190" y="4493941"/>
                  </a:lnTo>
                  <a:lnTo>
                    <a:pt x="1706136" y="4560849"/>
                  </a:lnTo>
                  <a:lnTo>
                    <a:pt x="2219092" y="4560849"/>
                  </a:lnTo>
                  <a:lnTo>
                    <a:pt x="3077736" y="4572000"/>
                  </a:lnTo>
                  <a:lnTo>
                    <a:pt x="3624146" y="4572000"/>
                  </a:lnTo>
                  <a:lnTo>
                    <a:pt x="3880624" y="4583151"/>
                  </a:lnTo>
                  <a:lnTo>
                    <a:pt x="3891775" y="5006898"/>
                  </a:lnTo>
                  <a:lnTo>
                    <a:pt x="1393902" y="4973444"/>
                  </a:lnTo>
                  <a:lnTo>
                    <a:pt x="602165" y="4873083"/>
                  </a:lnTo>
                  <a:lnTo>
                    <a:pt x="278780" y="4873083"/>
                  </a:lnTo>
                  <a:lnTo>
                    <a:pt x="66907" y="4995746"/>
                  </a:lnTo>
                  <a:lnTo>
                    <a:pt x="0" y="5140712"/>
                  </a:lnTo>
                  <a:lnTo>
                    <a:pt x="11151" y="3100039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6" name="Straight Connector 295"/>
            <p:cNvCxnSpPr/>
            <p:nvPr/>
          </p:nvCxnSpPr>
          <p:spPr>
            <a:xfrm>
              <a:off x="4953000" y="16726"/>
              <a:ext cx="0" cy="6858000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7" name="Straight Connector 296"/>
            <p:cNvCxnSpPr/>
            <p:nvPr/>
          </p:nvCxnSpPr>
          <p:spPr>
            <a:xfrm>
              <a:off x="4267200" y="11151"/>
              <a:ext cx="0" cy="6858000"/>
            </a:xfrm>
            <a:prstGeom prst="line">
              <a:avLst/>
            </a:prstGeom>
            <a:ln>
              <a:solidFill>
                <a:schemeClr val="bg1"/>
              </a:solidFill>
              <a:prstDash val="dash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54" name="AutoShape 160"/>
            <p:cNvSpPr>
              <a:spLocks noChangeAspect="1" noChangeArrowheads="1" noTextEdit="1"/>
            </p:cNvSpPr>
            <p:nvPr/>
          </p:nvSpPr>
          <p:spPr bwMode="auto">
            <a:xfrm>
              <a:off x="3668713" y="2522538"/>
              <a:ext cx="1806575" cy="1812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08" name="Group 307"/>
            <p:cNvGrpSpPr/>
            <p:nvPr/>
          </p:nvGrpSpPr>
          <p:grpSpPr>
            <a:xfrm rot="387821">
              <a:off x="6006013" y="5120659"/>
              <a:ext cx="862013" cy="357685"/>
              <a:chOff x="3690938" y="3121026"/>
              <a:chExt cx="1763713" cy="731838"/>
            </a:xfrm>
          </p:grpSpPr>
          <p:sp>
            <p:nvSpPr>
              <p:cNvPr id="1155" name="Freeform 162"/>
              <p:cNvSpPr>
                <a:spLocks/>
              </p:cNvSpPr>
              <p:nvPr/>
            </p:nvSpPr>
            <p:spPr bwMode="auto">
              <a:xfrm>
                <a:off x="5376863" y="3486151"/>
                <a:ext cx="36513" cy="130175"/>
              </a:xfrm>
              <a:custGeom>
                <a:avLst/>
                <a:gdLst>
                  <a:gd name="T0" fmla="*/ 46 w 46"/>
                  <a:gd name="T1" fmla="*/ 165 h 165"/>
                  <a:gd name="T2" fmla="*/ 46 w 46"/>
                  <a:gd name="T3" fmla="*/ 2 h 165"/>
                  <a:gd name="T4" fmla="*/ 9 w 46"/>
                  <a:gd name="T5" fmla="*/ 0 h 165"/>
                  <a:gd name="T6" fmla="*/ 0 w 46"/>
                  <a:gd name="T7" fmla="*/ 165 h 165"/>
                  <a:gd name="T8" fmla="*/ 46 w 46"/>
                  <a:gd name="T9" fmla="*/ 16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165">
                    <a:moveTo>
                      <a:pt x="46" y="165"/>
                    </a:moveTo>
                    <a:lnTo>
                      <a:pt x="46" y="2"/>
                    </a:lnTo>
                    <a:lnTo>
                      <a:pt x="9" y="0"/>
                    </a:lnTo>
                    <a:lnTo>
                      <a:pt x="0" y="165"/>
                    </a:lnTo>
                    <a:lnTo>
                      <a:pt x="46" y="16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6" name="Freeform 163"/>
              <p:cNvSpPr>
                <a:spLocks/>
              </p:cNvSpPr>
              <p:nvPr/>
            </p:nvSpPr>
            <p:spPr bwMode="auto">
              <a:xfrm>
                <a:off x="5183188" y="3135313"/>
                <a:ext cx="23813" cy="84138"/>
              </a:xfrm>
              <a:custGeom>
                <a:avLst/>
                <a:gdLst>
                  <a:gd name="T0" fmla="*/ 30 w 30"/>
                  <a:gd name="T1" fmla="*/ 53 h 106"/>
                  <a:gd name="T2" fmla="*/ 28 w 30"/>
                  <a:gd name="T3" fmla="*/ 33 h 106"/>
                  <a:gd name="T4" fmla="*/ 22 w 30"/>
                  <a:gd name="T5" fmla="*/ 16 h 106"/>
                  <a:gd name="T6" fmla="*/ 14 w 30"/>
                  <a:gd name="T7" fmla="*/ 5 h 106"/>
                  <a:gd name="T8" fmla="*/ 3 w 30"/>
                  <a:gd name="T9" fmla="*/ 0 h 106"/>
                  <a:gd name="T10" fmla="*/ 0 w 30"/>
                  <a:gd name="T11" fmla="*/ 106 h 106"/>
                  <a:gd name="T12" fmla="*/ 12 w 30"/>
                  <a:gd name="T13" fmla="*/ 102 h 106"/>
                  <a:gd name="T14" fmla="*/ 21 w 30"/>
                  <a:gd name="T15" fmla="*/ 90 h 106"/>
                  <a:gd name="T16" fmla="*/ 27 w 30"/>
                  <a:gd name="T17" fmla="*/ 74 h 106"/>
                  <a:gd name="T18" fmla="*/ 30 w 30"/>
                  <a:gd name="T19" fmla="*/ 53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0" h="106">
                    <a:moveTo>
                      <a:pt x="30" y="53"/>
                    </a:moveTo>
                    <a:lnTo>
                      <a:pt x="28" y="33"/>
                    </a:lnTo>
                    <a:lnTo>
                      <a:pt x="22" y="16"/>
                    </a:lnTo>
                    <a:lnTo>
                      <a:pt x="14" y="5"/>
                    </a:lnTo>
                    <a:lnTo>
                      <a:pt x="3" y="0"/>
                    </a:lnTo>
                    <a:lnTo>
                      <a:pt x="0" y="106"/>
                    </a:lnTo>
                    <a:lnTo>
                      <a:pt x="12" y="102"/>
                    </a:lnTo>
                    <a:lnTo>
                      <a:pt x="21" y="90"/>
                    </a:lnTo>
                    <a:lnTo>
                      <a:pt x="27" y="74"/>
                    </a:lnTo>
                    <a:lnTo>
                      <a:pt x="30" y="5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7" name="Freeform 164"/>
              <p:cNvSpPr>
                <a:spLocks/>
              </p:cNvSpPr>
              <p:nvPr/>
            </p:nvSpPr>
            <p:spPr bwMode="auto">
              <a:xfrm>
                <a:off x="5154613" y="3244851"/>
                <a:ext cx="61913" cy="123825"/>
              </a:xfrm>
              <a:custGeom>
                <a:avLst/>
                <a:gdLst>
                  <a:gd name="T0" fmla="*/ 64 w 78"/>
                  <a:gd name="T1" fmla="*/ 0 h 157"/>
                  <a:gd name="T2" fmla="*/ 58 w 78"/>
                  <a:gd name="T3" fmla="*/ 2 h 157"/>
                  <a:gd name="T4" fmla="*/ 54 w 78"/>
                  <a:gd name="T5" fmla="*/ 5 h 157"/>
                  <a:gd name="T6" fmla="*/ 50 w 78"/>
                  <a:gd name="T7" fmla="*/ 10 h 157"/>
                  <a:gd name="T8" fmla="*/ 49 w 78"/>
                  <a:gd name="T9" fmla="*/ 15 h 157"/>
                  <a:gd name="T10" fmla="*/ 49 w 78"/>
                  <a:gd name="T11" fmla="*/ 38 h 157"/>
                  <a:gd name="T12" fmla="*/ 1 w 78"/>
                  <a:gd name="T13" fmla="*/ 38 h 157"/>
                  <a:gd name="T14" fmla="*/ 1 w 78"/>
                  <a:gd name="T15" fmla="*/ 56 h 157"/>
                  <a:gd name="T16" fmla="*/ 49 w 78"/>
                  <a:gd name="T17" fmla="*/ 56 h 157"/>
                  <a:gd name="T18" fmla="*/ 48 w 78"/>
                  <a:gd name="T19" fmla="*/ 84 h 157"/>
                  <a:gd name="T20" fmla="*/ 0 w 78"/>
                  <a:gd name="T21" fmla="*/ 84 h 157"/>
                  <a:gd name="T22" fmla="*/ 0 w 78"/>
                  <a:gd name="T23" fmla="*/ 102 h 157"/>
                  <a:gd name="T24" fmla="*/ 48 w 78"/>
                  <a:gd name="T25" fmla="*/ 102 h 157"/>
                  <a:gd name="T26" fmla="*/ 47 w 78"/>
                  <a:gd name="T27" fmla="*/ 142 h 157"/>
                  <a:gd name="T28" fmla="*/ 48 w 78"/>
                  <a:gd name="T29" fmla="*/ 148 h 157"/>
                  <a:gd name="T30" fmla="*/ 50 w 78"/>
                  <a:gd name="T31" fmla="*/ 152 h 157"/>
                  <a:gd name="T32" fmla="*/ 55 w 78"/>
                  <a:gd name="T33" fmla="*/ 156 h 157"/>
                  <a:gd name="T34" fmla="*/ 61 w 78"/>
                  <a:gd name="T35" fmla="*/ 157 h 157"/>
                  <a:gd name="T36" fmla="*/ 65 w 78"/>
                  <a:gd name="T37" fmla="*/ 156 h 157"/>
                  <a:gd name="T38" fmla="*/ 70 w 78"/>
                  <a:gd name="T39" fmla="*/ 152 h 157"/>
                  <a:gd name="T40" fmla="*/ 73 w 78"/>
                  <a:gd name="T41" fmla="*/ 148 h 157"/>
                  <a:gd name="T42" fmla="*/ 74 w 78"/>
                  <a:gd name="T43" fmla="*/ 142 h 157"/>
                  <a:gd name="T44" fmla="*/ 78 w 78"/>
                  <a:gd name="T45" fmla="*/ 15 h 157"/>
                  <a:gd name="T46" fmla="*/ 77 w 78"/>
                  <a:gd name="T47" fmla="*/ 10 h 157"/>
                  <a:gd name="T48" fmla="*/ 74 w 78"/>
                  <a:gd name="T49" fmla="*/ 5 h 157"/>
                  <a:gd name="T50" fmla="*/ 70 w 78"/>
                  <a:gd name="T51" fmla="*/ 2 h 157"/>
                  <a:gd name="T52" fmla="*/ 64 w 78"/>
                  <a:gd name="T53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78" h="157">
                    <a:moveTo>
                      <a:pt x="64" y="0"/>
                    </a:moveTo>
                    <a:lnTo>
                      <a:pt x="58" y="2"/>
                    </a:lnTo>
                    <a:lnTo>
                      <a:pt x="54" y="5"/>
                    </a:lnTo>
                    <a:lnTo>
                      <a:pt x="50" y="10"/>
                    </a:lnTo>
                    <a:lnTo>
                      <a:pt x="49" y="15"/>
                    </a:lnTo>
                    <a:lnTo>
                      <a:pt x="49" y="38"/>
                    </a:lnTo>
                    <a:lnTo>
                      <a:pt x="1" y="38"/>
                    </a:lnTo>
                    <a:lnTo>
                      <a:pt x="1" y="56"/>
                    </a:lnTo>
                    <a:lnTo>
                      <a:pt x="49" y="56"/>
                    </a:lnTo>
                    <a:lnTo>
                      <a:pt x="48" y="84"/>
                    </a:lnTo>
                    <a:lnTo>
                      <a:pt x="0" y="84"/>
                    </a:lnTo>
                    <a:lnTo>
                      <a:pt x="0" y="102"/>
                    </a:lnTo>
                    <a:lnTo>
                      <a:pt x="48" y="102"/>
                    </a:lnTo>
                    <a:lnTo>
                      <a:pt x="47" y="142"/>
                    </a:lnTo>
                    <a:lnTo>
                      <a:pt x="48" y="148"/>
                    </a:lnTo>
                    <a:lnTo>
                      <a:pt x="50" y="152"/>
                    </a:lnTo>
                    <a:lnTo>
                      <a:pt x="55" y="156"/>
                    </a:lnTo>
                    <a:lnTo>
                      <a:pt x="61" y="157"/>
                    </a:lnTo>
                    <a:lnTo>
                      <a:pt x="65" y="156"/>
                    </a:lnTo>
                    <a:lnTo>
                      <a:pt x="70" y="152"/>
                    </a:lnTo>
                    <a:lnTo>
                      <a:pt x="73" y="148"/>
                    </a:lnTo>
                    <a:lnTo>
                      <a:pt x="74" y="142"/>
                    </a:lnTo>
                    <a:lnTo>
                      <a:pt x="78" y="15"/>
                    </a:lnTo>
                    <a:lnTo>
                      <a:pt x="77" y="10"/>
                    </a:lnTo>
                    <a:lnTo>
                      <a:pt x="74" y="5"/>
                    </a:lnTo>
                    <a:lnTo>
                      <a:pt x="70" y="2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0" name="Freeform 167"/>
              <p:cNvSpPr>
                <a:spLocks/>
              </p:cNvSpPr>
              <p:nvPr/>
            </p:nvSpPr>
            <p:spPr bwMode="auto">
              <a:xfrm>
                <a:off x="3786188" y="3165476"/>
                <a:ext cx="1524000" cy="687388"/>
              </a:xfrm>
              <a:custGeom>
                <a:avLst/>
                <a:gdLst>
                  <a:gd name="T0" fmla="*/ 1751 w 1920"/>
                  <a:gd name="T1" fmla="*/ 258 h 866"/>
                  <a:gd name="T2" fmla="*/ 1786 w 1920"/>
                  <a:gd name="T3" fmla="*/ 297 h 866"/>
                  <a:gd name="T4" fmla="*/ 1789 w 1920"/>
                  <a:gd name="T5" fmla="*/ 308 h 866"/>
                  <a:gd name="T6" fmla="*/ 1800 w 1920"/>
                  <a:gd name="T7" fmla="*/ 312 h 866"/>
                  <a:gd name="T8" fmla="*/ 1809 w 1920"/>
                  <a:gd name="T9" fmla="*/ 308 h 866"/>
                  <a:gd name="T10" fmla="*/ 1814 w 1920"/>
                  <a:gd name="T11" fmla="*/ 297 h 866"/>
                  <a:gd name="T12" fmla="*/ 1816 w 1920"/>
                  <a:gd name="T13" fmla="*/ 166 h 866"/>
                  <a:gd name="T14" fmla="*/ 1808 w 1920"/>
                  <a:gd name="T15" fmla="*/ 158 h 866"/>
                  <a:gd name="T16" fmla="*/ 1797 w 1920"/>
                  <a:gd name="T17" fmla="*/ 158 h 866"/>
                  <a:gd name="T18" fmla="*/ 1789 w 1920"/>
                  <a:gd name="T19" fmla="*/ 166 h 866"/>
                  <a:gd name="T20" fmla="*/ 1788 w 1920"/>
                  <a:gd name="T21" fmla="*/ 195 h 866"/>
                  <a:gd name="T22" fmla="*/ 1755 w 1920"/>
                  <a:gd name="T23" fmla="*/ 75 h 866"/>
                  <a:gd name="T24" fmla="*/ 1751 w 1920"/>
                  <a:gd name="T25" fmla="*/ 49 h 866"/>
                  <a:gd name="T26" fmla="*/ 1739 w 1920"/>
                  <a:gd name="T27" fmla="*/ 24 h 866"/>
                  <a:gd name="T28" fmla="*/ 1719 w 1920"/>
                  <a:gd name="T29" fmla="*/ 7 h 866"/>
                  <a:gd name="T30" fmla="*/ 1696 w 1920"/>
                  <a:gd name="T31" fmla="*/ 0 h 866"/>
                  <a:gd name="T32" fmla="*/ 254 w 1920"/>
                  <a:gd name="T33" fmla="*/ 16 h 866"/>
                  <a:gd name="T34" fmla="*/ 75 w 1920"/>
                  <a:gd name="T35" fmla="*/ 12 h 866"/>
                  <a:gd name="T36" fmla="*/ 19 w 1920"/>
                  <a:gd name="T37" fmla="*/ 12 h 866"/>
                  <a:gd name="T38" fmla="*/ 15 w 1920"/>
                  <a:gd name="T39" fmla="*/ 13 h 866"/>
                  <a:gd name="T40" fmla="*/ 8 w 1920"/>
                  <a:gd name="T41" fmla="*/ 14 h 866"/>
                  <a:gd name="T42" fmla="*/ 0 w 1920"/>
                  <a:gd name="T43" fmla="*/ 15 h 866"/>
                  <a:gd name="T44" fmla="*/ 366 w 1920"/>
                  <a:gd name="T45" fmla="*/ 709 h 866"/>
                  <a:gd name="T46" fmla="*/ 366 w 1920"/>
                  <a:gd name="T47" fmla="*/ 713 h 866"/>
                  <a:gd name="T48" fmla="*/ 366 w 1920"/>
                  <a:gd name="T49" fmla="*/ 720 h 866"/>
                  <a:gd name="T50" fmla="*/ 367 w 1920"/>
                  <a:gd name="T51" fmla="*/ 752 h 866"/>
                  <a:gd name="T52" fmla="*/ 387 w 1920"/>
                  <a:gd name="T53" fmla="*/ 803 h 866"/>
                  <a:gd name="T54" fmla="*/ 423 w 1920"/>
                  <a:gd name="T55" fmla="*/ 842 h 866"/>
                  <a:gd name="T56" fmla="*/ 471 w 1920"/>
                  <a:gd name="T57" fmla="*/ 863 h 866"/>
                  <a:gd name="T58" fmla="*/ 526 w 1920"/>
                  <a:gd name="T59" fmla="*/ 864 h 866"/>
                  <a:gd name="T60" fmla="*/ 576 w 1920"/>
                  <a:gd name="T61" fmla="*/ 843 h 866"/>
                  <a:gd name="T62" fmla="*/ 614 w 1920"/>
                  <a:gd name="T63" fmla="*/ 806 h 866"/>
                  <a:gd name="T64" fmla="*/ 635 w 1920"/>
                  <a:gd name="T65" fmla="*/ 755 h 866"/>
                  <a:gd name="T66" fmla="*/ 638 w 1920"/>
                  <a:gd name="T67" fmla="*/ 723 h 866"/>
                  <a:gd name="T68" fmla="*/ 638 w 1920"/>
                  <a:gd name="T69" fmla="*/ 718 h 866"/>
                  <a:gd name="T70" fmla="*/ 919 w 1920"/>
                  <a:gd name="T71" fmla="*/ 703 h 866"/>
                  <a:gd name="T72" fmla="*/ 1771 w 1920"/>
                  <a:gd name="T73" fmla="*/ 730 h 866"/>
                  <a:gd name="T74" fmla="*/ 1795 w 1920"/>
                  <a:gd name="T75" fmla="*/ 680 h 866"/>
                  <a:gd name="T76" fmla="*/ 1846 w 1920"/>
                  <a:gd name="T77" fmla="*/ 544 h 866"/>
                  <a:gd name="T78" fmla="*/ 1897 w 1920"/>
                  <a:gd name="T79" fmla="*/ 404 h 866"/>
                  <a:gd name="T80" fmla="*/ 1920 w 1920"/>
                  <a:gd name="T81" fmla="*/ 340 h 8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920" h="866">
                    <a:moveTo>
                      <a:pt x="1749" y="340"/>
                    </a:moveTo>
                    <a:lnTo>
                      <a:pt x="1751" y="258"/>
                    </a:lnTo>
                    <a:lnTo>
                      <a:pt x="1787" y="258"/>
                    </a:lnTo>
                    <a:lnTo>
                      <a:pt x="1786" y="297"/>
                    </a:lnTo>
                    <a:lnTo>
                      <a:pt x="1787" y="303"/>
                    </a:lnTo>
                    <a:lnTo>
                      <a:pt x="1789" y="308"/>
                    </a:lnTo>
                    <a:lnTo>
                      <a:pt x="1794" y="311"/>
                    </a:lnTo>
                    <a:lnTo>
                      <a:pt x="1800" y="312"/>
                    </a:lnTo>
                    <a:lnTo>
                      <a:pt x="1804" y="311"/>
                    </a:lnTo>
                    <a:lnTo>
                      <a:pt x="1809" y="308"/>
                    </a:lnTo>
                    <a:lnTo>
                      <a:pt x="1812" y="303"/>
                    </a:lnTo>
                    <a:lnTo>
                      <a:pt x="1814" y="297"/>
                    </a:lnTo>
                    <a:lnTo>
                      <a:pt x="1817" y="172"/>
                    </a:lnTo>
                    <a:lnTo>
                      <a:pt x="1816" y="166"/>
                    </a:lnTo>
                    <a:lnTo>
                      <a:pt x="1812" y="161"/>
                    </a:lnTo>
                    <a:lnTo>
                      <a:pt x="1808" y="158"/>
                    </a:lnTo>
                    <a:lnTo>
                      <a:pt x="1803" y="157"/>
                    </a:lnTo>
                    <a:lnTo>
                      <a:pt x="1797" y="158"/>
                    </a:lnTo>
                    <a:lnTo>
                      <a:pt x="1793" y="161"/>
                    </a:lnTo>
                    <a:lnTo>
                      <a:pt x="1789" y="166"/>
                    </a:lnTo>
                    <a:lnTo>
                      <a:pt x="1788" y="172"/>
                    </a:lnTo>
                    <a:lnTo>
                      <a:pt x="1788" y="195"/>
                    </a:lnTo>
                    <a:lnTo>
                      <a:pt x="1752" y="195"/>
                    </a:lnTo>
                    <a:lnTo>
                      <a:pt x="1755" y="75"/>
                    </a:lnTo>
                    <a:lnTo>
                      <a:pt x="1754" y="62"/>
                    </a:lnTo>
                    <a:lnTo>
                      <a:pt x="1751" y="49"/>
                    </a:lnTo>
                    <a:lnTo>
                      <a:pt x="1746" y="36"/>
                    </a:lnTo>
                    <a:lnTo>
                      <a:pt x="1739" y="24"/>
                    </a:lnTo>
                    <a:lnTo>
                      <a:pt x="1729" y="15"/>
                    </a:lnTo>
                    <a:lnTo>
                      <a:pt x="1719" y="7"/>
                    </a:lnTo>
                    <a:lnTo>
                      <a:pt x="1709" y="3"/>
                    </a:lnTo>
                    <a:lnTo>
                      <a:pt x="1696" y="0"/>
                    </a:lnTo>
                    <a:lnTo>
                      <a:pt x="158" y="14"/>
                    </a:lnTo>
                    <a:lnTo>
                      <a:pt x="254" y="16"/>
                    </a:lnTo>
                    <a:lnTo>
                      <a:pt x="75" y="15"/>
                    </a:lnTo>
                    <a:lnTo>
                      <a:pt x="75" y="12"/>
                    </a:lnTo>
                    <a:lnTo>
                      <a:pt x="26" y="12"/>
                    </a:lnTo>
                    <a:lnTo>
                      <a:pt x="19" y="12"/>
                    </a:lnTo>
                    <a:lnTo>
                      <a:pt x="15" y="12"/>
                    </a:lnTo>
                    <a:lnTo>
                      <a:pt x="15" y="13"/>
                    </a:lnTo>
                    <a:lnTo>
                      <a:pt x="11" y="13"/>
                    </a:lnTo>
                    <a:lnTo>
                      <a:pt x="8" y="14"/>
                    </a:lnTo>
                    <a:lnTo>
                      <a:pt x="3" y="14"/>
                    </a:lnTo>
                    <a:lnTo>
                      <a:pt x="0" y="15"/>
                    </a:lnTo>
                    <a:lnTo>
                      <a:pt x="211" y="714"/>
                    </a:lnTo>
                    <a:lnTo>
                      <a:pt x="366" y="709"/>
                    </a:lnTo>
                    <a:lnTo>
                      <a:pt x="366" y="709"/>
                    </a:lnTo>
                    <a:lnTo>
                      <a:pt x="366" y="713"/>
                    </a:lnTo>
                    <a:lnTo>
                      <a:pt x="366" y="716"/>
                    </a:lnTo>
                    <a:lnTo>
                      <a:pt x="366" y="720"/>
                    </a:lnTo>
                    <a:lnTo>
                      <a:pt x="365" y="723"/>
                    </a:lnTo>
                    <a:lnTo>
                      <a:pt x="367" y="752"/>
                    </a:lnTo>
                    <a:lnTo>
                      <a:pt x="375" y="779"/>
                    </a:lnTo>
                    <a:lnTo>
                      <a:pt x="387" y="803"/>
                    </a:lnTo>
                    <a:lnTo>
                      <a:pt x="403" y="823"/>
                    </a:lnTo>
                    <a:lnTo>
                      <a:pt x="423" y="842"/>
                    </a:lnTo>
                    <a:lnTo>
                      <a:pt x="446" y="854"/>
                    </a:lnTo>
                    <a:lnTo>
                      <a:pt x="471" y="863"/>
                    </a:lnTo>
                    <a:lnTo>
                      <a:pt x="499" y="866"/>
                    </a:lnTo>
                    <a:lnTo>
                      <a:pt x="526" y="864"/>
                    </a:lnTo>
                    <a:lnTo>
                      <a:pt x="553" y="856"/>
                    </a:lnTo>
                    <a:lnTo>
                      <a:pt x="576" y="843"/>
                    </a:lnTo>
                    <a:lnTo>
                      <a:pt x="597" y="826"/>
                    </a:lnTo>
                    <a:lnTo>
                      <a:pt x="614" y="806"/>
                    </a:lnTo>
                    <a:lnTo>
                      <a:pt x="627" y="782"/>
                    </a:lnTo>
                    <a:lnTo>
                      <a:pt x="635" y="755"/>
                    </a:lnTo>
                    <a:lnTo>
                      <a:pt x="638" y="727"/>
                    </a:lnTo>
                    <a:lnTo>
                      <a:pt x="638" y="723"/>
                    </a:lnTo>
                    <a:lnTo>
                      <a:pt x="638" y="720"/>
                    </a:lnTo>
                    <a:lnTo>
                      <a:pt x="638" y="718"/>
                    </a:lnTo>
                    <a:lnTo>
                      <a:pt x="638" y="714"/>
                    </a:lnTo>
                    <a:lnTo>
                      <a:pt x="919" y="703"/>
                    </a:lnTo>
                    <a:lnTo>
                      <a:pt x="1069" y="704"/>
                    </a:lnTo>
                    <a:lnTo>
                      <a:pt x="1771" y="730"/>
                    </a:lnTo>
                    <a:lnTo>
                      <a:pt x="1778" y="720"/>
                    </a:lnTo>
                    <a:lnTo>
                      <a:pt x="1795" y="680"/>
                    </a:lnTo>
                    <a:lnTo>
                      <a:pt x="1818" y="617"/>
                    </a:lnTo>
                    <a:lnTo>
                      <a:pt x="1846" y="544"/>
                    </a:lnTo>
                    <a:lnTo>
                      <a:pt x="1872" y="470"/>
                    </a:lnTo>
                    <a:lnTo>
                      <a:pt x="1897" y="404"/>
                    </a:lnTo>
                    <a:lnTo>
                      <a:pt x="1913" y="357"/>
                    </a:lnTo>
                    <a:lnTo>
                      <a:pt x="1920" y="340"/>
                    </a:lnTo>
                    <a:lnTo>
                      <a:pt x="1749" y="340"/>
                    </a:lnTo>
                    <a:close/>
                  </a:path>
                </a:pathLst>
              </a:custGeom>
              <a:solidFill>
                <a:srgbClr val="D6CE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1" name="Freeform 168"/>
              <p:cNvSpPr>
                <a:spLocks/>
              </p:cNvSpPr>
              <p:nvPr/>
            </p:nvSpPr>
            <p:spPr bwMode="auto">
              <a:xfrm>
                <a:off x="3733801" y="3132138"/>
                <a:ext cx="1668463" cy="549275"/>
              </a:xfrm>
              <a:custGeom>
                <a:avLst/>
                <a:gdLst>
                  <a:gd name="T0" fmla="*/ 61 w 2102"/>
                  <a:gd name="T1" fmla="*/ 0 h 693"/>
                  <a:gd name="T2" fmla="*/ 1753 w 2102"/>
                  <a:gd name="T3" fmla="*/ 19 h 693"/>
                  <a:gd name="T4" fmla="*/ 1777 w 2102"/>
                  <a:gd name="T5" fmla="*/ 45 h 693"/>
                  <a:gd name="T6" fmla="*/ 1789 w 2102"/>
                  <a:gd name="T7" fmla="*/ 106 h 693"/>
                  <a:gd name="T8" fmla="*/ 1789 w 2102"/>
                  <a:gd name="T9" fmla="*/ 358 h 693"/>
                  <a:gd name="T10" fmla="*/ 2084 w 2102"/>
                  <a:gd name="T11" fmla="*/ 352 h 693"/>
                  <a:gd name="T12" fmla="*/ 2102 w 2102"/>
                  <a:gd name="T13" fmla="*/ 409 h 693"/>
                  <a:gd name="T14" fmla="*/ 2102 w 2102"/>
                  <a:gd name="T15" fmla="*/ 548 h 693"/>
                  <a:gd name="T16" fmla="*/ 2096 w 2102"/>
                  <a:gd name="T17" fmla="*/ 693 h 693"/>
                  <a:gd name="T18" fmla="*/ 656 w 2102"/>
                  <a:gd name="T19" fmla="*/ 686 h 693"/>
                  <a:gd name="T20" fmla="*/ 0 w 2102"/>
                  <a:gd name="T21" fmla="*/ 680 h 693"/>
                  <a:gd name="T22" fmla="*/ 6 w 2102"/>
                  <a:gd name="T23" fmla="*/ 573 h 693"/>
                  <a:gd name="T24" fmla="*/ 13 w 2102"/>
                  <a:gd name="T25" fmla="*/ 201 h 693"/>
                  <a:gd name="T26" fmla="*/ 18 w 2102"/>
                  <a:gd name="T27" fmla="*/ 82 h 693"/>
                  <a:gd name="T28" fmla="*/ 61 w 2102"/>
                  <a:gd name="T29" fmla="*/ 0 h 6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102" h="693">
                    <a:moveTo>
                      <a:pt x="61" y="0"/>
                    </a:moveTo>
                    <a:lnTo>
                      <a:pt x="1753" y="19"/>
                    </a:lnTo>
                    <a:lnTo>
                      <a:pt x="1777" y="45"/>
                    </a:lnTo>
                    <a:lnTo>
                      <a:pt x="1789" y="106"/>
                    </a:lnTo>
                    <a:lnTo>
                      <a:pt x="1789" y="358"/>
                    </a:lnTo>
                    <a:lnTo>
                      <a:pt x="2084" y="352"/>
                    </a:lnTo>
                    <a:lnTo>
                      <a:pt x="2102" y="409"/>
                    </a:lnTo>
                    <a:lnTo>
                      <a:pt x="2102" y="548"/>
                    </a:lnTo>
                    <a:lnTo>
                      <a:pt x="2096" y="693"/>
                    </a:lnTo>
                    <a:lnTo>
                      <a:pt x="656" y="686"/>
                    </a:lnTo>
                    <a:lnTo>
                      <a:pt x="0" y="680"/>
                    </a:lnTo>
                    <a:lnTo>
                      <a:pt x="6" y="573"/>
                    </a:lnTo>
                    <a:lnTo>
                      <a:pt x="13" y="201"/>
                    </a:lnTo>
                    <a:lnTo>
                      <a:pt x="18" y="82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EDD67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2" name="Freeform 169"/>
              <p:cNvSpPr>
                <a:spLocks/>
              </p:cNvSpPr>
              <p:nvPr/>
            </p:nvSpPr>
            <p:spPr bwMode="auto">
              <a:xfrm>
                <a:off x="3733801" y="3429001"/>
                <a:ext cx="1673225" cy="258763"/>
              </a:xfrm>
              <a:custGeom>
                <a:avLst/>
                <a:gdLst>
                  <a:gd name="T0" fmla="*/ 2108 w 2108"/>
                  <a:gd name="T1" fmla="*/ 26 h 326"/>
                  <a:gd name="T2" fmla="*/ 2027 w 2108"/>
                  <a:gd name="T3" fmla="*/ 0 h 326"/>
                  <a:gd name="T4" fmla="*/ 2034 w 2108"/>
                  <a:gd name="T5" fmla="*/ 139 h 326"/>
                  <a:gd name="T6" fmla="*/ 1940 w 2108"/>
                  <a:gd name="T7" fmla="*/ 111 h 326"/>
                  <a:gd name="T8" fmla="*/ 1860 w 2108"/>
                  <a:gd name="T9" fmla="*/ 115 h 326"/>
                  <a:gd name="T10" fmla="*/ 1816 w 2108"/>
                  <a:gd name="T11" fmla="*/ 139 h 326"/>
                  <a:gd name="T12" fmla="*/ 1779 w 2108"/>
                  <a:gd name="T13" fmla="*/ 174 h 326"/>
                  <a:gd name="T14" fmla="*/ 1730 w 2108"/>
                  <a:gd name="T15" fmla="*/ 238 h 326"/>
                  <a:gd name="T16" fmla="*/ 0 w 2108"/>
                  <a:gd name="T17" fmla="*/ 235 h 326"/>
                  <a:gd name="T18" fmla="*/ 4 w 2108"/>
                  <a:gd name="T19" fmla="*/ 326 h 326"/>
                  <a:gd name="T20" fmla="*/ 2085 w 2108"/>
                  <a:gd name="T21" fmla="*/ 318 h 326"/>
                  <a:gd name="T22" fmla="*/ 2085 w 2108"/>
                  <a:gd name="T23" fmla="*/ 231 h 326"/>
                  <a:gd name="T24" fmla="*/ 2102 w 2108"/>
                  <a:gd name="T25" fmla="*/ 235 h 326"/>
                  <a:gd name="T26" fmla="*/ 2108 w 2108"/>
                  <a:gd name="T27" fmla="*/ 26 h 3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08" h="326">
                    <a:moveTo>
                      <a:pt x="2108" y="26"/>
                    </a:moveTo>
                    <a:lnTo>
                      <a:pt x="2027" y="0"/>
                    </a:lnTo>
                    <a:lnTo>
                      <a:pt x="2034" y="139"/>
                    </a:lnTo>
                    <a:lnTo>
                      <a:pt x="1940" y="111"/>
                    </a:lnTo>
                    <a:lnTo>
                      <a:pt x="1860" y="115"/>
                    </a:lnTo>
                    <a:lnTo>
                      <a:pt x="1816" y="139"/>
                    </a:lnTo>
                    <a:lnTo>
                      <a:pt x="1779" y="174"/>
                    </a:lnTo>
                    <a:lnTo>
                      <a:pt x="1730" y="238"/>
                    </a:lnTo>
                    <a:lnTo>
                      <a:pt x="0" y="235"/>
                    </a:lnTo>
                    <a:lnTo>
                      <a:pt x="4" y="326"/>
                    </a:lnTo>
                    <a:lnTo>
                      <a:pt x="2085" y="318"/>
                    </a:lnTo>
                    <a:lnTo>
                      <a:pt x="2085" y="231"/>
                    </a:lnTo>
                    <a:lnTo>
                      <a:pt x="2102" y="235"/>
                    </a:lnTo>
                    <a:lnTo>
                      <a:pt x="2108" y="26"/>
                    </a:lnTo>
                    <a:close/>
                  </a:path>
                </a:pathLst>
              </a:custGeom>
              <a:solidFill>
                <a:srgbClr val="C9B2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3" name="Freeform 170"/>
              <p:cNvSpPr>
                <a:spLocks/>
              </p:cNvSpPr>
              <p:nvPr/>
            </p:nvSpPr>
            <p:spPr bwMode="auto">
              <a:xfrm>
                <a:off x="3741738" y="3189288"/>
                <a:ext cx="101600" cy="444500"/>
              </a:xfrm>
              <a:custGeom>
                <a:avLst/>
                <a:gdLst>
                  <a:gd name="T0" fmla="*/ 57 w 129"/>
                  <a:gd name="T1" fmla="*/ 0 h 561"/>
                  <a:gd name="T2" fmla="*/ 116 w 129"/>
                  <a:gd name="T3" fmla="*/ 0 h 561"/>
                  <a:gd name="T4" fmla="*/ 73 w 129"/>
                  <a:gd name="T5" fmla="*/ 460 h 561"/>
                  <a:gd name="T6" fmla="*/ 73 w 129"/>
                  <a:gd name="T7" fmla="*/ 466 h 561"/>
                  <a:gd name="T8" fmla="*/ 71 w 129"/>
                  <a:gd name="T9" fmla="*/ 484 h 561"/>
                  <a:gd name="T10" fmla="*/ 74 w 129"/>
                  <a:gd name="T11" fmla="*/ 504 h 561"/>
                  <a:gd name="T12" fmla="*/ 81 w 129"/>
                  <a:gd name="T13" fmla="*/ 523 h 561"/>
                  <a:gd name="T14" fmla="*/ 86 w 129"/>
                  <a:gd name="T15" fmla="*/ 531 h 561"/>
                  <a:gd name="T16" fmla="*/ 93 w 129"/>
                  <a:gd name="T17" fmla="*/ 538 h 561"/>
                  <a:gd name="T18" fmla="*/ 101 w 129"/>
                  <a:gd name="T19" fmla="*/ 544 h 561"/>
                  <a:gd name="T20" fmla="*/ 110 w 129"/>
                  <a:gd name="T21" fmla="*/ 549 h 561"/>
                  <a:gd name="T22" fmla="*/ 116 w 129"/>
                  <a:gd name="T23" fmla="*/ 554 h 561"/>
                  <a:gd name="T24" fmla="*/ 123 w 129"/>
                  <a:gd name="T25" fmla="*/ 557 h 561"/>
                  <a:gd name="T26" fmla="*/ 128 w 129"/>
                  <a:gd name="T27" fmla="*/ 560 h 561"/>
                  <a:gd name="T28" fmla="*/ 129 w 129"/>
                  <a:gd name="T29" fmla="*/ 561 h 561"/>
                  <a:gd name="T30" fmla="*/ 0 w 129"/>
                  <a:gd name="T31" fmla="*/ 556 h 561"/>
                  <a:gd name="T32" fmla="*/ 29 w 129"/>
                  <a:gd name="T33" fmla="*/ 128 h 561"/>
                  <a:gd name="T34" fmla="*/ 57 w 129"/>
                  <a:gd name="T35" fmla="*/ 0 h 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29" h="561">
                    <a:moveTo>
                      <a:pt x="57" y="0"/>
                    </a:moveTo>
                    <a:lnTo>
                      <a:pt x="116" y="0"/>
                    </a:lnTo>
                    <a:lnTo>
                      <a:pt x="73" y="460"/>
                    </a:lnTo>
                    <a:lnTo>
                      <a:pt x="73" y="466"/>
                    </a:lnTo>
                    <a:lnTo>
                      <a:pt x="71" y="484"/>
                    </a:lnTo>
                    <a:lnTo>
                      <a:pt x="74" y="504"/>
                    </a:lnTo>
                    <a:lnTo>
                      <a:pt x="81" y="523"/>
                    </a:lnTo>
                    <a:lnTo>
                      <a:pt x="86" y="531"/>
                    </a:lnTo>
                    <a:lnTo>
                      <a:pt x="93" y="538"/>
                    </a:lnTo>
                    <a:lnTo>
                      <a:pt x="101" y="544"/>
                    </a:lnTo>
                    <a:lnTo>
                      <a:pt x="110" y="549"/>
                    </a:lnTo>
                    <a:lnTo>
                      <a:pt x="116" y="554"/>
                    </a:lnTo>
                    <a:lnTo>
                      <a:pt x="123" y="557"/>
                    </a:lnTo>
                    <a:lnTo>
                      <a:pt x="128" y="560"/>
                    </a:lnTo>
                    <a:lnTo>
                      <a:pt x="129" y="561"/>
                    </a:lnTo>
                    <a:lnTo>
                      <a:pt x="0" y="556"/>
                    </a:lnTo>
                    <a:lnTo>
                      <a:pt x="29" y="128"/>
                    </a:lnTo>
                    <a:lnTo>
                      <a:pt x="57" y="0"/>
                    </a:lnTo>
                    <a:close/>
                  </a:path>
                </a:pathLst>
              </a:custGeom>
              <a:solidFill>
                <a:srgbClr val="C9B2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4" name="Freeform 171"/>
              <p:cNvSpPr>
                <a:spLocks/>
              </p:cNvSpPr>
              <p:nvPr/>
            </p:nvSpPr>
            <p:spPr bwMode="auto">
              <a:xfrm>
                <a:off x="3698876" y="3160713"/>
                <a:ext cx="23813" cy="84138"/>
              </a:xfrm>
              <a:custGeom>
                <a:avLst/>
                <a:gdLst>
                  <a:gd name="T0" fmla="*/ 0 w 30"/>
                  <a:gd name="T1" fmla="*/ 52 h 106"/>
                  <a:gd name="T2" fmla="*/ 3 w 30"/>
                  <a:gd name="T3" fmla="*/ 32 h 106"/>
                  <a:gd name="T4" fmla="*/ 9 w 30"/>
                  <a:gd name="T5" fmla="*/ 15 h 106"/>
                  <a:gd name="T6" fmla="*/ 18 w 30"/>
                  <a:gd name="T7" fmla="*/ 4 h 106"/>
                  <a:gd name="T8" fmla="*/ 30 w 30"/>
                  <a:gd name="T9" fmla="*/ 0 h 106"/>
                  <a:gd name="T10" fmla="*/ 28 w 30"/>
                  <a:gd name="T11" fmla="*/ 106 h 106"/>
                  <a:gd name="T12" fmla="*/ 16 w 30"/>
                  <a:gd name="T13" fmla="*/ 101 h 106"/>
                  <a:gd name="T14" fmla="*/ 8 w 30"/>
                  <a:gd name="T15" fmla="*/ 89 h 106"/>
                  <a:gd name="T16" fmla="*/ 2 w 30"/>
                  <a:gd name="T17" fmla="*/ 72 h 106"/>
                  <a:gd name="T18" fmla="*/ 0 w 30"/>
                  <a:gd name="T19" fmla="*/ 52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30" h="106">
                    <a:moveTo>
                      <a:pt x="0" y="52"/>
                    </a:moveTo>
                    <a:lnTo>
                      <a:pt x="3" y="32"/>
                    </a:lnTo>
                    <a:lnTo>
                      <a:pt x="9" y="15"/>
                    </a:lnTo>
                    <a:lnTo>
                      <a:pt x="18" y="4"/>
                    </a:lnTo>
                    <a:lnTo>
                      <a:pt x="30" y="0"/>
                    </a:lnTo>
                    <a:lnTo>
                      <a:pt x="28" y="106"/>
                    </a:lnTo>
                    <a:lnTo>
                      <a:pt x="16" y="101"/>
                    </a:lnTo>
                    <a:lnTo>
                      <a:pt x="8" y="89"/>
                    </a:lnTo>
                    <a:lnTo>
                      <a:pt x="2" y="72"/>
                    </a:lnTo>
                    <a:lnTo>
                      <a:pt x="0" y="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5" name="Freeform 172"/>
              <p:cNvSpPr>
                <a:spLocks/>
              </p:cNvSpPr>
              <p:nvPr/>
            </p:nvSpPr>
            <p:spPr bwMode="auto">
              <a:xfrm>
                <a:off x="3841751" y="3327401"/>
                <a:ext cx="147638" cy="65088"/>
              </a:xfrm>
              <a:custGeom>
                <a:avLst/>
                <a:gdLst>
                  <a:gd name="T0" fmla="*/ 0 w 186"/>
                  <a:gd name="T1" fmla="*/ 83 h 83"/>
                  <a:gd name="T2" fmla="*/ 184 w 186"/>
                  <a:gd name="T3" fmla="*/ 83 h 83"/>
                  <a:gd name="T4" fmla="*/ 186 w 186"/>
                  <a:gd name="T5" fmla="*/ 0 h 83"/>
                  <a:gd name="T6" fmla="*/ 1 w 186"/>
                  <a:gd name="T7" fmla="*/ 0 h 83"/>
                  <a:gd name="T8" fmla="*/ 0 w 186"/>
                  <a:gd name="T9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83">
                    <a:moveTo>
                      <a:pt x="0" y="83"/>
                    </a:moveTo>
                    <a:lnTo>
                      <a:pt x="184" y="83"/>
                    </a:lnTo>
                    <a:lnTo>
                      <a:pt x="186" y="0"/>
                    </a:lnTo>
                    <a:lnTo>
                      <a:pt x="1" y="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6" name="Freeform 173"/>
              <p:cNvSpPr>
                <a:spLocks/>
              </p:cNvSpPr>
              <p:nvPr/>
            </p:nvSpPr>
            <p:spPr bwMode="auto">
              <a:xfrm>
                <a:off x="3843338" y="3244851"/>
                <a:ext cx="147638" cy="58738"/>
              </a:xfrm>
              <a:custGeom>
                <a:avLst/>
                <a:gdLst>
                  <a:gd name="T0" fmla="*/ 186 w 186"/>
                  <a:gd name="T1" fmla="*/ 0 h 73"/>
                  <a:gd name="T2" fmla="*/ 1 w 186"/>
                  <a:gd name="T3" fmla="*/ 0 h 73"/>
                  <a:gd name="T4" fmla="*/ 0 w 186"/>
                  <a:gd name="T5" fmla="*/ 73 h 73"/>
                  <a:gd name="T6" fmla="*/ 184 w 186"/>
                  <a:gd name="T7" fmla="*/ 73 h 73"/>
                  <a:gd name="T8" fmla="*/ 186 w 186"/>
                  <a:gd name="T9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73">
                    <a:moveTo>
                      <a:pt x="186" y="0"/>
                    </a:moveTo>
                    <a:lnTo>
                      <a:pt x="1" y="0"/>
                    </a:lnTo>
                    <a:lnTo>
                      <a:pt x="0" y="73"/>
                    </a:lnTo>
                    <a:lnTo>
                      <a:pt x="184" y="73"/>
                    </a:lnTo>
                    <a:lnTo>
                      <a:pt x="18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7" name="Freeform 174"/>
              <p:cNvSpPr>
                <a:spLocks/>
              </p:cNvSpPr>
              <p:nvPr/>
            </p:nvSpPr>
            <p:spPr bwMode="auto">
              <a:xfrm>
                <a:off x="4021138" y="3244851"/>
                <a:ext cx="147638" cy="58738"/>
              </a:xfrm>
              <a:custGeom>
                <a:avLst/>
                <a:gdLst>
                  <a:gd name="T0" fmla="*/ 186 w 186"/>
                  <a:gd name="T1" fmla="*/ 0 h 73"/>
                  <a:gd name="T2" fmla="*/ 1 w 186"/>
                  <a:gd name="T3" fmla="*/ 0 h 73"/>
                  <a:gd name="T4" fmla="*/ 0 w 186"/>
                  <a:gd name="T5" fmla="*/ 73 h 73"/>
                  <a:gd name="T6" fmla="*/ 184 w 186"/>
                  <a:gd name="T7" fmla="*/ 73 h 73"/>
                  <a:gd name="T8" fmla="*/ 186 w 186"/>
                  <a:gd name="T9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73">
                    <a:moveTo>
                      <a:pt x="186" y="0"/>
                    </a:moveTo>
                    <a:lnTo>
                      <a:pt x="1" y="0"/>
                    </a:lnTo>
                    <a:lnTo>
                      <a:pt x="0" y="73"/>
                    </a:lnTo>
                    <a:lnTo>
                      <a:pt x="184" y="73"/>
                    </a:lnTo>
                    <a:lnTo>
                      <a:pt x="18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8" name="Freeform 175"/>
              <p:cNvSpPr>
                <a:spLocks/>
              </p:cNvSpPr>
              <p:nvPr/>
            </p:nvSpPr>
            <p:spPr bwMode="auto">
              <a:xfrm>
                <a:off x="4019551" y="3327401"/>
                <a:ext cx="147638" cy="65088"/>
              </a:xfrm>
              <a:custGeom>
                <a:avLst/>
                <a:gdLst>
                  <a:gd name="T0" fmla="*/ 0 w 187"/>
                  <a:gd name="T1" fmla="*/ 83 h 83"/>
                  <a:gd name="T2" fmla="*/ 186 w 187"/>
                  <a:gd name="T3" fmla="*/ 83 h 83"/>
                  <a:gd name="T4" fmla="*/ 187 w 187"/>
                  <a:gd name="T5" fmla="*/ 0 h 83"/>
                  <a:gd name="T6" fmla="*/ 3 w 187"/>
                  <a:gd name="T7" fmla="*/ 0 h 83"/>
                  <a:gd name="T8" fmla="*/ 0 w 187"/>
                  <a:gd name="T9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" h="83">
                    <a:moveTo>
                      <a:pt x="0" y="83"/>
                    </a:moveTo>
                    <a:lnTo>
                      <a:pt x="186" y="83"/>
                    </a:lnTo>
                    <a:lnTo>
                      <a:pt x="187" y="0"/>
                    </a:lnTo>
                    <a:lnTo>
                      <a:pt x="3" y="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9" name="Freeform 176"/>
              <p:cNvSpPr>
                <a:spLocks/>
              </p:cNvSpPr>
              <p:nvPr/>
            </p:nvSpPr>
            <p:spPr bwMode="auto">
              <a:xfrm>
                <a:off x="4197351" y="3327401"/>
                <a:ext cx="146050" cy="65088"/>
              </a:xfrm>
              <a:custGeom>
                <a:avLst/>
                <a:gdLst>
                  <a:gd name="T0" fmla="*/ 0 w 184"/>
                  <a:gd name="T1" fmla="*/ 83 h 83"/>
                  <a:gd name="T2" fmla="*/ 183 w 184"/>
                  <a:gd name="T3" fmla="*/ 83 h 83"/>
                  <a:gd name="T4" fmla="*/ 184 w 184"/>
                  <a:gd name="T5" fmla="*/ 0 h 83"/>
                  <a:gd name="T6" fmla="*/ 1 w 184"/>
                  <a:gd name="T7" fmla="*/ 0 h 83"/>
                  <a:gd name="T8" fmla="*/ 0 w 184"/>
                  <a:gd name="T9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4" h="83">
                    <a:moveTo>
                      <a:pt x="0" y="83"/>
                    </a:moveTo>
                    <a:lnTo>
                      <a:pt x="183" y="83"/>
                    </a:lnTo>
                    <a:lnTo>
                      <a:pt x="184" y="0"/>
                    </a:lnTo>
                    <a:lnTo>
                      <a:pt x="1" y="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0" name="Freeform 177"/>
              <p:cNvSpPr>
                <a:spLocks/>
              </p:cNvSpPr>
              <p:nvPr/>
            </p:nvSpPr>
            <p:spPr bwMode="auto">
              <a:xfrm>
                <a:off x="4198938" y="3244851"/>
                <a:ext cx="146050" cy="58738"/>
              </a:xfrm>
              <a:custGeom>
                <a:avLst/>
                <a:gdLst>
                  <a:gd name="T0" fmla="*/ 186 w 186"/>
                  <a:gd name="T1" fmla="*/ 0 h 73"/>
                  <a:gd name="T2" fmla="*/ 1 w 186"/>
                  <a:gd name="T3" fmla="*/ 0 h 73"/>
                  <a:gd name="T4" fmla="*/ 0 w 186"/>
                  <a:gd name="T5" fmla="*/ 73 h 73"/>
                  <a:gd name="T6" fmla="*/ 185 w 186"/>
                  <a:gd name="T7" fmla="*/ 73 h 73"/>
                  <a:gd name="T8" fmla="*/ 186 w 186"/>
                  <a:gd name="T9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73">
                    <a:moveTo>
                      <a:pt x="186" y="0"/>
                    </a:moveTo>
                    <a:lnTo>
                      <a:pt x="1" y="0"/>
                    </a:lnTo>
                    <a:lnTo>
                      <a:pt x="0" y="73"/>
                    </a:lnTo>
                    <a:lnTo>
                      <a:pt x="185" y="73"/>
                    </a:lnTo>
                    <a:lnTo>
                      <a:pt x="18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1" name="Freeform 178"/>
              <p:cNvSpPr>
                <a:spLocks/>
              </p:cNvSpPr>
              <p:nvPr/>
            </p:nvSpPr>
            <p:spPr bwMode="auto">
              <a:xfrm>
                <a:off x="4373563" y="3327401"/>
                <a:ext cx="147638" cy="65088"/>
              </a:xfrm>
              <a:custGeom>
                <a:avLst/>
                <a:gdLst>
                  <a:gd name="T0" fmla="*/ 0 w 185"/>
                  <a:gd name="T1" fmla="*/ 83 h 83"/>
                  <a:gd name="T2" fmla="*/ 184 w 185"/>
                  <a:gd name="T3" fmla="*/ 83 h 83"/>
                  <a:gd name="T4" fmla="*/ 185 w 185"/>
                  <a:gd name="T5" fmla="*/ 0 h 83"/>
                  <a:gd name="T6" fmla="*/ 1 w 185"/>
                  <a:gd name="T7" fmla="*/ 0 h 83"/>
                  <a:gd name="T8" fmla="*/ 0 w 185"/>
                  <a:gd name="T9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5" h="83">
                    <a:moveTo>
                      <a:pt x="0" y="83"/>
                    </a:moveTo>
                    <a:lnTo>
                      <a:pt x="184" y="83"/>
                    </a:lnTo>
                    <a:lnTo>
                      <a:pt x="185" y="0"/>
                    </a:lnTo>
                    <a:lnTo>
                      <a:pt x="1" y="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2" name="Freeform 179"/>
              <p:cNvSpPr>
                <a:spLocks/>
              </p:cNvSpPr>
              <p:nvPr/>
            </p:nvSpPr>
            <p:spPr bwMode="auto">
              <a:xfrm>
                <a:off x="4375151" y="3244851"/>
                <a:ext cx="147638" cy="58738"/>
              </a:xfrm>
              <a:custGeom>
                <a:avLst/>
                <a:gdLst>
                  <a:gd name="T0" fmla="*/ 186 w 186"/>
                  <a:gd name="T1" fmla="*/ 0 h 73"/>
                  <a:gd name="T2" fmla="*/ 2 w 186"/>
                  <a:gd name="T3" fmla="*/ 0 h 73"/>
                  <a:gd name="T4" fmla="*/ 0 w 186"/>
                  <a:gd name="T5" fmla="*/ 73 h 73"/>
                  <a:gd name="T6" fmla="*/ 185 w 186"/>
                  <a:gd name="T7" fmla="*/ 73 h 73"/>
                  <a:gd name="T8" fmla="*/ 186 w 186"/>
                  <a:gd name="T9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73">
                    <a:moveTo>
                      <a:pt x="186" y="0"/>
                    </a:moveTo>
                    <a:lnTo>
                      <a:pt x="2" y="0"/>
                    </a:lnTo>
                    <a:lnTo>
                      <a:pt x="0" y="73"/>
                    </a:lnTo>
                    <a:lnTo>
                      <a:pt x="185" y="73"/>
                    </a:lnTo>
                    <a:lnTo>
                      <a:pt x="18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3" name="Freeform 180"/>
              <p:cNvSpPr>
                <a:spLocks/>
              </p:cNvSpPr>
              <p:nvPr/>
            </p:nvSpPr>
            <p:spPr bwMode="auto">
              <a:xfrm>
                <a:off x="4551363" y="3327401"/>
                <a:ext cx="147638" cy="65088"/>
              </a:xfrm>
              <a:custGeom>
                <a:avLst/>
                <a:gdLst>
                  <a:gd name="T0" fmla="*/ 0 w 187"/>
                  <a:gd name="T1" fmla="*/ 83 h 83"/>
                  <a:gd name="T2" fmla="*/ 184 w 187"/>
                  <a:gd name="T3" fmla="*/ 83 h 83"/>
                  <a:gd name="T4" fmla="*/ 187 w 187"/>
                  <a:gd name="T5" fmla="*/ 0 h 83"/>
                  <a:gd name="T6" fmla="*/ 1 w 187"/>
                  <a:gd name="T7" fmla="*/ 0 h 83"/>
                  <a:gd name="T8" fmla="*/ 0 w 187"/>
                  <a:gd name="T9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" h="83">
                    <a:moveTo>
                      <a:pt x="0" y="83"/>
                    </a:moveTo>
                    <a:lnTo>
                      <a:pt x="184" y="83"/>
                    </a:lnTo>
                    <a:lnTo>
                      <a:pt x="187" y="0"/>
                    </a:lnTo>
                    <a:lnTo>
                      <a:pt x="1" y="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4" name="Freeform 181"/>
              <p:cNvSpPr>
                <a:spLocks/>
              </p:cNvSpPr>
              <p:nvPr/>
            </p:nvSpPr>
            <p:spPr bwMode="auto">
              <a:xfrm>
                <a:off x="4552951" y="3244851"/>
                <a:ext cx="147638" cy="58738"/>
              </a:xfrm>
              <a:custGeom>
                <a:avLst/>
                <a:gdLst>
                  <a:gd name="T0" fmla="*/ 186 w 186"/>
                  <a:gd name="T1" fmla="*/ 0 h 73"/>
                  <a:gd name="T2" fmla="*/ 2 w 186"/>
                  <a:gd name="T3" fmla="*/ 0 h 73"/>
                  <a:gd name="T4" fmla="*/ 0 w 186"/>
                  <a:gd name="T5" fmla="*/ 73 h 73"/>
                  <a:gd name="T6" fmla="*/ 185 w 186"/>
                  <a:gd name="T7" fmla="*/ 73 h 73"/>
                  <a:gd name="T8" fmla="*/ 186 w 186"/>
                  <a:gd name="T9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73">
                    <a:moveTo>
                      <a:pt x="186" y="0"/>
                    </a:moveTo>
                    <a:lnTo>
                      <a:pt x="2" y="0"/>
                    </a:lnTo>
                    <a:lnTo>
                      <a:pt x="0" y="73"/>
                    </a:lnTo>
                    <a:lnTo>
                      <a:pt x="185" y="73"/>
                    </a:lnTo>
                    <a:lnTo>
                      <a:pt x="18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5" name="Freeform 182"/>
              <p:cNvSpPr>
                <a:spLocks/>
              </p:cNvSpPr>
              <p:nvPr/>
            </p:nvSpPr>
            <p:spPr bwMode="auto">
              <a:xfrm>
                <a:off x="4725988" y="3327401"/>
                <a:ext cx="147638" cy="65088"/>
              </a:xfrm>
              <a:custGeom>
                <a:avLst/>
                <a:gdLst>
                  <a:gd name="T0" fmla="*/ 0 w 186"/>
                  <a:gd name="T1" fmla="*/ 83 h 83"/>
                  <a:gd name="T2" fmla="*/ 185 w 186"/>
                  <a:gd name="T3" fmla="*/ 83 h 83"/>
                  <a:gd name="T4" fmla="*/ 186 w 186"/>
                  <a:gd name="T5" fmla="*/ 0 h 83"/>
                  <a:gd name="T6" fmla="*/ 1 w 186"/>
                  <a:gd name="T7" fmla="*/ 0 h 83"/>
                  <a:gd name="T8" fmla="*/ 0 w 186"/>
                  <a:gd name="T9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6" h="83">
                    <a:moveTo>
                      <a:pt x="0" y="83"/>
                    </a:moveTo>
                    <a:lnTo>
                      <a:pt x="185" y="83"/>
                    </a:lnTo>
                    <a:lnTo>
                      <a:pt x="186" y="0"/>
                    </a:lnTo>
                    <a:lnTo>
                      <a:pt x="1" y="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6" name="Freeform 183"/>
              <p:cNvSpPr>
                <a:spLocks/>
              </p:cNvSpPr>
              <p:nvPr/>
            </p:nvSpPr>
            <p:spPr bwMode="auto">
              <a:xfrm>
                <a:off x="4727576" y="3244851"/>
                <a:ext cx="147638" cy="58738"/>
              </a:xfrm>
              <a:custGeom>
                <a:avLst/>
                <a:gdLst>
                  <a:gd name="T0" fmla="*/ 187 w 187"/>
                  <a:gd name="T1" fmla="*/ 0 h 73"/>
                  <a:gd name="T2" fmla="*/ 3 w 187"/>
                  <a:gd name="T3" fmla="*/ 0 h 73"/>
                  <a:gd name="T4" fmla="*/ 0 w 187"/>
                  <a:gd name="T5" fmla="*/ 73 h 73"/>
                  <a:gd name="T6" fmla="*/ 186 w 187"/>
                  <a:gd name="T7" fmla="*/ 73 h 73"/>
                  <a:gd name="T8" fmla="*/ 187 w 187"/>
                  <a:gd name="T9" fmla="*/ 0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" h="73">
                    <a:moveTo>
                      <a:pt x="187" y="0"/>
                    </a:moveTo>
                    <a:lnTo>
                      <a:pt x="3" y="0"/>
                    </a:lnTo>
                    <a:lnTo>
                      <a:pt x="0" y="73"/>
                    </a:lnTo>
                    <a:lnTo>
                      <a:pt x="186" y="73"/>
                    </a:lnTo>
                    <a:lnTo>
                      <a:pt x="18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3" name="Freeform 184"/>
              <p:cNvSpPr>
                <a:spLocks/>
              </p:cNvSpPr>
              <p:nvPr/>
            </p:nvSpPr>
            <p:spPr bwMode="auto">
              <a:xfrm>
                <a:off x="5103813" y="3500438"/>
                <a:ext cx="266700" cy="120650"/>
              </a:xfrm>
              <a:custGeom>
                <a:avLst/>
                <a:gdLst>
                  <a:gd name="T0" fmla="*/ 111 w 335"/>
                  <a:gd name="T1" fmla="*/ 23 h 151"/>
                  <a:gd name="T2" fmla="*/ 91 w 335"/>
                  <a:gd name="T3" fmla="*/ 34 h 151"/>
                  <a:gd name="T4" fmla="*/ 74 w 335"/>
                  <a:gd name="T5" fmla="*/ 47 h 151"/>
                  <a:gd name="T6" fmla="*/ 58 w 335"/>
                  <a:gd name="T7" fmla="*/ 62 h 151"/>
                  <a:gd name="T8" fmla="*/ 43 w 335"/>
                  <a:gd name="T9" fmla="*/ 77 h 151"/>
                  <a:gd name="T10" fmla="*/ 30 w 335"/>
                  <a:gd name="T11" fmla="*/ 94 h 151"/>
                  <a:gd name="T12" fmla="*/ 19 w 335"/>
                  <a:gd name="T13" fmla="*/ 113 h 151"/>
                  <a:gd name="T14" fmla="*/ 8 w 335"/>
                  <a:gd name="T15" fmla="*/ 131 h 151"/>
                  <a:gd name="T16" fmla="*/ 0 w 335"/>
                  <a:gd name="T17" fmla="*/ 151 h 151"/>
                  <a:gd name="T18" fmla="*/ 9 w 335"/>
                  <a:gd name="T19" fmla="*/ 136 h 151"/>
                  <a:gd name="T20" fmla="*/ 19 w 335"/>
                  <a:gd name="T21" fmla="*/ 122 h 151"/>
                  <a:gd name="T22" fmla="*/ 29 w 335"/>
                  <a:gd name="T23" fmla="*/ 108 h 151"/>
                  <a:gd name="T24" fmla="*/ 40 w 335"/>
                  <a:gd name="T25" fmla="*/ 95 h 151"/>
                  <a:gd name="T26" fmla="*/ 53 w 335"/>
                  <a:gd name="T27" fmla="*/ 83 h 151"/>
                  <a:gd name="T28" fmla="*/ 67 w 335"/>
                  <a:gd name="T29" fmla="*/ 72 h 151"/>
                  <a:gd name="T30" fmla="*/ 82 w 335"/>
                  <a:gd name="T31" fmla="*/ 62 h 151"/>
                  <a:gd name="T32" fmla="*/ 97 w 335"/>
                  <a:gd name="T33" fmla="*/ 53 h 151"/>
                  <a:gd name="T34" fmla="*/ 112 w 335"/>
                  <a:gd name="T35" fmla="*/ 46 h 151"/>
                  <a:gd name="T36" fmla="*/ 128 w 335"/>
                  <a:gd name="T37" fmla="*/ 40 h 151"/>
                  <a:gd name="T38" fmla="*/ 144 w 335"/>
                  <a:gd name="T39" fmla="*/ 36 h 151"/>
                  <a:gd name="T40" fmla="*/ 160 w 335"/>
                  <a:gd name="T41" fmla="*/ 32 h 151"/>
                  <a:gd name="T42" fmla="*/ 175 w 335"/>
                  <a:gd name="T43" fmla="*/ 30 h 151"/>
                  <a:gd name="T44" fmla="*/ 191 w 335"/>
                  <a:gd name="T45" fmla="*/ 30 h 151"/>
                  <a:gd name="T46" fmla="*/ 208 w 335"/>
                  <a:gd name="T47" fmla="*/ 30 h 151"/>
                  <a:gd name="T48" fmla="*/ 223 w 335"/>
                  <a:gd name="T49" fmla="*/ 31 h 151"/>
                  <a:gd name="T50" fmla="*/ 239 w 335"/>
                  <a:gd name="T51" fmla="*/ 34 h 151"/>
                  <a:gd name="T52" fmla="*/ 254 w 335"/>
                  <a:gd name="T53" fmla="*/ 38 h 151"/>
                  <a:gd name="T54" fmla="*/ 269 w 335"/>
                  <a:gd name="T55" fmla="*/ 44 h 151"/>
                  <a:gd name="T56" fmla="*/ 282 w 335"/>
                  <a:gd name="T57" fmla="*/ 49 h 151"/>
                  <a:gd name="T58" fmla="*/ 296 w 335"/>
                  <a:gd name="T59" fmla="*/ 56 h 151"/>
                  <a:gd name="T60" fmla="*/ 310 w 335"/>
                  <a:gd name="T61" fmla="*/ 66 h 151"/>
                  <a:gd name="T62" fmla="*/ 323 w 335"/>
                  <a:gd name="T63" fmla="*/ 75 h 151"/>
                  <a:gd name="T64" fmla="*/ 334 w 335"/>
                  <a:gd name="T65" fmla="*/ 85 h 151"/>
                  <a:gd name="T66" fmla="*/ 335 w 335"/>
                  <a:gd name="T67" fmla="*/ 44 h 151"/>
                  <a:gd name="T68" fmla="*/ 324 w 335"/>
                  <a:gd name="T69" fmla="*/ 36 h 151"/>
                  <a:gd name="T70" fmla="*/ 311 w 335"/>
                  <a:gd name="T71" fmla="*/ 28 h 151"/>
                  <a:gd name="T72" fmla="*/ 299 w 335"/>
                  <a:gd name="T73" fmla="*/ 21 h 151"/>
                  <a:gd name="T74" fmla="*/ 285 w 335"/>
                  <a:gd name="T75" fmla="*/ 15 h 151"/>
                  <a:gd name="T76" fmla="*/ 271 w 335"/>
                  <a:gd name="T77" fmla="*/ 9 h 151"/>
                  <a:gd name="T78" fmla="*/ 257 w 335"/>
                  <a:gd name="T79" fmla="*/ 6 h 151"/>
                  <a:gd name="T80" fmla="*/ 243 w 335"/>
                  <a:gd name="T81" fmla="*/ 2 h 151"/>
                  <a:gd name="T82" fmla="*/ 228 w 335"/>
                  <a:gd name="T83" fmla="*/ 0 h 151"/>
                  <a:gd name="T84" fmla="*/ 213 w 335"/>
                  <a:gd name="T85" fmla="*/ 0 h 151"/>
                  <a:gd name="T86" fmla="*/ 198 w 335"/>
                  <a:gd name="T87" fmla="*/ 0 h 151"/>
                  <a:gd name="T88" fmla="*/ 185 w 335"/>
                  <a:gd name="T89" fmla="*/ 1 h 151"/>
                  <a:gd name="T90" fmla="*/ 170 w 335"/>
                  <a:gd name="T91" fmla="*/ 3 h 151"/>
                  <a:gd name="T92" fmla="*/ 155 w 335"/>
                  <a:gd name="T93" fmla="*/ 6 h 151"/>
                  <a:gd name="T94" fmla="*/ 140 w 335"/>
                  <a:gd name="T95" fmla="*/ 10 h 151"/>
                  <a:gd name="T96" fmla="*/ 125 w 335"/>
                  <a:gd name="T97" fmla="*/ 16 h 151"/>
                  <a:gd name="T98" fmla="*/ 111 w 335"/>
                  <a:gd name="T99" fmla="*/ 23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335" h="151">
                    <a:moveTo>
                      <a:pt x="111" y="23"/>
                    </a:moveTo>
                    <a:lnTo>
                      <a:pt x="91" y="34"/>
                    </a:lnTo>
                    <a:lnTo>
                      <a:pt x="74" y="47"/>
                    </a:lnTo>
                    <a:lnTo>
                      <a:pt x="58" y="62"/>
                    </a:lnTo>
                    <a:lnTo>
                      <a:pt x="43" y="77"/>
                    </a:lnTo>
                    <a:lnTo>
                      <a:pt x="30" y="94"/>
                    </a:lnTo>
                    <a:lnTo>
                      <a:pt x="19" y="113"/>
                    </a:lnTo>
                    <a:lnTo>
                      <a:pt x="8" y="131"/>
                    </a:lnTo>
                    <a:lnTo>
                      <a:pt x="0" y="151"/>
                    </a:lnTo>
                    <a:lnTo>
                      <a:pt x="9" y="136"/>
                    </a:lnTo>
                    <a:lnTo>
                      <a:pt x="19" y="122"/>
                    </a:lnTo>
                    <a:lnTo>
                      <a:pt x="29" y="108"/>
                    </a:lnTo>
                    <a:lnTo>
                      <a:pt x="40" y="95"/>
                    </a:lnTo>
                    <a:lnTo>
                      <a:pt x="53" y="83"/>
                    </a:lnTo>
                    <a:lnTo>
                      <a:pt x="67" y="72"/>
                    </a:lnTo>
                    <a:lnTo>
                      <a:pt x="82" y="62"/>
                    </a:lnTo>
                    <a:lnTo>
                      <a:pt x="97" y="53"/>
                    </a:lnTo>
                    <a:lnTo>
                      <a:pt x="112" y="46"/>
                    </a:lnTo>
                    <a:lnTo>
                      <a:pt x="128" y="40"/>
                    </a:lnTo>
                    <a:lnTo>
                      <a:pt x="144" y="36"/>
                    </a:lnTo>
                    <a:lnTo>
                      <a:pt x="160" y="32"/>
                    </a:lnTo>
                    <a:lnTo>
                      <a:pt x="175" y="30"/>
                    </a:lnTo>
                    <a:lnTo>
                      <a:pt x="191" y="30"/>
                    </a:lnTo>
                    <a:lnTo>
                      <a:pt x="208" y="30"/>
                    </a:lnTo>
                    <a:lnTo>
                      <a:pt x="223" y="31"/>
                    </a:lnTo>
                    <a:lnTo>
                      <a:pt x="239" y="34"/>
                    </a:lnTo>
                    <a:lnTo>
                      <a:pt x="254" y="38"/>
                    </a:lnTo>
                    <a:lnTo>
                      <a:pt x="269" y="44"/>
                    </a:lnTo>
                    <a:lnTo>
                      <a:pt x="282" y="49"/>
                    </a:lnTo>
                    <a:lnTo>
                      <a:pt x="296" y="56"/>
                    </a:lnTo>
                    <a:lnTo>
                      <a:pt x="310" y="66"/>
                    </a:lnTo>
                    <a:lnTo>
                      <a:pt x="323" y="75"/>
                    </a:lnTo>
                    <a:lnTo>
                      <a:pt x="334" y="85"/>
                    </a:lnTo>
                    <a:lnTo>
                      <a:pt x="335" y="44"/>
                    </a:lnTo>
                    <a:lnTo>
                      <a:pt x="324" y="36"/>
                    </a:lnTo>
                    <a:lnTo>
                      <a:pt x="311" y="28"/>
                    </a:lnTo>
                    <a:lnTo>
                      <a:pt x="299" y="21"/>
                    </a:lnTo>
                    <a:lnTo>
                      <a:pt x="285" y="15"/>
                    </a:lnTo>
                    <a:lnTo>
                      <a:pt x="271" y="9"/>
                    </a:lnTo>
                    <a:lnTo>
                      <a:pt x="257" y="6"/>
                    </a:lnTo>
                    <a:lnTo>
                      <a:pt x="243" y="2"/>
                    </a:lnTo>
                    <a:lnTo>
                      <a:pt x="228" y="0"/>
                    </a:lnTo>
                    <a:lnTo>
                      <a:pt x="213" y="0"/>
                    </a:lnTo>
                    <a:lnTo>
                      <a:pt x="198" y="0"/>
                    </a:lnTo>
                    <a:lnTo>
                      <a:pt x="185" y="1"/>
                    </a:lnTo>
                    <a:lnTo>
                      <a:pt x="170" y="3"/>
                    </a:lnTo>
                    <a:lnTo>
                      <a:pt x="155" y="6"/>
                    </a:lnTo>
                    <a:lnTo>
                      <a:pt x="140" y="10"/>
                    </a:lnTo>
                    <a:lnTo>
                      <a:pt x="125" y="16"/>
                    </a:lnTo>
                    <a:lnTo>
                      <a:pt x="111" y="2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" name="Freeform 185"/>
              <p:cNvSpPr>
                <a:spLocks/>
              </p:cNvSpPr>
              <p:nvPr/>
            </p:nvSpPr>
            <p:spPr bwMode="auto">
              <a:xfrm>
                <a:off x="4379913" y="3568701"/>
                <a:ext cx="982663" cy="230188"/>
              </a:xfrm>
              <a:custGeom>
                <a:avLst/>
                <a:gdLst>
                  <a:gd name="T0" fmla="*/ 1169 w 1238"/>
                  <a:gd name="T1" fmla="*/ 19 h 289"/>
                  <a:gd name="T2" fmla="*/ 1162 w 1238"/>
                  <a:gd name="T3" fmla="*/ 14 h 289"/>
                  <a:gd name="T4" fmla="*/ 1154 w 1238"/>
                  <a:gd name="T5" fmla="*/ 10 h 289"/>
                  <a:gd name="T6" fmla="*/ 1146 w 1238"/>
                  <a:gd name="T7" fmla="*/ 8 h 289"/>
                  <a:gd name="T8" fmla="*/ 1138 w 1238"/>
                  <a:gd name="T9" fmla="*/ 5 h 289"/>
                  <a:gd name="T10" fmla="*/ 1130 w 1238"/>
                  <a:gd name="T11" fmla="*/ 2 h 289"/>
                  <a:gd name="T12" fmla="*/ 1122 w 1238"/>
                  <a:gd name="T13" fmla="*/ 1 h 289"/>
                  <a:gd name="T14" fmla="*/ 1112 w 1238"/>
                  <a:gd name="T15" fmla="*/ 0 h 289"/>
                  <a:gd name="T16" fmla="*/ 1104 w 1238"/>
                  <a:gd name="T17" fmla="*/ 0 h 289"/>
                  <a:gd name="T18" fmla="*/ 1094 w 1238"/>
                  <a:gd name="T19" fmla="*/ 0 h 289"/>
                  <a:gd name="T20" fmla="*/ 1084 w 1238"/>
                  <a:gd name="T21" fmla="*/ 1 h 289"/>
                  <a:gd name="T22" fmla="*/ 1073 w 1238"/>
                  <a:gd name="T23" fmla="*/ 4 h 289"/>
                  <a:gd name="T24" fmla="*/ 1064 w 1238"/>
                  <a:gd name="T25" fmla="*/ 7 h 289"/>
                  <a:gd name="T26" fmla="*/ 1055 w 1238"/>
                  <a:gd name="T27" fmla="*/ 10 h 289"/>
                  <a:gd name="T28" fmla="*/ 1046 w 1238"/>
                  <a:gd name="T29" fmla="*/ 15 h 289"/>
                  <a:gd name="T30" fmla="*/ 1036 w 1238"/>
                  <a:gd name="T31" fmla="*/ 20 h 289"/>
                  <a:gd name="T32" fmla="*/ 1028 w 1238"/>
                  <a:gd name="T33" fmla="*/ 25 h 289"/>
                  <a:gd name="T34" fmla="*/ 1016 w 1238"/>
                  <a:gd name="T35" fmla="*/ 35 h 289"/>
                  <a:gd name="T36" fmla="*/ 1005 w 1238"/>
                  <a:gd name="T37" fmla="*/ 45 h 289"/>
                  <a:gd name="T38" fmla="*/ 995 w 1238"/>
                  <a:gd name="T39" fmla="*/ 57 h 289"/>
                  <a:gd name="T40" fmla="*/ 987 w 1238"/>
                  <a:gd name="T41" fmla="*/ 69 h 289"/>
                  <a:gd name="T42" fmla="*/ 979 w 1238"/>
                  <a:gd name="T43" fmla="*/ 82 h 289"/>
                  <a:gd name="T44" fmla="*/ 973 w 1238"/>
                  <a:gd name="T45" fmla="*/ 97 h 289"/>
                  <a:gd name="T46" fmla="*/ 970 w 1238"/>
                  <a:gd name="T47" fmla="*/ 112 h 289"/>
                  <a:gd name="T48" fmla="*/ 966 w 1238"/>
                  <a:gd name="T49" fmla="*/ 128 h 289"/>
                  <a:gd name="T50" fmla="*/ 0 w 1238"/>
                  <a:gd name="T51" fmla="*/ 146 h 289"/>
                  <a:gd name="T52" fmla="*/ 965 w 1238"/>
                  <a:gd name="T53" fmla="*/ 161 h 289"/>
                  <a:gd name="T54" fmla="*/ 970 w 1238"/>
                  <a:gd name="T55" fmla="*/ 188 h 289"/>
                  <a:gd name="T56" fmla="*/ 979 w 1238"/>
                  <a:gd name="T57" fmla="*/ 211 h 289"/>
                  <a:gd name="T58" fmla="*/ 991 w 1238"/>
                  <a:gd name="T59" fmla="*/ 233 h 289"/>
                  <a:gd name="T60" fmla="*/ 1008 w 1238"/>
                  <a:gd name="T61" fmla="*/ 252 h 289"/>
                  <a:gd name="T62" fmla="*/ 1026 w 1238"/>
                  <a:gd name="T63" fmla="*/ 267 h 289"/>
                  <a:gd name="T64" fmla="*/ 1048 w 1238"/>
                  <a:gd name="T65" fmla="*/ 279 h 289"/>
                  <a:gd name="T66" fmla="*/ 1072 w 1238"/>
                  <a:gd name="T67" fmla="*/ 287 h 289"/>
                  <a:gd name="T68" fmla="*/ 1098 w 1238"/>
                  <a:gd name="T69" fmla="*/ 289 h 289"/>
                  <a:gd name="T70" fmla="*/ 1125 w 1238"/>
                  <a:gd name="T71" fmla="*/ 286 h 289"/>
                  <a:gd name="T72" fmla="*/ 1152 w 1238"/>
                  <a:gd name="T73" fmla="*/ 278 h 289"/>
                  <a:gd name="T74" fmla="*/ 1175 w 1238"/>
                  <a:gd name="T75" fmla="*/ 265 h 289"/>
                  <a:gd name="T76" fmla="*/ 1195 w 1238"/>
                  <a:gd name="T77" fmla="*/ 246 h 289"/>
                  <a:gd name="T78" fmla="*/ 1213 w 1238"/>
                  <a:gd name="T79" fmla="*/ 226 h 289"/>
                  <a:gd name="T80" fmla="*/ 1225 w 1238"/>
                  <a:gd name="T81" fmla="*/ 202 h 289"/>
                  <a:gd name="T82" fmla="*/ 1235 w 1238"/>
                  <a:gd name="T83" fmla="*/ 174 h 289"/>
                  <a:gd name="T84" fmla="*/ 1238 w 1238"/>
                  <a:gd name="T85" fmla="*/ 145 h 289"/>
                  <a:gd name="T86" fmla="*/ 1237 w 1238"/>
                  <a:gd name="T87" fmla="*/ 126 h 289"/>
                  <a:gd name="T88" fmla="*/ 1233 w 1238"/>
                  <a:gd name="T89" fmla="*/ 106 h 289"/>
                  <a:gd name="T90" fmla="*/ 1228 w 1238"/>
                  <a:gd name="T91" fmla="*/ 88 h 289"/>
                  <a:gd name="T92" fmla="*/ 1220 w 1238"/>
                  <a:gd name="T93" fmla="*/ 70 h 289"/>
                  <a:gd name="T94" fmla="*/ 1210 w 1238"/>
                  <a:gd name="T95" fmla="*/ 55 h 289"/>
                  <a:gd name="T96" fmla="*/ 1198 w 1238"/>
                  <a:gd name="T97" fmla="*/ 40 h 289"/>
                  <a:gd name="T98" fmla="*/ 1184 w 1238"/>
                  <a:gd name="T99" fmla="*/ 29 h 289"/>
                  <a:gd name="T100" fmla="*/ 1169 w 1238"/>
                  <a:gd name="T101" fmla="*/ 19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238" h="289">
                    <a:moveTo>
                      <a:pt x="1169" y="19"/>
                    </a:moveTo>
                    <a:lnTo>
                      <a:pt x="1162" y="14"/>
                    </a:lnTo>
                    <a:lnTo>
                      <a:pt x="1154" y="10"/>
                    </a:lnTo>
                    <a:lnTo>
                      <a:pt x="1146" y="8"/>
                    </a:lnTo>
                    <a:lnTo>
                      <a:pt x="1138" y="5"/>
                    </a:lnTo>
                    <a:lnTo>
                      <a:pt x="1130" y="2"/>
                    </a:lnTo>
                    <a:lnTo>
                      <a:pt x="1122" y="1"/>
                    </a:lnTo>
                    <a:lnTo>
                      <a:pt x="1112" y="0"/>
                    </a:lnTo>
                    <a:lnTo>
                      <a:pt x="1104" y="0"/>
                    </a:lnTo>
                    <a:lnTo>
                      <a:pt x="1094" y="0"/>
                    </a:lnTo>
                    <a:lnTo>
                      <a:pt x="1084" y="1"/>
                    </a:lnTo>
                    <a:lnTo>
                      <a:pt x="1073" y="4"/>
                    </a:lnTo>
                    <a:lnTo>
                      <a:pt x="1064" y="7"/>
                    </a:lnTo>
                    <a:lnTo>
                      <a:pt x="1055" y="10"/>
                    </a:lnTo>
                    <a:lnTo>
                      <a:pt x="1046" y="15"/>
                    </a:lnTo>
                    <a:lnTo>
                      <a:pt x="1036" y="20"/>
                    </a:lnTo>
                    <a:lnTo>
                      <a:pt x="1028" y="25"/>
                    </a:lnTo>
                    <a:lnTo>
                      <a:pt x="1016" y="35"/>
                    </a:lnTo>
                    <a:lnTo>
                      <a:pt x="1005" y="45"/>
                    </a:lnTo>
                    <a:lnTo>
                      <a:pt x="995" y="57"/>
                    </a:lnTo>
                    <a:lnTo>
                      <a:pt x="987" y="69"/>
                    </a:lnTo>
                    <a:lnTo>
                      <a:pt x="979" y="82"/>
                    </a:lnTo>
                    <a:lnTo>
                      <a:pt x="973" y="97"/>
                    </a:lnTo>
                    <a:lnTo>
                      <a:pt x="970" y="112"/>
                    </a:lnTo>
                    <a:lnTo>
                      <a:pt x="966" y="128"/>
                    </a:lnTo>
                    <a:lnTo>
                      <a:pt x="0" y="146"/>
                    </a:lnTo>
                    <a:lnTo>
                      <a:pt x="965" y="161"/>
                    </a:lnTo>
                    <a:lnTo>
                      <a:pt x="970" y="188"/>
                    </a:lnTo>
                    <a:lnTo>
                      <a:pt x="979" y="211"/>
                    </a:lnTo>
                    <a:lnTo>
                      <a:pt x="991" y="233"/>
                    </a:lnTo>
                    <a:lnTo>
                      <a:pt x="1008" y="252"/>
                    </a:lnTo>
                    <a:lnTo>
                      <a:pt x="1026" y="267"/>
                    </a:lnTo>
                    <a:lnTo>
                      <a:pt x="1048" y="279"/>
                    </a:lnTo>
                    <a:lnTo>
                      <a:pt x="1072" y="287"/>
                    </a:lnTo>
                    <a:lnTo>
                      <a:pt x="1098" y="289"/>
                    </a:lnTo>
                    <a:lnTo>
                      <a:pt x="1125" y="286"/>
                    </a:lnTo>
                    <a:lnTo>
                      <a:pt x="1152" y="278"/>
                    </a:lnTo>
                    <a:lnTo>
                      <a:pt x="1175" y="265"/>
                    </a:lnTo>
                    <a:lnTo>
                      <a:pt x="1195" y="246"/>
                    </a:lnTo>
                    <a:lnTo>
                      <a:pt x="1213" y="226"/>
                    </a:lnTo>
                    <a:lnTo>
                      <a:pt x="1225" y="202"/>
                    </a:lnTo>
                    <a:lnTo>
                      <a:pt x="1235" y="174"/>
                    </a:lnTo>
                    <a:lnTo>
                      <a:pt x="1238" y="145"/>
                    </a:lnTo>
                    <a:lnTo>
                      <a:pt x="1237" y="126"/>
                    </a:lnTo>
                    <a:lnTo>
                      <a:pt x="1233" y="106"/>
                    </a:lnTo>
                    <a:lnTo>
                      <a:pt x="1228" y="88"/>
                    </a:lnTo>
                    <a:lnTo>
                      <a:pt x="1220" y="70"/>
                    </a:lnTo>
                    <a:lnTo>
                      <a:pt x="1210" y="55"/>
                    </a:lnTo>
                    <a:lnTo>
                      <a:pt x="1198" y="40"/>
                    </a:lnTo>
                    <a:lnTo>
                      <a:pt x="1184" y="29"/>
                    </a:lnTo>
                    <a:lnTo>
                      <a:pt x="1169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" name="Rectangle 186"/>
              <p:cNvSpPr>
                <a:spLocks noChangeArrowheads="1"/>
              </p:cNvSpPr>
              <p:nvPr/>
            </p:nvSpPr>
            <p:spPr bwMode="auto">
              <a:xfrm>
                <a:off x="3776663" y="3190876"/>
                <a:ext cx="738188" cy="635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" name="Rectangle 187"/>
              <p:cNvSpPr>
                <a:spLocks noChangeArrowheads="1"/>
              </p:cNvSpPr>
              <p:nvPr/>
            </p:nvSpPr>
            <p:spPr bwMode="auto">
              <a:xfrm>
                <a:off x="3843338" y="3425826"/>
                <a:ext cx="63500" cy="2063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" name="Freeform 188"/>
              <p:cNvSpPr>
                <a:spLocks/>
              </p:cNvSpPr>
              <p:nvPr/>
            </p:nvSpPr>
            <p:spPr bwMode="auto">
              <a:xfrm>
                <a:off x="3786188" y="3498851"/>
                <a:ext cx="1063625" cy="25400"/>
              </a:xfrm>
              <a:custGeom>
                <a:avLst/>
                <a:gdLst>
                  <a:gd name="T0" fmla="*/ 0 w 1339"/>
                  <a:gd name="T1" fmla="*/ 33 h 33"/>
                  <a:gd name="T2" fmla="*/ 0 w 1339"/>
                  <a:gd name="T3" fmla="*/ 0 h 33"/>
                  <a:gd name="T4" fmla="*/ 1339 w 1339"/>
                  <a:gd name="T5" fmla="*/ 13 h 33"/>
                  <a:gd name="T6" fmla="*/ 0 w 1339"/>
                  <a:gd name="T7" fmla="*/ 33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39" h="33">
                    <a:moveTo>
                      <a:pt x="0" y="33"/>
                    </a:moveTo>
                    <a:lnTo>
                      <a:pt x="0" y="0"/>
                    </a:lnTo>
                    <a:lnTo>
                      <a:pt x="1339" y="13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C9B2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" name="Freeform 189"/>
              <p:cNvSpPr>
                <a:spLocks/>
              </p:cNvSpPr>
              <p:nvPr/>
            </p:nvSpPr>
            <p:spPr bwMode="auto">
              <a:xfrm>
                <a:off x="4330701" y="3613151"/>
                <a:ext cx="781050" cy="23813"/>
              </a:xfrm>
              <a:custGeom>
                <a:avLst/>
                <a:gdLst>
                  <a:gd name="T0" fmla="*/ 971 w 984"/>
                  <a:gd name="T1" fmla="*/ 31 h 31"/>
                  <a:gd name="T2" fmla="*/ 984 w 984"/>
                  <a:gd name="T3" fmla="*/ 0 h 31"/>
                  <a:gd name="T4" fmla="*/ 0 w 984"/>
                  <a:gd name="T5" fmla="*/ 6 h 31"/>
                  <a:gd name="T6" fmla="*/ 971 w 984"/>
                  <a:gd name="T7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984" h="31">
                    <a:moveTo>
                      <a:pt x="971" y="31"/>
                    </a:moveTo>
                    <a:lnTo>
                      <a:pt x="984" y="0"/>
                    </a:lnTo>
                    <a:lnTo>
                      <a:pt x="0" y="6"/>
                    </a:lnTo>
                    <a:lnTo>
                      <a:pt x="971" y="3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" name="Freeform 190"/>
              <p:cNvSpPr>
                <a:spLocks/>
              </p:cNvSpPr>
              <p:nvPr/>
            </p:nvSpPr>
            <p:spPr bwMode="auto">
              <a:xfrm>
                <a:off x="3783013" y="3481388"/>
                <a:ext cx="1087438" cy="25400"/>
              </a:xfrm>
              <a:custGeom>
                <a:avLst/>
                <a:gdLst>
                  <a:gd name="T0" fmla="*/ 0 w 1370"/>
                  <a:gd name="T1" fmla="*/ 31 h 31"/>
                  <a:gd name="T2" fmla="*/ 0 w 1370"/>
                  <a:gd name="T3" fmla="*/ 0 h 31"/>
                  <a:gd name="T4" fmla="*/ 1370 w 1370"/>
                  <a:gd name="T5" fmla="*/ 12 h 31"/>
                  <a:gd name="T6" fmla="*/ 0 w 1370"/>
                  <a:gd name="T7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70" h="31">
                    <a:moveTo>
                      <a:pt x="0" y="31"/>
                    </a:moveTo>
                    <a:lnTo>
                      <a:pt x="0" y="0"/>
                    </a:lnTo>
                    <a:lnTo>
                      <a:pt x="1370" y="12"/>
                    </a:lnTo>
                    <a:lnTo>
                      <a:pt x="0" y="3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" name="Rectangle 191"/>
              <p:cNvSpPr>
                <a:spLocks noChangeArrowheads="1"/>
              </p:cNvSpPr>
              <p:nvPr/>
            </p:nvSpPr>
            <p:spPr bwMode="auto">
              <a:xfrm>
                <a:off x="5006976" y="3230563"/>
                <a:ext cx="65088" cy="36353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" name="Rectangle 192"/>
              <p:cNvSpPr>
                <a:spLocks noChangeArrowheads="1"/>
              </p:cNvSpPr>
              <p:nvPr/>
            </p:nvSpPr>
            <p:spPr bwMode="auto">
              <a:xfrm>
                <a:off x="4921251" y="3230563"/>
                <a:ext cx="66675" cy="36353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" name="Freeform 193"/>
              <p:cNvSpPr>
                <a:spLocks/>
              </p:cNvSpPr>
              <p:nvPr/>
            </p:nvSpPr>
            <p:spPr bwMode="auto">
              <a:xfrm>
                <a:off x="3898901" y="3121026"/>
                <a:ext cx="1555750" cy="600075"/>
              </a:xfrm>
              <a:custGeom>
                <a:avLst/>
                <a:gdLst>
                  <a:gd name="T0" fmla="*/ 1928 w 1959"/>
                  <a:gd name="T1" fmla="*/ 402 h 755"/>
                  <a:gd name="T2" fmla="*/ 1924 w 1959"/>
                  <a:gd name="T3" fmla="*/ 378 h 755"/>
                  <a:gd name="T4" fmla="*/ 1911 w 1959"/>
                  <a:gd name="T5" fmla="*/ 357 h 755"/>
                  <a:gd name="T6" fmla="*/ 1892 w 1959"/>
                  <a:gd name="T7" fmla="*/ 343 h 755"/>
                  <a:gd name="T8" fmla="*/ 1868 w 1959"/>
                  <a:gd name="T9" fmla="*/ 338 h 755"/>
                  <a:gd name="T10" fmla="*/ 1598 w 1959"/>
                  <a:gd name="T11" fmla="*/ 75 h 755"/>
                  <a:gd name="T12" fmla="*/ 1594 w 1959"/>
                  <a:gd name="T13" fmla="*/ 48 h 755"/>
                  <a:gd name="T14" fmla="*/ 1582 w 1959"/>
                  <a:gd name="T15" fmla="*/ 24 h 755"/>
                  <a:gd name="T16" fmla="*/ 1562 w 1959"/>
                  <a:gd name="T17" fmla="*/ 7 h 755"/>
                  <a:gd name="T18" fmla="*/ 1539 w 1959"/>
                  <a:gd name="T19" fmla="*/ 0 h 755"/>
                  <a:gd name="T20" fmla="*/ 1520 w 1959"/>
                  <a:gd name="T21" fmla="*/ 56 h 755"/>
                  <a:gd name="T22" fmla="*/ 1542 w 1959"/>
                  <a:gd name="T23" fmla="*/ 65 h 755"/>
                  <a:gd name="T24" fmla="*/ 1560 w 1959"/>
                  <a:gd name="T25" fmla="*/ 83 h 755"/>
                  <a:gd name="T26" fmla="*/ 1571 w 1959"/>
                  <a:gd name="T27" fmla="*/ 107 h 755"/>
                  <a:gd name="T28" fmla="*/ 1573 w 1959"/>
                  <a:gd name="T29" fmla="*/ 132 h 755"/>
                  <a:gd name="T30" fmla="*/ 1537 w 1959"/>
                  <a:gd name="T31" fmla="*/ 143 h 755"/>
                  <a:gd name="T32" fmla="*/ 1558 w 1959"/>
                  <a:gd name="T33" fmla="*/ 343 h 755"/>
                  <a:gd name="T34" fmla="*/ 1818 w 1959"/>
                  <a:gd name="T35" fmla="*/ 398 h 755"/>
                  <a:gd name="T36" fmla="*/ 1840 w 1959"/>
                  <a:gd name="T37" fmla="*/ 404 h 755"/>
                  <a:gd name="T38" fmla="*/ 1858 w 1959"/>
                  <a:gd name="T39" fmla="*/ 418 h 755"/>
                  <a:gd name="T40" fmla="*/ 1868 w 1959"/>
                  <a:gd name="T41" fmla="*/ 438 h 755"/>
                  <a:gd name="T42" fmla="*/ 1872 w 1959"/>
                  <a:gd name="T43" fmla="*/ 462 h 755"/>
                  <a:gd name="T44" fmla="*/ 1879 w 1959"/>
                  <a:gd name="T45" fmla="*/ 490 h 755"/>
                  <a:gd name="T46" fmla="*/ 1892 w 1959"/>
                  <a:gd name="T47" fmla="*/ 518 h 755"/>
                  <a:gd name="T48" fmla="*/ 1890 w 1959"/>
                  <a:gd name="T49" fmla="*/ 557 h 755"/>
                  <a:gd name="T50" fmla="*/ 1874 w 1959"/>
                  <a:gd name="T51" fmla="*/ 585 h 755"/>
                  <a:gd name="T52" fmla="*/ 1862 w 1959"/>
                  <a:gd name="T53" fmla="*/ 678 h 755"/>
                  <a:gd name="T54" fmla="*/ 1830 w 1959"/>
                  <a:gd name="T55" fmla="*/ 722 h 755"/>
                  <a:gd name="T56" fmla="*/ 1852 w 1959"/>
                  <a:gd name="T57" fmla="*/ 723 h 755"/>
                  <a:gd name="T58" fmla="*/ 1865 w 1959"/>
                  <a:gd name="T59" fmla="*/ 725 h 755"/>
                  <a:gd name="T60" fmla="*/ 1872 w 1959"/>
                  <a:gd name="T61" fmla="*/ 728 h 755"/>
                  <a:gd name="T62" fmla="*/ 1877 w 1959"/>
                  <a:gd name="T63" fmla="*/ 728 h 755"/>
                  <a:gd name="T64" fmla="*/ 1879 w 1959"/>
                  <a:gd name="T65" fmla="*/ 749 h 755"/>
                  <a:gd name="T66" fmla="*/ 1896 w 1959"/>
                  <a:gd name="T67" fmla="*/ 753 h 755"/>
                  <a:gd name="T68" fmla="*/ 1920 w 1959"/>
                  <a:gd name="T69" fmla="*/ 755 h 755"/>
                  <a:gd name="T70" fmla="*/ 1941 w 1959"/>
                  <a:gd name="T71" fmla="*/ 753 h 755"/>
                  <a:gd name="T72" fmla="*/ 1956 w 1959"/>
                  <a:gd name="T73" fmla="*/ 724 h 755"/>
                  <a:gd name="T74" fmla="*/ 1958 w 1959"/>
                  <a:gd name="T75" fmla="*/ 648 h 755"/>
                  <a:gd name="T76" fmla="*/ 1946 w 1959"/>
                  <a:gd name="T77" fmla="*/ 615 h 755"/>
                  <a:gd name="T78" fmla="*/ 1926 w 1959"/>
                  <a:gd name="T79" fmla="*/ 607 h 7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59" h="755">
                    <a:moveTo>
                      <a:pt x="1923" y="606"/>
                    </a:moveTo>
                    <a:lnTo>
                      <a:pt x="1928" y="402"/>
                    </a:lnTo>
                    <a:lnTo>
                      <a:pt x="1927" y="389"/>
                    </a:lnTo>
                    <a:lnTo>
                      <a:pt x="1924" y="378"/>
                    </a:lnTo>
                    <a:lnTo>
                      <a:pt x="1918" y="366"/>
                    </a:lnTo>
                    <a:lnTo>
                      <a:pt x="1911" y="357"/>
                    </a:lnTo>
                    <a:lnTo>
                      <a:pt x="1902" y="349"/>
                    </a:lnTo>
                    <a:lnTo>
                      <a:pt x="1892" y="343"/>
                    </a:lnTo>
                    <a:lnTo>
                      <a:pt x="1881" y="340"/>
                    </a:lnTo>
                    <a:lnTo>
                      <a:pt x="1868" y="338"/>
                    </a:lnTo>
                    <a:lnTo>
                      <a:pt x="1592" y="338"/>
                    </a:lnTo>
                    <a:lnTo>
                      <a:pt x="1598" y="75"/>
                    </a:lnTo>
                    <a:lnTo>
                      <a:pt x="1596" y="62"/>
                    </a:lnTo>
                    <a:lnTo>
                      <a:pt x="1594" y="48"/>
                    </a:lnTo>
                    <a:lnTo>
                      <a:pt x="1588" y="36"/>
                    </a:lnTo>
                    <a:lnTo>
                      <a:pt x="1582" y="24"/>
                    </a:lnTo>
                    <a:lnTo>
                      <a:pt x="1572" y="15"/>
                    </a:lnTo>
                    <a:lnTo>
                      <a:pt x="1562" y="7"/>
                    </a:lnTo>
                    <a:lnTo>
                      <a:pt x="1552" y="2"/>
                    </a:lnTo>
                    <a:lnTo>
                      <a:pt x="1539" y="0"/>
                    </a:lnTo>
                    <a:lnTo>
                      <a:pt x="0" y="14"/>
                    </a:lnTo>
                    <a:lnTo>
                      <a:pt x="1520" y="56"/>
                    </a:lnTo>
                    <a:lnTo>
                      <a:pt x="1532" y="59"/>
                    </a:lnTo>
                    <a:lnTo>
                      <a:pt x="1542" y="65"/>
                    </a:lnTo>
                    <a:lnTo>
                      <a:pt x="1552" y="73"/>
                    </a:lnTo>
                    <a:lnTo>
                      <a:pt x="1560" y="83"/>
                    </a:lnTo>
                    <a:lnTo>
                      <a:pt x="1567" y="94"/>
                    </a:lnTo>
                    <a:lnTo>
                      <a:pt x="1571" y="107"/>
                    </a:lnTo>
                    <a:lnTo>
                      <a:pt x="1573" y="120"/>
                    </a:lnTo>
                    <a:lnTo>
                      <a:pt x="1573" y="132"/>
                    </a:lnTo>
                    <a:lnTo>
                      <a:pt x="1572" y="143"/>
                    </a:lnTo>
                    <a:lnTo>
                      <a:pt x="1537" y="143"/>
                    </a:lnTo>
                    <a:lnTo>
                      <a:pt x="1537" y="343"/>
                    </a:lnTo>
                    <a:lnTo>
                      <a:pt x="1558" y="343"/>
                    </a:lnTo>
                    <a:lnTo>
                      <a:pt x="1555" y="383"/>
                    </a:lnTo>
                    <a:lnTo>
                      <a:pt x="1818" y="398"/>
                    </a:lnTo>
                    <a:lnTo>
                      <a:pt x="1829" y="401"/>
                    </a:lnTo>
                    <a:lnTo>
                      <a:pt x="1840" y="404"/>
                    </a:lnTo>
                    <a:lnTo>
                      <a:pt x="1850" y="411"/>
                    </a:lnTo>
                    <a:lnTo>
                      <a:pt x="1858" y="418"/>
                    </a:lnTo>
                    <a:lnTo>
                      <a:pt x="1864" y="427"/>
                    </a:lnTo>
                    <a:lnTo>
                      <a:pt x="1868" y="438"/>
                    </a:lnTo>
                    <a:lnTo>
                      <a:pt x="1872" y="449"/>
                    </a:lnTo>
                    <a:lnTo>
                      <a:pt x="1872" y="462"/>
                    </a:lnTo>
                    <a:lnTo>
                      <a:pt x="1870" y="484"/>
                    </a:lnTo>
                    <a:lnTo>
                      <a:pt x="1879" y="490"/>
                    </a:lnTo>
                    <a:lnTo>
                      <a:pt x="1887" y="502"/>
                    </a:lnTo>
                    <a:lnTo>
                      <a:pt x="1892" y="518"/>
                    </a:lnTo>
                    <a:lnTo>
                      <a:pt x="1893" y="537"/>
                    </a:lnTo>
                    <a:lnTo>
                      <a:pt x="1890" y="557"/>
                    </a:lnTo>
                    <a:lnTo>
                      <a:pt x="1883" y="573"/>
                    </a:lnTo>
                    <a:lnTo>
                      <a:pt x="1874" y="585"/>
                    </a:lnTo>
                    <a:lnTo>
                      <a:pt x="1864" y="591"/>
                    </a:lnTo>
                    <a:lnTo>
                      <a:pt x="1862" y="678"/>
                    </a:lnTo>
                    <a:lnTo>
                      <a:pt x="1832" y="678"/>
                    </a:lnTo>
                    <a:lnTo>
                      <a:pt x="1830" y="722"/>
                    </a:lnTo>
                    <a:lnTo>
                      <a:pt x="1842" y="722"/>
                    </a:lnTo>
                    <a:lnTo>
                      <a:pt x="1852" y="723"/>
                    </a:lnTo>
                    <a:lnTo>
                      <a:pt x="1859" y="724"/>
                    </a:lnTo>
                    <a:lnTo>
                      <a:pt x="1865" y="725"/>
                    </a:lnTo>
                    <a:lnTo>
                      <a:pt x="1868" y="726"/>
                    </a:lnTo>
                    <a:lnTo>
                      <a:pt x="1872" y="728"/>
                    </a:lnTo>
                    <a:lnTo>
                      <a:pt x="1874" y="728"/>
                    </a:lnTo>
                    <a:lnTo>
                      <a:pt x="1877" y="728"/>
                    </a:lnTo>
                    <a:lnTo>
                      <a:pt x="1877" y="748"/>
                    </a:lnTo>
                    <a:lnTo>
                      <a:pt x="1879" y="749"/>
                    </a:lnTo>
                    <a:lnTo>
                      <a:pt x="1886" y="751"/>
                    </a:lnTo>
                    <a:lnTo>
                      <a:pt x="1896" y="753"/>
                    </a:lnTo>
                    <a:lnTo>
                      <a:pt x="1908" y="754"/>
                    </a:lnTo>
                    <a:lnTo>
                      <a:pt x="1920" y="755"/>
                    </a:lnTo>
                    <a:lnTo>
                      <a:pt x="1932" y="755"/>
                    </a:lnTo>
                    <a:lnTo>
                      <a:pt x="1941" y="753"/>
                    </a:lnTo>
                    <a:lnTo>
                      <a:pt x="1948" y="748"/>
                    </a:lnTo>
                    <a:lnTo>
                      <a:pt x="1956" y="724"/>
                    </a:lnTo>
                    <a:lnTo>
                      <a:pt x="1959" y="686"/>
                    </a:lnTo>
                    <a:lnTo>
                      <a:pt x="1958" y="648"/>
                    </a:lnTo>
                    <a:lnTo>
                      <a:pt x="1954" y="624"/>
                    </a:lnTo>
                    <a:lnTo>
                      <a:pt x="1946" y="615"/>
                    </a:lnTo>
                    <a:lnTo>
                      <a:pt x="1935" y="609"/>
                    </a:lnTo>
                    <a:lnTo>
                      <a:pt x="1926" y="607"/>
                    </a:lnTo>
                    <a:lnTo>
                      <a:pt x="1923" y="60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" name="Freeform 194"/>
              <p:cNvSpPr>
                <a:spLocks/>
              </p:cNvSpPr>
              <p:nvPr/>
            </p:nvSpPr>
            <p:spPr bwMode="auto">
              <a:xfrm>
                <a:off x="3690938" y="3130551"/>
                <a:ext cx="611188" cy="677863"/>
              </a:xfrm>
              <a:custGeom>
                <a:avLst/>
                <a:gdLst>
                  <a:gd name="T0" fmla="*/ 765 w 771"/>
                  <a:gd name="T1" fmla="*/ 658 h 853"/>
                  <a:gd name="T2" fmla="*/ 736 w 771"/>
                  <a:gd name="T3" fmla="*/ 594 h 853"/>
                  <a:gd name="T4" fmla="*/ 690 w 771"/>
                  <a:gd name="T5" fmla="*/ 551 h 853"/>
                  <a:gd name="T6" fmla="*/ 633 w 771"/>
                  <a:gd name="T7" fmla="*/ 529 h 853"/>
                  <a:gd name="T8" fmla="*/ 576 w 771"/>
                  <a:gd name="T9" fmla="*/ 529 h 853"/>
                  <a:gd name="T10" fmla="*/ 524 w 771"/>
                  <a:gd name="T11" fmla="*/ 548 h 853"/>
                  <a:gd name="T12" fmla="*/ 483 w 771"/>
                  <a:gd name="T13" fmla="*/ 581 h 853"/>
                  <a:gd name="T14" fmla="*/ 451 w 771"/>
                  <a:gd name="T15" fmla="*/ 626 h 853"/>
                  <a:gd name="T16" fmla="*/ 134 w 771"/>
                  <a:gd name="T17" fmla="*/ 655 h 853"/>
                  <a:gd name="T18" fmla="*/ 113 w 771"/>
                  <a:gd name="T19" fmla="*/ 648 h 853"/>
                  <a:gd name="T20" fmla="*/ 94 w 771"/>
                  <a:gd name="T21" fmla="*/ 634 h 853"/>
                  <a:gd name="T22" fmla="*/ 84 w 771"/>
                  <a:gd name="T23" fmla="*/ 614 h 853"/>
                  <a:gd name="T24" fmla="*/ 80 w 771"/>
                  <a:gd name="T25" fmla="*/ 590 h 853"/>
                  <a:gd name="T26" fmla="*/ 101 w 771"/>
                  <a:gd name="T27" fmla="*/ 345 h 853"/>
                  <a:gd name="T28" fmla="*/ 105 w 771"/>
                  <a:gd name="T29" fmla="*/ 345 h 853"/>
                  <a:gd name="T30" fmla="*/ 116 w 771"/>
                  <a:gd name="T31" fmla="*/ 343 h 853"/>
                  <a:gd name="T32" fmla="*/ 129 w 771"/>
                  <a:gd name="T33" fmla="*/ 331 h 853"/>
                  <a:gd name="T34" fmla="*/ 131 w 771"/>
                  <a:gd name="T35" fmla="*/ 165 h 853"/>
                  <a:gd name="T36" fmla="*/ 126 w 771"/>
                  <a:gd name="T37" fmla="*/ 152 h 853"/>
                  <a:gd name="T38" fmla="*/ 114 w 771"/>
                  <a:gd name="T39" fmla="*/ 142 h 853"/>
                  <a:gd name="T40" fmla="*/ 123 w 771"/>
                  <a:gd name="T41" fmla="*/ 19 h 853"/>
                  <a:gd name="T42" fmla="*/ 128 w 771"/>
                  <a:gd name="T43" fmla="*/ 5 h 853"/>
                  <a:gd name="T44" fmla="*/ 124 w 771"/>
                  <a:gd name="T45" fmla="*/ 0 h 853"/>
                  <a:gd name="T46" fmla="*/ 100 w 771"/>
                  <a:gd name="T47" fmla="*/ 4 h 853"/>
                  <a:gd name="T48" fmla="*/ 80 w 771"/>
                  <a:gd name="T49" fmla="*/ 18 h 853"/>
                  <a:gd name="T50" fmla="*/ 66 w 771"/>
                  <a:gd name="T51" fmla="*/ 38 h 853"/>
                  <a:gd name="T52" fmla="*/ 62 w 771"/>
                  <a:gd name="T53" fmla="*/ 62 h 853"/>
                  <a:gd name="T54" fmla="*/ 46 w 771"/>
                  <a:gd name="T55" fmla="*/ 365 h 853"/>
                  <a:gd name="T56" fmla="*/ 33 w 771"/>
                  <a:gd name="T57" fmla="*/ 391 h 853"/>
                  <a:gd name="T58" fmla="*/ 32 w 771"/>
                  <a:gd name="T59" fmla="*/ 428 h 853"/>
                  <a:gd name="T60" fmla="*/ 43 w 771"/>
                  <a:gd name="T61" fmla="*/ 456 h 853"/>
                  <a:gd name="T62" fmla="*/ 49 w 771"/>
                  <a:gd name="T63" fmla="*/ 574 h 853"/>
                  <a:gd name="T64" fmla="*/ 0 w 771"/>
                  <a:gd name="T65" fmla="*/ 731 h 853"/>
                  <a:gd name="T66" fmla="*/ 100 w 771"/>
                  <a:gd name="T67" fmla="*/ 708 h 853"/>
                  <a:gd name="T68" fmla="*/ 471 w 771"/>
                  <a:gd name="T69" fmla="*/ 695 h 853"/>
                  <a:gd name="T70" fmla="*/ 471 w 771"/>
                  <a:gd name="T71" fmla="*/ 702 h 853"/>
                  <a:gd name="T72" fmla="*/ 471 w 771"/>
                  <a:gd name="T73" fmla="*/ 709 h 853"/>
                  <a:gd name="T74" fmla="*/ 480 w 771"/>
                  <a:gd name="T75" fmla="*/ 765 h 853"/>
                  <a:gd name="T76" fmla="*/ 509 w 771"/>
                  <a:gd name="T77" fmla="*/ 810 h 853"/>
                  <a:gd name="T78" fmla="*/ 552 w 771"/>
                  <a:gd name="T79" fmla="*/ 841 h 853"/>
                  <a:gd name="T80" fmla="*/ 605 w 771"/>
                  <a:gd name="T81" fmla="*/ 853 h 853"/>
                  <a:gd name="T82" fmla="*/ 658 w 771"/>
                  <a:gd name="T83" fmla="*/ 842 h 853"/>
                  <a:gd name="T84" fmla="*/ 701 w 771"/>
                  <a:gd name="T85" fmla="*/ 812 h 853"/>
                  <a:gd name="T86" fmla="*/ 731 w 771"/>
                  <a:gd name="T87" fmla="*/ 769 h 853"/>
                  <a:gd name="T88" fmla="*/ 743 w 771"/>
                  <a:gd name="T89" fmla="*/ 713 h 853"/>
                  <a:gd name="T90" fmla="*/ 743 w 771"/>
                  <a:gd name="T91" fmla="*/ 707 h 853"/>
                  <a:gd name="T92" fmla="*/ 743 w 771"/>
                  <a:gd name="T93" fmla="*/ 700 h 8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771" h="853">
                    <a:moveTo>
                      <a:pt x="771" y="698"/>
                    </a:moveTo>
                    <a:lnTo>
                      <a:pt x="765" y="658"/>
                    </a:lnTo>
                    <a:lnTo>
                      <a:pt x="753" y="624"/>
                    </a:lnTo>
                    <a:lnTo>
                      <a:pt x="736" y="594"/>
                    </a:lnTo>
                    <a:lnTo>
                      <a:pt x="715" y="570"/>
                    </a:lnTo>
                    <a:lnTo>
                      <a:pt x="690" y="551"/>
                    </a:lnTo>
                    <a:lnTo>
                      <a:pt x="662" y="537"/>
                    </a:lnTo>
                    <a:lnTo>
                      <a:pt x="633" y="529"/>
                    </a:lnTo>
                    <a:lnTo>
                      <a:pt x="604" y="527"/>
                    </a:lnTo>
                    <a:lnTo>
                      <a:pt x="576" y="529"/>
                    </a:lnTo>
                    <a:lnTo>
                      <a:pt x="549" y="536"/>
                    </a:lnTo>
                    <a:lnTo>
                      <a:pt x="524" y="548"/>
                    </a:lnTo>
                    <a:lnTo>
                      <a:pt x="502" y="563"/>
                    </a:lnTo>
                    <a:lnTo>
                      <a:pt x="483" y="581"/>
                    </a:lnTo>
                    <a:lnTo>
                      <a:pt x="465" y="602"/>
                    </a:lnTo>
                    <a:lnTo>
                      <a:pt x="451" y="626"/>
                    </a:lnTo>
                    <a:lnTo>
                      <a:pt x="441" y="651"/>
                    </a:lnTo>
                    <a:lnTo>
                      <a:pt x="134" y="655"/>
                    </a:lnTo>
                    <a:lnTo>
                      <a:pt x="123" y="652"/>
                    </a:lnTo>
                    <a:lnTo>
                      <a:pt x="113" y="648"/>
                    </a:lnTo>
                    <a:lnTo>
                      <a:pt x="102" y="642"/>
                    </a:lnTo>
                    <a:lnTo>
                      <a:pt x="94" y="634"/>
                    </a:lnTo>
                    <a:lnTo>
                      <a:pt x="88" y="625"/>
                    </a:lnTo>
                    <a:lnTo>
                      <a:pt x="84" y="614"/>
                    </a:lnTo>
                    <a:lnTo>
                      <a:pt x="80" y="603"/>
                    </a:lnTo>
                    <a:lnTo>
                      <a:pt x="80" y="590"/>
                    </a:lnTo>
                    <a:lnTo>
                      <a:pt x="99" y="344"/>
                    </a:lnTo>
                    <a:lnTo>
                      <a:pt x="101" y="345"/>
                    </a:lnTo>
                    <a:lnTo>
                      <a:pt x="103" y="345"/>
                    </a:lnTo>
                    <a:lnTo>
                      <a:pt x="105" y="345"/>
                    </a:lnTo>
                    <a:lnTo>
                      <a:pt x="107" y="345"/>
                    </a:lnTo>
                    <a:lnTo>
                      <a:pt x="116" y="343"/>
                    </a:lnTo>
                    <a:lnTo>
                      <a:pt x="124" y="338"/>
                    </a:lnTo>
                    <a:lnTo>
                      <a:pt x="129" y="331"/>
                    </a:lnTo>
                    <a:lnTo>
                      <a:pt x="131" y="322"/>
                    </a:lnTo>
                    <a:lnTo>
                      <a:pt x="131" y="165"/>
                    </a:lnTo>
                    <a:lnTo>
                      <a:pt x="130" y="157"/>
                    </a:lnTo>
                    <a:lnTo>
                      <a:pt x="126" y="152"/>
                    </a:lnTo>
                    <a:lnTo>
                      <a:pt x="121" y="146"/>
                    </a:lnTo>
                    <a:lnTo>
                      <a:pt x="114" y="142"/>
                    </a:lnTo>
                    <a:lnTo>
                      <a:pt x="122" y="27"/>
                    </a:lnTo>
                    <a:lnTo>
                      <a:pt x="123" y="19"/>
                    </a:lnTo>
                    <a:lnTo>
                      <a:pt x="125" y="12"/>
                    </a:lnTo>
                    <a:lnTo>
                      <a:pt x="128" y="5"/>
                    </a:lnTo>
                    <a:lnTo>
                      <a:pt x="131" y="0"/>
                    </a:lnTo>
                    <a:lnTo>
                      <a:pt x="124" y="0"/>
                    </a:lnTo>
                    <a:lnTo>
                      <a:pt x="111" y="1"/>
                    </a:lnTo>
                    <a:lnTo>
                      <a:pt x="100" y="4"/>
                    </a:lnTo>
                    <a:lnTo>
                      <a:pt x="90" y="10"/>
                    </a:lnTo>
                    <a:lnTo>
                      <a:pt x="80" y="18"/>
                    </a:lnTo>
                    <a:lnTo>
                      <a:pt x="72" y="27"/>
                    </a:lnTo>
                    <a:lnTo>
                      <a:pt x="66" y="38"/>
                    </a:lnTo>
                    <a:lnTo>
                      <a:pt x="63" y="49"/>
                    </a:lnTo>
                    <a:lnTo>
                      <a:pt x="62" y="62"/>
                    </a:lnTo>
                    <a:lnTo>
                      <a:pt x="55" y="358"/>
                    </a:lnTo>
                    <a:lnTo>
                      <a:pt x="46" y="365"/>
                    </a:lnTo>
                    <a:lnTo>
                      <a:pt x="39" y="376"/>
                    </a:lnTo>
                    <a:lnTo>
                      <a:pt x="33" y="391"/>
                    </a:lnTo>
                    <a:lnTo>
                      <a:pt x="31" y="410"/>
                    </a:lnTo>
                    <a:lnTo>
                      <a:pt x="32" y="428"/>
                    </a:lnTo>
                    <a:lnTo>
                      <a:pt x="37" y="443"/>
                    </a:lnTo>
                    <a:lnTo>
                      <a:pt x="43" y="456"/>
                    </a:lnTo>
                    <a:lnTo>
                      <a:pt x="53" y="462"/>
                    </a:lnTo>
                    <a:lnTo>
                      <a:pt x="49" y="574"/>
                    </a:lnTo>
                    <a:lnTo>
                      <a:pt x="3" y="574"/>
                    </a:lnTo>
                    <a:lnTo>
                      <a:pt x="0" y="731"/>
                    </a:lnTo>
                    <a:lnTo>
                      <a:pt x="100" y="728"/>
                    </a:lnTo>
                    <a:lnTo>
                      <a:pt x="100" y="708"/>
                    </a:lnTo>
                    <a:lnTo>
                      <a:pt x="469" y="698"/>
                    </a:lnTo>
                    <a:lnTo>
                      <a:pt x="471" y="695"/>
                    </a:lnTo>
                    <a:lnTo>
                      <a:pt x="471" y="698"/>
                    </a:lnTo>
                    <a:lnTo>
                      <a:pt x="471" y="702"/>
                    </a:lnTo>
                    <a:lnTo>
                      <a:pt x="471" y="705"/>
                    </a:lnTo>
                    <a:lnTo>
                      <a:pt x="471" y="709"/>
                    </a:lnTo>
                    <a:lnTo>
                      <a:pt x="473" y="738"/>
                    </a:lnTo>
                    <a:lnTo>
                      <a:pt x="480" y="765"/>
                    </a:lnTo>
                    <a:lnTo>
                      <a:pt x="492" y="789"/>
                    </a:lnTo>
                    <a:lnTo>
                      <a:pt x="509" y="810"/>
                    </a:lnTo>
                    <a:lnTo>
                      <a:pt x="529" y="829"/>
                    </a:lnTo>
                    <a:lnTo>
                      <a:pt x="552" y="841"/>
                    </a:lnTo>
                    <a:lnTo>
                      <a:pt x="577" y="849"/>
                    </a:lnTo>
                    <a:lnTo>
                      <a:pt x="605" y="853"/>
                    </a:lnTo>
                    <a:lnTo>
                      <a:pt x="632" y="850"/>
                    </a:lnTo>
                    <a:lnTo>
                      <a:pt x="658" y="842"/>
                    </a:lnTo>
                    <a:lnTo>
                      <a:pt x="681" y="830"/>
                    </a:lnTo>
                    <a:lnTo>
                      <a:pt x="701" y="812"/>
                    </a:lnTo>
                    <a:lnTo>
                      <a:pt x="719" y="793"/>
                    </a:lnTo>
                    <a:lnTo>
                      <a:pt x="731" y="769"/>
                    </a:lnTo>
                    <a:lnTo>
                      <a:pt x="740" y="742"/>
                    </a:lnTo>
                    <a:lnTo>
                      <a:pt x="743" y="713"/>
                    </a:lnTo>
                    <a:lnTo>
                      <a:pt x="743" y="710"/>
                    </a:lnTo>
                    <a:lnTo>
                      <a:pt x="743" y="707"/>
                    </a:lnTo>
                    <a:lnTo>
                      <a:pt x="743" y="703"/>
                    </a:lnTo>
                    <a:lnTo>
                      <a:pt x="743" y="700"/>
                    </a:lnTo>
                    <a:lnTo>
                      <a:pt x="771" y="69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" name="Freeform 195"/>
              <p:cNvSpPr>
                <a:spLocks/>
              </p:cNvSpPr>
              <p:nvPr/>
            </p:nvSpPr>
            <p:spPr bwMode="auto">
              <a:xfrm>
                <a:off x="4125913" y="3644901"/>
                <a:ext cx="92075" cy="93663"/>
              </a:xfrm>
              <a:custGeom>
                <a:avLst/>
                <a:gdLst>
                  <a:gd name="T0" fmla="*/ 59 w 118"/>
                  <a:gd name="T1" fmla="*/ 117 h 117"/>
                  <a:gd name="T2" fmla="*/ 70 w 118"/>
                  <a:gd name="T3" fmla="*/ 116 h 117"/>
                  <a:gd name="T4" fmla="*/ 82 w 118"/>
                  <a:gd name="T5" fmla="*/ 113 h 117"/>
                  <a:gd name="T6" fmla="*/ 91 w 118"/>
                  <a:gd name="T7" fmla="*/ 107 h 117"/>
                  <a:gd name="T8" fmla="*/ 100 w 118"/>
                  <a:gd name="T9" fmla="*/ 100 h 117"/>
                  <a:gd name="T10" fmla="*/ 107 w 118"/>
                  <a:gd name="T11" fmla="*/ 91 h 117"/>
                  <a:gd name="T12" fmla="*/ 113 w 118"/>
                  <a:gd name="T13" fmla="*/ 81 h 117"/>
                  <a:gd name="T14" fmla="*/ 116 w 118"/>
                  <a:gd name="T15" fmla="*/ 70 h 117"/>
                  <a:gd name="T16" fmla="*/ 118 w 118"/>
                  <a:gd name="T17" fmla="*/ 58 h 117"/>
                  <a:gd name="T18" fmla="*/ 116 w 118"/>
                  <a:gd name="T19" fmla="*/ 47 h 117"/>
                  <a:gd name="T20" fmla="*/ 113 w 118"/>
                  <a:gd name="T21" fmla="*/ 35 h 117"/>
                  <a:gd name="T22" fmla="*/ 107 w 118"/>
                  <a:gd name="T23" fmla="*/ 26 h 117"/>
                  <a:gd name="T24" fmla="*/ 100 w 118"/>
                  <a:gd name="T25" fmla="*/ 17 h 117"/>
                  <a:gd name="T26" fmla="*/ 91 w 118"/>
                  <a:gd name="T27" fmla="*/ 10 h 117"/>
                  <a:gd name="T28" fmla="*/ 82 w 118"/>
                  <a:gd name="T29" fmla="*/ 4 h 117"/>
                  <a:gd name="T30" fmla="*/ 70 w 118"/>
                  <a:gd name="T31" fmla="*/ 1 h 117"/>
                  <a:gd name="T32" fmla="*/ 59 w 118"/>
                  <a:gd name="T33" fmla="*/ 0 h 117"/>
                  <a:gd name="T34" fmla="*/ 47 w 118"/>
                  <a:gd name="T35" fmla="*/ 1 h 117"/>
                  <a:gd name="T36" fmla="*/ 36 w 118"/>
                  <a:gd name="T37" fmla="*/ 4 h 117"/>
                  <a:gd name="T38" fmla="*/ 27 w 118"/>
                  <a:gd name="T39" fmla="*/ 10 h 117"/>
                  <a:gd name="T40" fmla="*/ 17 w 118"/>
                  <a:gd name="T41" fmla="*/ 17 h 117"/>
                  <a:gd name="T42" fmla="*/ 10 w 118"/>
                  <a:gd name="T43" fmla="*/ 26 h 117"/>
                  <a:gd name="T44" fmla="*/ 5 w 118"/>
                  <a:gd name="T45" fmla="*/ 35 h 117"/>
                  <a:gd name="T46" fmla="*/ 1 w 118"/>
                  <a:gd name="T47" fmla="*/ 47 h 117"/>
                  <a:gd name="T48" fmla="*/ 0 w 118"/>
                  <a:gd name="T49" fmla="*/ 58 h 117"/>
                  <a:gd name="T50" fmla="*/ 1 w 118"/>
                  <a:gd name="T51" fmla="*/ 70 h 117"/>
                  <a:gd name="T52" fmla="*/ 5 w 118"/>
                  <a:gd name="T53" fmla="*/ 81 h 117"/>
                  <a:gd name="T54" fmla="*/ 10 w 118"/>
                  <a:gd name="T55" fmla="*/ 91 h 117"/>
                  <a:gd name="T56" fmla="*/ 17 w 118"/>
                  <a:gd name="T57" fmla="*/ 100 h 117"/>
                  <a:gd name="T58" fmla="*/ 27 w 118"/>
                  <a:gd name="T59" fmla="*/ 107 h 117"/>
                  <a:gd name="T60" fmla="*/ 36 w 118"/>
                  <a:gd name="T61" fmla="*/ 113 h 117"/>
                  <a:gd name="T62" fmla="*/ 47 w 118"/>
                  <a:gd name="T63" fmla="*/ 116 h 117"/>
                  <a:gd name="T64" fmla="*/ 59 w 118"/>
                  <a:gd name="T65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8" h="117">
                    <a:moveTo>
                      <a:pt x="59" y="117"/>
                    </a:moveTo>
                    <a:lnTo>
                      <a:pt x="70" y="116"/>
                    </a:lnTo>
                    <a:lnTo>
                      <a:pt x="82" y="113"/>
                    </a:lnTo>
                    <a:lnTo>
                      <a:pt x="91" y="107"/>
                    </a:lnTo>
                    <a:lnTo>
                      <a:pt x="100" y="100"/>
                    </a:lnTo>
                    <a:lnTo>
                      <a:pt x="107" y="91"/>
                    </a:lnTo>
                    <a:lnTo>
                      <a:pt x="113" y="81"/>
                    </a:lnTo>
                    <a:lnTo>
                      <a:pt x="116" y="70"/>
                    </a:lnTo>
                    <a:lnTo>
                      <a:pt x="118" y="58"/>
                    </a:lnTo>
                    <a:lnTo>
                      <a:pt x="116" y="47"/>
                    </a:lnTo>
                    <a:lnTo>
                      <a:pt x="113" y="35"/>
                    </a:lnTo>
                    <a:lnTo>
                      <a:pt x="107" y="26"/>
                    </a:lnTo>
                    <a:lnTo>
                      <a:pt x="100" y="17"/>
                    </a:lnTo>
                    <a:lnTo>
                      <a:pt x="91" y="10"/>
                    </a:lnTo>
                    <a:lnTo>
                      <a:pt x="82" y="4"/>
                    </a:lnTo>
                    <a:lnTo>
                      <a:pt x="70" y="1"/>
                    </a:lnTo>
                    <a:lnTo>
                      <a:pt x="59" y="0"/>
                    </a:lnTo>
                    <a:lnTo>
                      <a:pt x="47" y="1"/>
                    </a:lnTo>
                    <a:lnTo>
                      <a:pt x="36" y="4"/>
                    </a:lnTo>
                    <a:lnTo>
                      <a:pt x="27" y="10"/>
                    </a:lnTo>
                    <a:lnTo>
                      <a:pt x="17" y="17"/>
                    </a:lnTo>
                    <a:lnTo>
                      <a:pt x="10" y="26"/>
                    </a:lnTo>
                    <a:lnTo>
                      <a:pt x="5" y="35"/>
                    </a:lnTo>
                    <a:lnTo>
                      <a:pt x="1" y="47"/>
                    </a:lnTo>
                    <a:lnTo>
                      <a:pt x="0" y="58"/>
                    </a:lnTo>
                    <a:lnTo>
                      <a:pt x="1" y="70"/>
                    </a:lnTo>
                    <a:lnTo>
                      <a:pt x="5" y="81"/>
                    </a:lnTo>
                    <a:lnTo>
                      <a:pt x="10" y="91"/>
                    </a:lnTo>
                    <a:lnTo>
                      <a:pt x="17" y="100"/>
                    </a:lnTo>
                    <a:lnTo>
                      <a:pt x="27" y="107"/>
                    </a:lnTo>
                    <a:lnTo>
                      <a:pt x="36" y="113"/>
                    </a:lnTo>
                    <a:lnTo>
                      <a:pt x="47" y="116"/>
                    </a:lnTo>
                    <a:lnTo>
                      <a:pt x="59" y="117"/>
                    </a:lnTo>
                    <a:close/>
                  </a:path>
                </a:pathLst>
              </a:custGeom>
              <a:solidFill>
                <a:srgbClr val="C9B2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" name="Freeform 196"/>
              <p:cNvSpPr>
                <a:spLocks/>
              </p:cNvSpPr>
              <p:nvPr/>
            </p:nvSpPr>
            <p:spPr bwMode="auto">
              <a:xfrm>
                <a:off x="4151313" y="3657601"/>
                <a:ext cx="53975" cy="65088"/>
              </a:xfrm>
              <a:custGeom>
                <a:avLst/>
                <a:gdLst>
                  <a:gd name="T0" fmla="*/ 68 w 68"/>
                  <a:gd name="T1" fmla="*/ 41 h 81"/>
                  <a:gd name="T2" fmla="*/ 67 w 68"/>
                  <a:gd name="T3" fmla="*/ 33 h 81"/>
                  <a:gd name="T4" fmla="*/ 65 w 68"/>
                  <a:gd name="T5" fmla="*/ 25 h 81"/>
                  <a:gd name="T6" fmla="*/ 62 w 68"/>
                  <a:gd name="T7" fmla="*/ 18 h 81"/>
                  <a:gd name="T8" fmla="*/ 56 w 68"/>
                  <a:gd name="T9" fmla="*/ 11 h 81"/>
                  <a:gd name="T10" fmla="*/ 49 w 68"/>
                  <a:gd name="T11" fmla="*/ 7 h 81"/>
                  <a:gd name="T12" fmla="*/ 42 w 68"/>
                  <a:gd name="T13" fmla="*/ 3 h 81"/>
                  <a:gd name="T14" fmla="*/ 34 w 68"/>
                  <a:gd name="T15" fmla="*/ 1 h 81"/>
                  <a:gd name="T16" fmla="*/ 26 w 68"/>
                  <a:gd name="T17" fmla="*/ 0 h 81"/>
                  <a:gd name="T18" fmla="*/ 19 w 68"/>
                  <a:gd name="T19" fmla="*/ 0 h 81"/>
                  <a:gd name="T20" fmla="*/ 12 w 68"/>
                  <a:gd name="T21" fmla="*/ 2 h 81"/>
                  <a:gd name="T22" fmla="*/ 6 w 68"/>
                  <a:gd name="T23" fmla="*/ 5 h 81"/>
                  <a:gd name="T24" fmla="*/ 0 w 68"/>
                  <a:gd name="T25" fmla="*/ 8 h 81"/>
                  <a:gd name="T26" fmla="*/ 2 w 68"/>
                  <a:gd name="T27" fmla="*/ 8 h 81"/>
                  <a:gd name="T28" fmla="*/ 4 w 68"/>
                  <a:gd name="T29" fmla="*/ 8 h 81"/>
                  <a:gd name="T30" fmla="*/ 5 w 68"/>
                  <a:gd name="T31" fmla="*/ 8 h 81"/>
                  <a:gd name="T32" fmla="*/ 6 w 68"/>
                  <a:gd name="T33" fmla="*/ 8 h 81"/>
                  <a:gd name="T34" fmla="*/ 15 w 68"/>
                  <a:gd name="T35" fmla="*/ 9 h 81"/>
                  <a:gd name="T36" fmla="*/ 24 w 68"/>
                  <a:gd name="T37" fmla="*/ 11 h 81"/>
                  <a:gd name="T38" fmla="*/ 32 w 68"/>
                  <a:gd name="T39" fmla="*/ 16 h 81"/>
                  <a:gd name="T40" fmla="*/ 38 w 68"/>
                  <a:gd name="T41" fmla="*/ 21 h 81"/>
                  <a:gd name="T42" fmla="*/ 43 w 68"/>
                  <a:gd name="T43" fmla="*/ 28 h 81"/>
                  <a:gd name="T44" fmla="*/ 48 w 68"/>
                  <a:gd name="T45" fmla="*/ 36 h 81"/>
                  <a:gd name="T46" fmla="*/ 50 w 68"/>
                  <a:gd name="T47" fmla="*/ 44 h 81"/>
                  <a:gd name="T48" fmla="*/ 51 w 68"/>
                  <a:gd name="T49" fmla="*/ 53 h 81"/>
                  <a:gd name="T50" fmla="*/ 50 w 68"/>
                  <a:gd name="T51" fmla="*/ 61 h 81"/>
                  <a:gd name="T52" fmla="*/ 49 w 68"/>
                  <a:gd name="T53" fmla="*/ 68 h 81"/>
                  <a:gd name="T54" fmla="*/ 45 w 68"/>
                  <a:gd name="T55" fmla="*/ 75 h 81"/>
                  <a:gd name="T56" fmla="*/ 42 w 68"/>
                  <a:gd name="T57" fmla="*/ 81 h 81"/>
                  <a:gd name="T58" fmla="*/ 52 w 68"/>
                  <a:gd name="T59" fmla="*/ 74 h 81"/>
                  <a:gd name="T60" fmla="*/ 60 w 68"/>
                  <a:gd name="T61" fmla="*/ 64 h 81"/>
                  <a:gd name="T62" fmla="*/ 66 w 68"/>
                  <a:gd name="T63" fmla="*/ 54 h 81"/>
                  <a:gd name="T64" fmla="*/ 68 w 68"/>
                  <a:gd name="T65" fmla="*/ 4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8" h="81">
                    <a:moveTo>
                      <a:pt x="68" y="41"/>
                    </a:moveTo>
                    <a:lnTo>
                      <a:pt x="67" y="33"/>
                    </a:lnTo>
                    <a:lnTo>
                      <a:pt x="65" y="25"/>
                    </a:lnTo>
                    <a:lnTo>
                      <a:pt x="62" y="18"/>
                    </a:lnTo>
                    <a:lnTo>
                      <a:pt x="56" y="11"/>
                    </a:lnTo>
                    <a:lnTo>
                      <a:pt x="49" y="7"/>
                    </a:lnTo>
                    <a:lnTo>
                      <a:pt x="42" y="3"/>
                    </a:lnTo>
                    <a:lnTo>
                      <a:pt x="34" y="1"/>
                    </a:lnTo>
                    <a:lnTo>
                      <a:pt x="26" y="0"/>
                    </a:lnTo>
                    <a:lnTo>
                      <a:pt x="19" y="0"/>
                    </a:lnTo>
                    <a:lnTo>
                      <a:pt x="12" y="2"/>
                    </a:lnTo>
                    <a:lnTo>
                      <a:pt x="6" y="5"/>
                    </a:lnTo>
                    <a:lnTo>
                      <a:pt x="0" y="8"/>
                    </a:lnTo>
                    <a:lnTo>
                      <a:pt x="2" y="8"/>
                    </a:lnTo>
                    <a:lnTo>
                      <a:pt x="4" y="8"/>
                    </a:lnTo>
                    <a:lnTo>
                      <a:pt x="5" y="8"/>
                    </a:lnTo>
                    <a:lnTo>
                      <a:pt x="6" y="8"/>
                    </a:lnTo>
                    <a:lnTo>
                      <a:pt x="15" y="9"/>
                    </a:lnTo>
                    <a:lnTo>
                      <a:pt x="24" y="11"/>
                    </a:lnTo>
                    <a:lnTo>
                      <a:pt x="32" y="16"/>
                    </a:lnTo>
                    <a:lnTo>
                      <a:pt x="38" y="21"/>
                    </a:lnTo>
                    <a:lnTo>
                      <a:pt x="43" y="28"/>
                    </a:lnTo>
                    <a:lnTo>
                      <a:pt x="48" y="36"/>
                    </a:lnTo>
                    <a:lnTo>
                      <a:pt x="50" y="44"/>
                    </a:lnTo>
                    <a:lnTo>
                      <a:pt x="51" y="53"/>
                    </a:lnTo>
                    <a:lnTo>
                      <a:pt x="50" y="61"/>
                    </a:lnTo>
                    <a:lnTo>
                      <a:pt x="49" y="68"/>
                    </a:lnTo>
                    <a:lnTo>
                      <a:pt x="45" y="75"/>
                    </a:lnTo>
                    <a:lnTo>
                      <a:pt x="42" y="81"/>
                    </a:lnTo>
                    <a:lnTo>
                      <a:pt x="52" y="74"/>
                    </a:lnTo>
                    <a:lnTo>
                      <a:pt x="60" y="64"/>
                    </a:lnTo>
                    <a:lnTo>
                      <a:pt x="66" y="54"/>
                    </a:lnTo>
                    <a:lnTo>
                      <a:pt x="68" y="41"/>
                    </a:lnTo>
                    <a:close/>
                  </a:path>
                </a:pathLst>
              </a:custGeom>
              <a:solidFill>
                <a:srgbClr val="F2E2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" name="Freeform 197"/>
              <p:cNvSpPr>
                <a:spLocks/>
              </p:cNvSpPr>
              <p:nvPr/>
            </p:nvSpPr>
            <p:spPr bwMode="auto">
              <a:xfrm>
                <a:off x="5207001" y="3636963"/>
                <a:ext cx="93663" cy="92075"/>
              </a:xfrm>
              <a:custGeom>
                <a:avLst/>
                <a:gdLst>
                  <a:gd name="T0" fmla="*/ 59 w 118"/>
                  <a:gd name="T1" fmla="*/ 117 h 117"/>
                  <a:gd name="T2" fmla="*/ 71 w 118"/>
                  <a:gd name="T3" fmla="*/ 115 h 117"/>
                  <a:gd name="T4" fmla="*/ 82 w 118"/>
                  <a:gd name="T5" fmla="*/ 112 h 117"/>
                  <a:gd name="T6" fmla="*/ 91 w 118"/>
                  <a:gd name="T7" fmla="*/ 107 h 117"/>
                  <a:gd name="T8" fmla="*/ 101 w 118"/>
                  <a:gd name="T9" fmla="*/ 99 h 117"/>
                  <a:gd name="T10" fmla="*/ 108 w 118"/>
                  <a:gd name="T11" fmla="*/ 91 h 117"/>
                  <a:gd name="T12" fmla="*/ 113 w 118"/>
                  <a:gd name="T13" fmla="*/ 82 h 117"/>
                  <a:gd name="T14" fmla="*/ 117 w 118"/>
                  <a:gd name="T15" fmla="*/ 71 h 117"/>
                  <a:gd name="T16" fmla="*/ 118 w 118"/>
                  <a:gd name="T17" fmla="*/ 59 h 117"/>
                  <a:gd name="T18" fmla="*/ 117 w 118"/>
                  <a:gd name="T19" fmla="*/ 48 h 117"/>
                  <a:gd name="T20" fmla="*/ 113 w 118"/>
                  <a:gd name="T21" fmla="*/ 36 h 117"/>
                  <a:gd name="T22" fmla="*/ 108 w 118"/>
                  <a:gd name="T23" fmla="*/ 27 h 117"/>
                  <a:gd name="T24" fmla="*/ 101 w 118"/>
                  <a:gd name="T25" fmla="*/ 18 h 117"/>
                  <a:gd name="T26" fmla="*/ 91 w 118"/>
                  <a:gd name="T27" fmla="*/ 11 h 117"/>
                  <a:gd name="T28" fmla="*/ 82 w 118"/>
                  <a:gd name="T29" fmla="*/ 5 h 117"/>
                  <a:gd name="T30" fmla="*/ 71 w 118"/>
                  <a:gd name="T31" fmla="*/ 1 h 117"/>
                  <a:gd name="T32" fmla="*/ 59 w 118"/>
                  <a:gd name="T33" fmla="*/ 0 h 117"/>
                  <a:gd name="T34" fmla="*/ 48 w 118"/>
                  <a:gd name="T35" fmla="*/ 1 h 117"/>
                  <a:gd name="T36" fmla="*/ 36 w 118"/>
                  <a:gd name="T37" fmla="*/ 5 h 117"/>
                  <a:gd name="T38" fmla="*/ 27 w 118"/>
                  <a:gd name="T39" fmla="*/ 11 h 117"/>
                  <a:gd name="T40" fmla="*/ 18 w 118"/>
                  <a:gd name="T41" fmla="*/ 18 h 117"/>
                  <a:gd name="T42" fmla="*/ 11 w 118"/>
                  <a:gd name="T43" fmla="*/ 27 h 117"/>
                  <a:gd name="T44" fmla="*/ 5 w 118"/>
                  <a:gd name="T45" fmla="*/ 36 h 117"/>
                  <a:gd name="T46" fmla="*/ 1 w 118"/>
                  <a:gd name="T47" fmla="*/ 48 h 117"/>
                  <a:gd name="T48" fmla="*/ 0 w 118"/>
                  <a:gd name="T49" fmla="*/ 59 h 117"/>
                  <a:gd name="T50" fmla="*/ 1 w 118"/>
                  <a:gd name="T51" fmla="*/ 71 h 117"/>
                  <a:gd name="T52" fmla="*/ 5 w 118"/>
                  <a:gd name="T53" fmla="*/ 82 h 117"/>
                  <a:gd name="T54" fmla="*/ 11 w 118"/>
                  <a:gd name="T55" fmla="*/ 91 h 117"/>
                  <a:gd name="T56" fmla="*/ 18 w 118"/>
                  <a:gd name="T57" fmla="*/ 99 h 117"/>
                  <a:gd name="T58" fmla="*/ 27 w 118"/>
                  <a:gd name="T59" fmla="*/ 107 h 117"/>
                  <a:gd name="T60" fmla="*/ 36 w 118"/>
                  <a:gd name="T61" fmla="*/ 112 h 117"/>
                  <a:gd name="T62" fmla="*/ 48 w 118"/>
                  <a:gd name="T63" fmla="*/ 115 h 117"/>
                  <a:gd name="T64" fmla="*/ 59 w 118"/>
                  <a:gd name="T65" fmla="*/ 117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18" h="117">
                    <a:moveTo>
                      <a:pt x="59" y="117"/>
                    </a:moveTo>
                    <a:lnTo>
                      <a:pt x="71" y="115"/>
                    </a:lnTo>
                    <a:lnTo>
                      <a:pt x="82" y="112"/>
                    </a:lnTo>
                    <a:lnTo>
                      <a:pt x="91" y="107"/>
                    </a:lnTo>
                    <a:lnTo>
                      <a:pt x="101" y="99"/>
                    </a:lnTo>
                    <a:lnTo>
                      <a:pt x="108" y="91"/>
                    </a:lnTo>
                    <a:lnTo>
                      <a:pt x="113" y="82"/>
                    </a:lnTo>
                    <a:lnTo>
                      <a:pt x="117" y="71"/>
                    </a:lnTo>
                    <a:lnTo>
                      <a:pt x="118" y="59"/>
                    </a:lnTo>
                    <a:lnTo>
                      <a:pt x="117" y="48"/>
                    </a:lnTo>
                    <a:lnTo>
                      <a:pt x="113" y="36"/>
                    </a:lnTo>
                    <a:lnTo>
                      <a:pt x="108" y="27"/>
                    </a:lnTo>
                    <a:lnTo>
                      <a:pt x="101" y="18"/>
                    </a:lnTo>
                    <a:lnTo>
                      <a:pt x="91" y="11"/>
                    </a:lnTo>
                    <a:lnTo>
                      <a:pt x="82" y="5"/>
                    </a:lnTo>
                    <a:lnTo>
                      <a:pt x="71" y="1"/>
                    </a:lnTo>
                    <a:lnTo>
                      <a:pt x="59" y="0"/>
                    </a:lnTo>
                    <a:lnTo>
                      <a:pt x="48" y="1"/>
                    </a:lnTo>
                    <a:lnTo>
                      <a:pt x="36" y="5"/>
                    </a:lnTo>
                    <a:lnTo>
                      <a:pt x="27" y="11"/>
                    </a:lnTo>
                    <a:lnTo>
                      <a:pt x="18" y="18"/>
                    </a:lnTo>
                    <a:lnTo>
                      <a:pt x="11" y="27"/>
                    </a:lnTo>
                    <a:lnTo>
                      <a:pt x="5" y="36"/>
                    </a:lnTo>
                    <a:lnTo>
                      <a:pt x="1" y="48"/>
                    </a:lnTo>
                    <a:lnTo>
                      <a:pt x="0" y="59"/>
                    </a:lnTo>
                    <a:lnTo>
                      <a:pt x="1" y="71"/>
                    </a:lnTo>
                    <a:lnTo>
                      <a:pt x="5" y="82"/>
                    </a:lnTo>
                    <a:lnTo>
                      <a:pt x="11" y="91"/>
                    </a:lnTo>
                    <a:lnTo>
                      <a:pt x="18" y="99"/>
                    </a:lnTo>
                    <a:lnTo>
                      <a:pt x="27" y="107"/>
                    </a:lnTo>
                    <a:lnTo>
                      <a:pt x="36" y="112"/>
                    </a:lnTo>
                    <a:lnTo>
                      <a:pt x="48" y="115"/>
                    </a:lnTo>
                    <a:lnTo>
                      <a:pt x="59" y="117"/>
                    </a:lnTo>
                    <a:close/>
                  </a:path>
                </a:pathLst>
              </a:custGeom>
              <a:solidFill>
                <a:srgbClr val="C9B2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" name="Freeform 198"/>
              <p:cNvSpPr>
                <a:spLocks/>
              </p:cNvSpPr>
              <p:nvPr/>
            </p:nvSpPr>
            <p:spPr bwMode="auto">
              <a:xfrm>
                <a:off x="5233988" y="3648076"/>
                <a:ext cx="53975" cy="65088"/>
              </a:xfrm>
              <a:custGeom>
                <a:avLst/>
                <a:gdLst>
                  <a:gd name="T0" fmla="*/ 68 w 68"/>
                  <a:gd name="T1" fmla="*/ 43 h 82"/>
                  <a:gd name="T2" fmla="*/ 67 w 68"/>
                  <a:gd name="T3" fmla="*/ 34 h 82"/>
                  <a:gd name="T4" fmla="*/ 64 w 68"/>
                  <a:gd name="T5" fmla="*/ 26 h 82"/>
                  <a:gd name="T6" fmla="*/ 61 w 68"/>
                  <a:gd name="T7" fmla="*/ 19 h 82"/>
                  <a:gd name="T8" fmla="*/ 55 w 68"/>
                  <a:gd name="T9" fmla="*/ 13 h 82"/>
                  <a:gd name="T10" fmla="*/ 48 w 68"/>
                  <a:gd name="T11" fmla="*/ 7 h 82"/>
                  <a:gd name="T12" fmla="*/ 41 w 68"/>
                  <a:gd name="T13" fmla="*/ 4 h 82"/>
                  <a:gd name="T14" fmla="*/ 33 w 68"/>
                  <a:gd name="T15" fmla="*/ 1 h 82"/>
                  <a:gd name="T16" fmla="*/ 25 w 68"/>
                  <a:gd name="T17" fmla="*/ 0 h 82"/>
                  <a:gd name="T18" fmla="*/ 18 w 68"/>
                  <a:gd name="T19" fmla="*/ 1 h 82"/>
                  <a:gd name="T20" fmla="*/ 11 w 68"/>
                  <a:gd name="T21" fmla="*/ 3 h 82"/>
                  <a:gd name="T22" fmla="*/ 6 w 68"/>
                  <a:gd name="T23" fmla="*/ 6 h 82"/>
                  <a:gd name="T24" fmla="*/ 0 w 68"/>
                  <a:gd name="T25" fmla="*/ 10 h 82"/>
                  <a:gd name="T26" fmla="*/ 1 w 68"/>
                  <a:gd name="T27" fmla="*/ 10 h 82"/>
                  <a:gd name="T28" fmla="*/ 3 w 68"/>
                  <a:gd name="T29" fmla="*/ 8 h 82"/>
                  <a:gd name="T30" fmla="*/ 4 w 68"/>
                  <a:gd name="T31" fmla="*/ 8 h 82"/>
                  <a:gd name="T32" fmla="*/ 6 w 68"/>
                  <a:gd name="T33" fmla="*/ 8 h 82"/>
                  <a:gd name="T34" fmla="*/ 15 w 68"/>
                  <a:gd name="T35" fmla="*/ 10 h 82"/>
                  <a:gd name="T36" fmla="*/ 23 w 68"/>
                  <a:gd name="T37" fmla="*/ 12 h 82"/>
                  <a:gd name="T38" fmla="*/ 31 w 68"/>
                  <a:gd name="T39" fmla="*/ 16 h 82"/>
                  <a:gd name="T40" fmla="*/ 38 w 68"/>
                  <a:gd name="T41" fmla="*/ 22 h 82"/>
                  <a:gd name="T42" fmla="*/ 42 w 68"/>
                  <a:gd name="T43" fmla="*/ 28 h 82"/>
                  <a:gd name="T44" fmla="*/ 47 w 68"/>
                  <a:gd name="T45" fmla="*/ 36 h 82"/>
                  <a:gd name="T46" fmla="*/ 49 w 68"/>
                  <a:gd name="T47" fmla="*/ 44 h 82"/>
                  <a:gd name="T48" fmla="*/ 50 w 68"/>
                  <a:gd name="T49" fmla="*/ 53 h 82"/>
                  <a:gd name="T50" fmla="*/ 49 w 68"/>
                  <a:gd name="T51" fmla="*/ 61 h 82"/>
                  <a:gd name="T52" fmla="*/ 48 w 68"/>
                  <a:gd name="T53" fmla="*/ 69 h 82"/>
                  <a:gd name="T54" fmla="*/ 45 w 68"/>
                  <a:gd name="T55" fmla="*/ 76 h 82"/>
                  <a:gd name="T56" fmla="*/ 41 w 68"/>
                  <a:gd name="T57" fmla="*/ 82 h 82"/>
                  <a:gd name="T58" fmla="*/ 52 w 68"/>
                  <a:gd name="T59" fmla="*/ 75 h 82"/>
                  <a:gd name="T60" fmla="*/ 60 w 68"/>
                  <a:gd name="T61" fmla="*/ 66 h 82"/>
                  <a:gd name="T62" fmla="*/ 65 w 68"/>
                  <a:gd name="T63" fmla="*/ 56 h 82"/>
                  <a:gd name="T64" fmla="*/ 68 w 68"/>
                  <a:gd name="T65" fmla="*/ 43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8" h="82">
                    <a:moveTo>
                      <a:pt x="68" y="43"/>
                    </a:moveTo>
                    <a:lnTo>
                      <a:pt x="67" y="34"/>
                    </a:lnTo>
                    <a:lnTo>
                      <a:pt x="64" y="26"/>
                    </a:lnTo>
                    <a:lnTo>
                      <a:pt x="61" y="19"/>
                    </a:lnTo>
                    <a:lnTo>
                      <a:pt x="55" y="13"/>
                    </a:lnTo>
                    <a:lnTo>
                      <a:pt x="48" y="7"/>
                    </a:lnTo>
                    <a:lnTo>
                      <a:pt x="41" y="4"/>
                    </a:lnTo>
                    <a:lnTo>
                      <a:pt x="33" y="1"/>
                    </a:lnTo>
                    <a:lnTo>
                      <a:pt x="25" y="0"/>
                    </a:lnTo>
                    <a:lnTo>
                      <a:pt x="18" y="1"/>
                    </a:lnTo>
                    <a:lnTo>
                      <a:pt x="11" y="3"/>
                    </a:lnTo>
                    <a:lnTo>
                      <a:pt x="6" y="6"/>
                    </a:lnTo>
                    <a:lnTo>
                      <a:pt x="0" y="10"/>
                    </a:lnTo>
                    <a:lnTo>
                      <a:pt x="1" y="10"/>
                    </a:lnTo>
                    <a:lnTo>
                      <a:pt x="3" y="8"/>
                    </a:lnTo>
                    <a:lnTo>
                      <a:pt x="4" y="8"/>
                    </a:lnTo>
                    <a:lnTo>
                      <a:pt x="6" y="8"/>
                    </a:lnTo>
                    <a:lnTo>
                      <a:pt x="15" y="10"/>
                    </a:lnTo>
                    <a:lnTo>
                      <a:pt x="23" y="12"/>
                    </a:lnTo>
                    <a:lnTo>
                      <a:pt x="31" y="16"/>
                    </a:lnTo>
                    <a:lnTo>
                      <a:pt x="38" y="22"/>
                    </a:lnTo>
                    <a:lnTo>
                      <a:pt x="42" y="28"/>
                    </a:lnTo>
                    <a:lnTo>
                      <a:pt x="47" y="36"/>
                    </a:lnTo>
                    <a:lnTo>
                      <a:pt x="49" y="44"/>
                    </a:lnTo>
                    <a:lnTo>
                      <a:pt x="50" y="53"/>
                    </a:lnTo>
                    <a:lnTo>
                      <a:pt x="49" y="61"/>
                    </a:lnTo>
                    <a:lnTo>
                      <a:pt x="48" y="69"/>
                    </a:lnTo>
                    <a:lnTo>
                      <a:pt x="45" y="76"/>
                    </a:lnTo>
                    <a:lnTo>
                      <a:pt x="41" y="82"/>
                    </a:lnTo>
                    <a:lnTo>
                      <a:pt x="52" y="75"/>
                    </a:lnTo>
                    <a:lnTo>
                      <a:pt x="60" y="66"/>
                    </a:lnTo>
                    <a:lnTo>
                      <a:pt x="65" y="56"/>
                    </a:lnTo>
                    <a:lnTo>
                      <a:pt x="68" y="43"/>
                    </a:lnTo>
                    <a:close/>
                  </a:path>
                </a:pathLst>
              </a:custGeom>
              <a:solidFill>
                <a:srgbClr val="F2E2A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09" name="Group 204"/>
            <p:cNvGrpSpPr>
              <a:grpSpLocks noChangeAspect="1"/>
            </p:cNvGrpSpPr>
            <p:nvPr/>
          </p:nvGrpSpPr>
          <p:grpSpPr bwMode="auto">
            <a:xfrm>
              <a:off x="6571887" y="4952404"/>
              <a:ext cx="2625725" cy="1958897"/>
              <a:chOff x="3991" y="3024"/>
              <a:chExt cx="1831" cy="1366"/>
            </a:xfrm>
          </p:grpSpPr>
          <p:sp>
            <p:nvSpPr>
              <p:cNvPr id="310" name="AutoShape 203"/>
              <p:cNvSpPr>
                <a:spLocks noChangeAspect="1" noChangeArrowheads="1" noTextEdit="1"/>
              </p:cNvSpPr>
              <p:nvPr/>
            </p:nvSpPr>
            <p:spPr bwMode="auto">
              <a:xfrm>
                <a:off x="3991" y="3024"/>
                <a:ext cx="1831" cy="1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311" name="Group 405"/>
              <p:cNvGrpSpPr>
                <a:grpSpLocks/>
              </p:cNvGrpSpPr>
              <p:nvPr/>
            </p:nvGrpSpPr>
            <p:grpSpPr bwMode="auto">
              <a:xfrm>
                <a:off x="4003" y="3218"/>
                <a:ext cx="1807" cy="1109"/>
                <a:chOff x="4003" y="3218"/>
                <a:chExt cx="1807" cy="1109"/>
              </a:xfrm>
            </p:grpSpPr>
            <p:sp>
              <p:nvSpPr>
                <p:cNvPr id="1472" name="Freeform 208"/>
                <p:cNvSpPr>
                  <a:spLocks/>
                </p:cNvSpPr>
                <p:nvPr/>
              </p:nvSpPr>
              <p:spPr bwMode="auto">
                <a:xfrm>
                  <a:off x="5634" y="3964"/>
                  <a:ext cx="111" cy="355"/>
                </a:xfrm>
                <a:custGeom>
                  <a:avLst/>
                  <a:gdLst>
                    <a:gd name="T0" fmla="*/ 2 w 222"/>
                    <a:gd name="T1" fmla="*/ 7 h 710"/>
                    <a:gd name="T2" fmla="*/ 8 w 222"/>
                    <a:gd name="T3" fmla="*/ 23 h 710"/>
                    <a:gd name="T4" fmla="*/ 17 w 222"/>
                    <a:gd name="T5" fmla="*/ 47 h 710"/>
                    <a:gd name="T6" fmla="*/ 28 w 222"/>
                    <a:gd name="T7" fmla="*/ 78 h 710"/>
                    <a:gd name="T8" fmla="*/ 39 w 222"/>
                    <a:gd name="T9" fmla="*/ 114 h 710"/>
                    <a:gd name="T10" fmla="*/ 47 w 222"/>
                    <a:gd name="T11" fmla="*/ 146 h 710"/>
                    <a:gd name="T12" fmla="*/ 53 w 222"/>
                    <a:gd name="T13" fmla="*/ 167 h 710"/>
                    <a:gd name="T14" fmla="*/ 57 w 222"/>
                    <a:gd name="T15" fmla="*/ 189 h 710"/>
                    <a:gd name="T16" fmla="*/ 63 w 222"/>
                    <a:gd name="T17" fmla="*/ 212 h 710"/>
                    <a:gd name="T18" fmla="*/ 67 w 222"/>
                    <a:gd name="T19" fmla="*/ 237 h 710"/>
                    <a:gd name="T20" fmla="*/ 71 w 222"/>
                    <a:gd name="T21" fmla="*/ 261 h 710"/>
                    <a:gd name="T22" fmla="*/ 74 w 222"/>
                    <a:gd name="T23" fmla="*/ 285 h 710"/>
                    <a:gd name="T24" fmla="*/ 78 w 222"/>
                    <a:gd name="T25" fmla="*/ 309 h 710"/>
                    <a:gd name="T26" fmla="*/ 80 w 222"/>
                    <a:gd name="T27" fmla="*/ 334 h 710"/>
                    <a:gd name="T28" fmla="*/ 82 w 222"/>
                    <a:gd name="T29" fmla="*/ 360 h 710"/>
                    <a:gd name="T30" fmla="*/ 81 w 222"/>
                    <a:gd name="T31" fmla="*/ 384 h 710"/>
                    <a:gd name="T32" fmla="*/ 81 w 222"/>
                    <a:gd name="T33" fmla="*/ 408 h 710"/>
                    <a:gd name="T34" fmla="*/ 80 w 222"/>
                    <a:gd name="T35" fmla="*/ 432 h 710"/>
                    <a:gd name="T36" fmla="*/ 79 w 222"/>
                    <a:gd name="T37" fmla="*/ 456 h 710"/>
                    <a:gd name="T38" fmla="*/ 78 w 222"/>
                    <a:gd name="T39" fmla="*/ 479 h 710"/>
                    <a:gd name="T40" fmla="*/ 75 w 222"/>
                    <a:gd name="T41" fmla="*/ 502 h 710"/>
                    <a:gd name="T42" fmla="*/ 73 w 222"/>
                    <a:gd name="T43" fmla="*/ 524 h 710"/>
                    <a:gd name="T44" fmla="*/ 71 w 222"/>
                    <a:gd name="T45" fmla="*/ 547 h 710"/>
                    <a:gd name="T46" fmla="*/ 69 w 222"/>
                    <a:gd name="T47" fmla="*/ 567 h 710"/>
                    <a:gd name="T48" fmla="*/ 67 w 222"/>
                    <a:gd name="T49" fmla="*/ 587 h 710"/>
                    <a:gd name="T50" fmla="*/ 64 w 222"/>
                    <a:gd name="T51" fmla="*/ 612 h 710"/>
                    <a:gd name="T52" fmla="*/ 59 w 222"/>
                    <a:gd name="T53" fmla="*/ 644 h 710"/>
                    <a:gd name="T54" fmla="*/ 53 w 222"/>
                    <a:gd name="T55" fmla="*/ 671 h 710"/>
                    <a:gd name="T56" fmla="*/ 50 w 222"/>
                    <a:gd name="T57" fmla="*/ 692 h 710"/>
                    <a:gd name="T58" fmla="*/ 48 w 222"/>
                    <a:gd name="T59" fmla="*/ 708 h 710"/>
                    <a:gd name="T60" fmla="*/ 205 w 222"/>
                    <a:gd name="T61" fmla="*/ 704 h 710"/>
                    <a:gd name="T62" fmla="*/ 205 w 222"/>
                    <a:gd name="T63" fmla="*/ 687 h 710"/>
                    <a:gd name="T64" fmla="*/ 206 w 222"/>
                    <a:gd name="T65" fmla="*/ 659 h 710"/>
                    <a:gd name="T66" fmla="*/ 210 w 222"/>
                    <a:gd name="T67" fmla="*/ 640 h 710"/>
                    <a:gd name="T68" fmla="*/ 210 w 222"/>
                    <a:gd name="T69" fmla="*/ 614 h 710"/>
                    <a:gd name="T70" fmla="*/ 212 w 222"/>
                    <a:gd name="T71" fmla="*/ 587 h 710"/>
                    <a:gd name="T72" fmla="*/ 213 w 222"/>
                    <a:gd name="T73" fmla="*/ 558 h 710"/>
                    <a:gd name="T74" fmla="*/ 216 w 222"/>
                    <a:gd name="T75" fmla="*/ 529 h 710"/>
                    <a:gd name="T76" fmla="*/ 218 w 222"/>
                    <a:gd name="T77" fmla="*/ 496 h 710"/>
                    <a:gd name="T78" fmla="*/ 219 w 222"/>
                    <a:gd name="T79" fmla="*/ 464 h 710"/>
                    <a:gd name="T80" fmla="*/ 221 w 222"/>
                    <a:gd name="T81" fmla="*/ 431 h 710"/>
                    <a:gd name="T82" fmla="*/ 222 w 222"/>
                    <a:gd name="T83" fmla="*/ 398 h 710"/>
                    <a:gd name="T84" fmla="*/ 222 w 222"/>
                    <a:gd name="T85" fmla="*/ 365 h 710"/>
                    <a:gd name="T86" fmla="*/ 222 w 222"/>
                    <a:gd name="T87" fmla="*/ 334 h 710"/>
                    <a:gd name="T88" fmla="*/ 221 w 222"/>
                    <a:gd name="T89" fmla="*/ 303 h 710"/>
                    <a:gd name="T90" fmla="*/ 219 w 222"/>
                    <a:gd name="T91" fmla="*/ 276 h 710"/>
                    <a:gd name="T92" fmla="*/ 217 w 222"/>
                    <a:gd name="T93" fmla="*/ 250 h 710"/>
                    <a:gd name="T94" fmla="*/ 215 w 222"/>
                    <a:gd name="T95" fmla="*/ 227 h 710"/>
                    <a:gd name="T96" fmla="*/ 211 w 222"/>
                    <a:gd name="T97" fmla="*/ 203 h 710"/>
                    <a:gd name="T98" fmla="*/ 200 w 222"/>
                    <a:gd name="T99" fmla="*/ 174 h 710"/>
                    <a:gd name="T100" fmla="*/ 182 w 222"/>
                    <a:gd name="T101" fmla="*/ 144 h 710"/>
                    <a:gd name="T102" fmla="*/ 161 w 222"/>
                    <a:gd name="T103" fmla="*/ 119 h 710"/>
                    <a:gd name="T104" fmla="*/ 135 w 222"/>
                    <a:gd name="T105" fmla="*/ 93 h 710"/>
                    <a:gd name="T106" fmla="*/ 108 w 222"/>
                    <a:gd name="T107" fmla="*/ 70 h 710"/>
                    <a:gd name="T108" fmla="*/ 81 w 222"/>
                    <a:gd name="T109" fmla="*/ 51 h 710"/>
                    <a:gd name="T110" fmla="*/ 56 w 222"/>
                    <a:gd name="T111" fmla="*/ 33 h 710"/>
                    <a:gd name="T112" fmla="*/ 33 w 222"/>
                    <a:gd name="T113" fmla="*/ 19 h 710"/>
                    <a:gd name="T114" fmla="*/ 14 w 222"/>
                    <a:gd name="T115" fmla="*/ 7 h 710"/>
                    <a:gd name="T116" fmla="*/ 1 w 222"/>
                    <a:gd name="T117" fmla="*/ 0 h 7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22" h="710">
                      <a:moveTo>
                        <a:pt x="0" y="0"/>
                      </a:moveTo>
                      <a:lnTo>
                        <a:pt x="0" y="1"/>
                      </a:lnTo>
                      <a:lnTo>
                        <a:pt x="2" y="7"/>
                      </a:lnTo>
                      <a:lnTo>
                        <a:pt x="3" y="11"/>
                      </a:lnTo>
                      <a:lnTo>
                        <a:pt x="6" y="17"/>
                      </a:lnTo>
                      <a:lnTo>
                        <a:pt x="8" y="23"/>
                      </a:lnTo>
                      <a:lnTo>
                        <a:pt x="12" y="32"/>
                      </a:lnTo>
                      <a:lnTo>
                        <a:pt x="14" y="39"/>
                      </a:lnTo>
                      <a:lnTo>
                        <a:pt x="17" y="47"/>
                      </a:lnTo>
                      <a:lnTo>
                        <a:pt x="20" y="56"/>
                      </a:lnTo>
                      <a:lnTo>
                        <a:pt x="24" y="67"/>
                      </a:lnTo>
                      <a:lnTo>
                        <a:pt x="28" y="78"/>
                      </a:lnTo>
                      <a:lnTo>
                        <a:pt x="31" y="89"/>
                      </a:lnTo>
                      <a:lnTo>
                        <a:pt x="35" y="101"/>
                      </a:lnTo>
                      <a:lnTo>
                        <a:pt x="39" y="114"/>
                      </a:lnTo>
                      <a:lnTo>
                        <a:pt x="42" y="126"/>
                      </a:lnTo>
                      <a:lnTo>
                        <a:pt x="46" y="140"/>
                      </a:lnTo>
                      <a:lnTo>
                        <a:pt x="47" y="146"/>
                      </a:lnTo>
                      <a:lnTo>
                        <a:pt x="50" y="153"/>
                      </a:lnTo>
                      <a:lnTo>
                        <a:pt x="51" y="160"/>
                      </a:lnTo>
                      <a:lnTo>
                        <a:pt x="53" y="167"/>
                      </a:lnTo>
                      <a:lnTo>
                        <a:pt x="54" y="175"/>
                      </a:lnTo>
                      <a:lnTo>
                        <a:pt x="56" y="182"/>
                      </a:lnTo>
                      <a:lnTo>
                        <a:pt x="57" y="189"/>
                      </a:lnTo>
                      <a:lnTo>
                        <a:pt x="59" y="197"/>
                      </a:lnTo>
                      <a:lnTo>
                        <a:pt x="61" y="204"/>
                      </a:lnTo>
                      <a:lnTo>
                        <a:pt x="63" y="212"/>
                      </a:lnTo>
                      <a:lnTo>
                        <a:pt x="64" y="221"/>
                      </a:lnTo>
                      <a:lnTo>
                        <a:pt x="67" y="229"/>
                      </a:lnTo>
                      <a:lnTo>
                        <a:pt x="67" y="237"/>
                      </a:lnTo>
                      <a:lnTo>
                        <a:pt x="69" y="244"/>
                      </a:lnTo>
                      <a:lnTo>
                        <a:pt x="69" y="252"/>
                      </a:lnTo>
                      <a:lnTo>
                        <a:pt x="71" y="261"/>
                      </a:lnTo>
                      <a:lnTo>
                        <a:pt x="71" y="268"/>
                      </a:lnTo>
                      <a:lnTo>
                        <a:pt x="74" y="277"/>
                      </a:lnTo>
                      <a:lnTo>
                        <a:pt x="74" y="285"/>
                      </a:lnTo>
                      <a:lnTo>
                        <a:pt x="76" y="294"/>
                      </a:lnTo>
                      <a:lnTo>
                        <a:pt x="76" y="301"/>
                      </a:lnTo>
                      <a:lnTo>
                        <a:pt x="78" y="309"/>
                      </a:lnTo>
                      <a:lnTo>
                        <a:pt x="79" y="318"/>
                      </a:lnTo>
                      <a:lnTo>
                        <a:pt x="80" y="326"/>
                      </a:lnTo>
                      <a:lnTo>
                        <a:pt x="80" y="334"/>
                      </a:lnTo>
                      <a:lnTo>
                        <a:pt x="81" y="343"/>
                      </a:lnTo>
                      <a:lnTo>
                        <a:pt x="81" y="351"/>
                      </a:lnTo>
                      <a:lnTo>
                        <a:pt x="82" y="360"/>
                      </a:lnTo>
                      <a:lnTo>
                        <a:pt x="81" y="368"/>
                      </a:lnTo>
                      <a:lnTo>
                        <a:pt x="81" y="376"/>
                      </a:lnTo>
                      <a:lnTo>
                        <a:pt x="81" y="384"/>
                      </a:lnTo>
                      <a:lnTo>
                        <a:pt x="81" y="392"/>
                      </a:lnTo>
                      <a:lnTo>
                        <a:pt x="81" y="399"/>
                      </a:lnTo>
                      <a:lnTo>
                        <a:pt x="81" y="408"/>
                      </a:lnTo>
                      <a:lnTo>
                        <a:pt x="81" y="416"/>
                      </a:lnTo>
                      <a:lnTo>
                        <a:pt x="81" y="425"/>
                      </a:lnTo>
                      <a:lnTo>
                        <a:pt x="80" y="432"/>
                      </a:lnTo>
                      <a:lnTo>
                        <a:pt x="80" y="441"/>
                      </a:lnTo>
                      <a:lnTo>
                        <a:pt x="79" y="448"/>
                      </a:lnTo>
                      <a:lnTo>
                        <a:pt x="79" y="456"/>
                      </a:lnTo>
                      <a:lnTo>
                        <a:pt x="78" y="464"/>
                      </a:lnTo>
                      <a:lnTo>
                        <a:pt x="78" y="472"/>
                      </a:lnTo>
                      <a:lnTo>
                        <a:pt x="78" y="479"/>
                      </a:lnTo>
                      <a:lnTo>
                        <a:pt x="78" y="488"/>
                      </a:lnTo>
                      <a:lnTo>
                        <a:pt x="76" y="495"/>
                      </a:lnTo>
                      <a:lnTo>
                        <a:pt x="75" y="502"/>
                      </a:lnTo>
                      <a:lnTo>
                        <a:pt x="74" y="510"/>
                      </a:lnTo>
                      <a:lnTo>
                        <a:pt x="74" y="517"/>
                      </a:lnTo>
                      <a:lnTo>
                        <a:pt x="73" y="524"/>
                      </a:lnTo>
                      <a:lnTo>
                        <a:pt x="73" y="532"/>
                      </a:lnTo>
                      <a:lnTo>
                        <a:pt x="71" y="539"/>
                      </a:lnTo>
                      <a:lnTo>
                        <a:pt x="71" y="547"/>
                      </a:lnTo>
                      <a:lnTo>
                        <a:pt x="70" y="553"/>
                      </a:lnTo>
                      <a:lnTo>
                        <a:pt x="69" y="561"/>
                      </a:lnTo>
                      <a:lnTo>
                        <a:pt x="69" y="567"/>
                      </a:lnTo>
                      <a:lnTo>
                        <a:pt x="69" y="574"/>
                      </a:lnTo>
                      <a:lnTo>
                        <a:pt x="68" y="580"/>
                      </a:lnTo>
                      <a:lnTo>
                        <a:pt x="67" y="587"/>
                      </a:lnTo>
                      <a:lnTo>
                        <a:pt x="67" y="593"/>
                      </a:lnTo>
                      <a:lnTo>
                        <a:pt x="67" y="601"/>
                      </a:lnTo>
                      <a:lnTo>
                        <a:pt x="64" y="612"/>
                      </a:lnTo>
                      <a:lnTo>
                        <a:pt x="63" y="623"/>
                      </a:lnTo>
                      <a:lnTo>
                        <a:pt x="61" y="634"/>
                      </a:lnTo>
                      <a:lnTo>
                        <a:pt x="59" y="644"/>
                      </a:lnTo>
                      <a:lnTo>
                        <a:pt x="57" y="653"/>
                      </a:lnTo>
                      <a:lnTo>
                        <a:pt x="56" y="663"/>
                      </a:lnTo>
                      <a:lnTo>
                        <a:pt x="53" y="671"/>
                      </a:lnTo>
                      <a:lnTo>
                        <a:pt x="53" y="680"/>
                      </a:lnTo>
                      <a:lnTo>
                        <a:pt x="51" y="686"/>
                      </a:lnTo>
                      <a:lnTo>
                        <a:pt x="50" y="692"/>
                      </a:lnTo>
                      <a:lnTo>
                        <a:pt x="48" y="697"/>
                      </a:lnTo>
                      <a:lnTo>
                        <a:pt x="48" y="702"/>
                      </a:lnTo>
                      <a:lnTo>
                        <a:pt x="48" y="708"/>
                      </a:lnTo>
                      <a:lnTo>
                        <a:pt x="48" y="710"/>
                      </a:lnTo>
                      <a:lnTo>
                        <a:pt x="205" y="706"/>
                      </a:lnTo>
                      <a:lnTo>
                        <a:pt x="205" y="704"/>
                      </a:lnTo>
                      <a:lnTo>
                        <a:pt x="205" y="700"/>
                      </a:lnTo>
                      <a:lnTo>
                        <a:pt x="205" y="694"/>
                      </a:lnTo>
                      <a:lnTo>
                        <a:pt x="205" y="687"/>
                      </a:lnTo>
                      <a:lnTo>
                        <a:pt x="205" y="676"/>
                      </a:lnTo>
                      <a:lnTo>
                        <a:pt x="206" y="666"/>
                      </a:lnTo>
                      <a:lnTo>
                        <a:pt x="206" y="659"/>
                      </a:lnTo>
                      <a:lnTo>
                        <a:pt x="207" y="653"/>
                      </a:lnTo>
                      <a:lnTo>
                        <a:pt x="209" y="646"/>
                      </a:lnTo>
                      <a:lnTo>
                        <a:pt x="210" y="640"/>
                      </a:lnTo>
                      <a:lnTo>
                        <a:pt x="210" y="631"/>
                      </a:lnTo>
                      <a:lnTo>
                        <a:pt x="210" y="623"/>
                      </a:lnTo>
                      <a:lnTo>
                        <a:pt x="210" y="614"/>
                      </a:lnTo>
                      <a:lnTo>
                        <a:pt x="211" y="606"/>
                      </a:lnTo>
                      <a:lnTo>
                        <a:pt x="211" y="596"/>
                      </a:lnTo>
                      <a:lnTo>
                        <a:pt x="212" y="587"/>
                      </a:lnTo>
                      <a:lnTo>
                        <a:pt x="212" y="578"/>
                      </a:lnTo>
                      <a:lnTo>
                        <a:pt x="213" y="569"/>
                      </a:lnTo>
                      <a:lnTo>
                        <a:pt x="213" y="558"/>
                      </a:lnTo>
                      <a:lnTo>
                        <a:pt x="215" y="549"/>
                      </a:lnTo>
                      <a:lnTo>
                        <a:pt x="215" y="539"/>
                      </a:lnTo>
                      <a:lnTo>
                        <a:pt x="216" y="529"/>
                      </a:lnTo>
                      <a:lnTo>
                        <a:pt x="216" y="518"/>
                      </a:lnTo>
                      <a:lnTo>
                        <a:pt x="217" y="507"/>
                      </a:lnTo>
                      <a:lnTo>
                        <a:pt x="218" y="496"/>
                      </a:lnTo>
                      <a:lnTo>
                        <a:pt x="219" y="487"/>
                      </a:lnTo>
                      <a:lnTo>
                        <a:pt x="219" y="475"/>
                      </a:lnTo>
                      <a:lnTo>
                        <a:pt x="219" y="464"/>
                      </a:lnTo>
                      <a:lnTo>
                        <a:pt x="219" y="453"/>
                      </a:lnTo>
                      <a:lnTo>
                        <a:pt x="221" y="442"/>
                      </a:lnTo>
                      <a:lnTo>
                        <a:pt x="221" y="431"/>
                      </a:lnTo>
                      <a:lnTo>
                        <a:pt x="221" y="420"/>
                      </a:lnTo>
                      <a:lnTo>
                        <a:pt x="221" y="409"/>
                      </a:lnTo>
                      <a:lnTo>
                        <a:pt x="222" y="398"/>
                      </a:lnTo>
                      <a:lnTo>
                        <a:pt x="222" y="387"/>
                      </a:lnTo>
                      <a:lnTo>
                        <a:pt x="222" y="376"/>
                      </a:lnTo>
                      <a:lnTo>
                        <a:pt x="222" y="365"/>
                      </a:lnTo>
                      <a:lnTo>
                        <a:pt x="222" y="354"/>
                      </a:lnTo>
                      <a:lnTo>
                        <a:pt x="222" y="343"/>
                      </a:lnTo>
                      <a:lnTo>
                        <a:pt x="222" y="334"/>
                      </a:lnTo>
                      <a:lnTo>
                        <a:pt x="222" y="324"/>
                      </a:lnTo>
                      <a:lnTo>
                        <a:pt x="222" y="314"/>
                      </a:lnTo>
                      <a:lnTo>
                        <a:pt x="221" y="303"/>
                      </a:lnTo>
                      <a:lnTo>
                        <a:pt x="221" y="294"/>
                      </a:lnTo>
                      <a:lnTo>
                        <a:pt x="219" y="284"/>
                      </a:lnTo>
                      <a:lnTo>
                        <a:pt x="219" y="276"/>
                      </a:lnTo>
                      <a:lnTo>
                        <a:pt x="218" y="266"/>
                      </a:lnTo>
                      <a:lnTo>
                        <a:pt x="218" y="257"/>
                      </a:lnTo>
                      <a:lnTo>
                        <a:pt x="217" y="250"/>
                      </a:lnTo>
                      <a:lnTo>
                        <a:pt x="217" y="243"/>
                      </a:lnTo>
                      <a:lnTo>
                        <a:pt x="216" y="234"/>
                      </a:lnTo>
                      <a:lnTo>
                        <a:pt x="215" y="227"/>
                      </a:lnTo>
                      <a:lnTo>
                        <a:pt x="213" y="220"/>
                      </a:lnTo>
                      <a:lnTo>
                        <a:pt x="213" y="214"/>
                      </a:lnTo>
                      <a:lnTo>
                        <a:pt x="211" y="203"/>
                      </a:lnTo>
                      <a:lnTo>
                        <a:pt x="209" y="193"/>
                      </a:lnTo>
                      <a:lnTo>
                        <a:pt x="204" y="182"/>
                      </a:lnTo>
                      <a:lnTo>
                        <a:pt x="200" y="174"/>
                      </a:lnTo>
                      <a:lnTo>
                        <a:pt x="194" y="163"/>
                      </a:lnTo>
                      <a:lnTo>
                        <a:pt x="189" y="154"/>
                      </a:lnTo>
                      <a:lnTo>
                        <a:pt x="182" y="144"/>
                      </a:lnTo>
                      <a:lnTo>
                        <a:pt x="175" y="136"/>
                      </a:lnTo>
                      <a:lnTo>
                        <a:pt x="167" y="126"/>
                      </a:lnTo>
                      <a:lnTo>
                        <a:pt x="161" y="119"/>
                      </a:lnTo>
                      <a:lnTo>
                        <a:pt x="152" y="109"/>
                      </a:lnTo>
                      <a:lnTo>
                        <a:pt x="143" y="101"/>
                      </a:lnTo>
                      <a:lnTo>
                        <a:pt x="135" y="93"/>
                      </a:lnTo>
                      <a:lnTo>
                        <a:pt x="126" y="86"/>
                      </a:lnTo>
                      <a:lnTo>
                        <a:pt x="116" y="78"/>
                      </a:lnTo>
                      <a:lnTo>
                        <a:pt x="108" y="70"/>
                      </a:lnTo>
                      <a:lnTo>
                        <a:pt x="99" y="64"/>
                      </a:lnTo>
                      <a:lnTo>
                        <a:pt x="91" y="58"/>
                      </a:lnTo>
                      <a:lnTo>
                        <a:pt x="81" y="51"/>
                      </a:lnTo>
                      <a:lnTo>
                        <a:pt x="73" y="44"/>
                      </a:lnTo>
                      <a:lnTo>
                        <a:pt x="63" y="38"/>
                      </a:lnTo>
                      <a:lnTo>
                        <a:pt x="56" y="33"/>
                      </a:lnTo>
                      <a:lnTo>
                        <a:pt x="47" y="28"/>
                      </a:lnTo>
                      <a:lnTo>
                        <a:pt x="40" y="23"/>
                      </a:lnTo>
                      <a:lnTo>
                        <a:pt x="33" y="19"/>
                      </a:lnTo>
                      <a:lnTo>
                        <a:pt x="27" y="16"/>
                      </a:lnTo>
                      <a:lnTo>
                        <a:pt x="19" y="11"/>
                      </a:lnTo>
                      <a:lnTo>
                        <a:pt x="14" y="7"/>
                      </a:lnTo>
                      <a:lnTo>
                        <a:pt x="11" y="5"/>
                      </a:lnTo>
                      <a:lnTo>
                        <a:pt x="7" y="4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D574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3" name="Freeform 209"/>
                <p:cNvSpPr>
                  <a:spLocks/>
                </p:cNvSpPr>
                <p:nvPr/>
              </p:nvSpPr>
              <p:spPr bwMode="auto">
                <a:xfrm>
                  <a:off x="4003" y="3912"/>
                  <a:ext cx="110" cy="375"/>
                </a:xfrm>
                <a:custGeom>
                  <a:avLst/>
                  <a:gdLst>
                    <a:gd name="T0" fmla="*/ 61 w 220"/>
                    <a:gd name="T1" fmla="*/ 46 h 750"/>
                    <a:gd name="T2" fmla="*/ 56 w 220"/>
                    <a:gd name="T3" fmla="*/ 71 h 750"/>
                    <a:gd name="T4" fmla="*/ 54 w 220"/>
                    <a:gd name="T5" fmla="*/ 94 h 750"/>
                    <a:gd name="T6" fmla="*/ 49 w 220"/>
                    <a:gd name="T7" fmla="*/ 123 h 750"/>
                    <a:gd name="T8" fmla="*/ 45 w 220"/>
                    <a:gd name="T9" fmla="*/ 156 h 750"/>
                    <a:gd name="T10" fmla="*/ 39 w 220"/>
                    <a:gd name="T11" fmla="*/ 193 h 750"/>
                    <a:gd name="T12" fmla="*/ 35 w 220"/>
                    <a:gd name="T13" fmla="*/ 234 h 750"/>
                    <a:gd name="T14" fmla="*/ 29 w 220"/>
                    <a:gd name="T15" fmla="*/ 275 h 750"/>
                    <a:gd name="T16" fmla="*/ 25 w 220"/>
                    <a:gd name="T17" fmla="*/ 320 h 750"/>
                    <a:gd name="T18" fmla="*/ 20 w 220"/>
                    <a:gd name="T19" fmla="*/ 365 h 750"/>
                    <a:gd name="T20" fmla="*/ 15 w 220"/>
                    <a:gd name="T21" fmla="*/ 410 h 750"/>
                    <a:gd name="T22" fmla="*/ 10 w 220"/>
                    <a:gd name="T23" fmla="*/ 454 h 750"/>
                    <a:gd name="T24" fmla="*/ 6 w 220"/>
                    <a:gd name="T25" fmla="*/ 497 h 750"/>
                    <a:gd name="T26" fmla="*/ 4 w 220"/>
                    <a:gd name="T27" fmla="*/ 538 h 750"/>
                    <a:gd name="T28" fmla="*/ 3 w 220"/>
                    <a:gd name="T29" fmla="*/ 579 h 750"/>
                    <a:gd name="T30" fmla="*/ 0 w 220"/>
                    <a:gd name="T31" fmla="*/ 614 h 750"/>
                    <a:gd name="T32" fmla="*/ 0 w 220"/>
                    <a:gd name="T33" fmla="*/ 647 h 750"/>
                    <a:gd name="T34" fmla="*/ 1 w 220"/>
                    <a:gd name="T35" fmla="*/ 673 h 750"/>
                    <a:gd name="T36" fmla="*/ 4 w 220"/>
                    <a:gd name="T37" fmla="*/ 696 h 750"/>
                    <a:gd name="T38" fmla="*/ 17 w 220"/>
                    <a:gd name="T39" fmla="*/ 728 h 750"/>
                    <a:gd name="T40" fmla="*/ 48 w 220"/>
                    <a:gd name="T41" fmla="*/ 748 h 750"/>
                    <a:gd name="T42" fmla="*/ 83 w 220"/>
                    <a:gd name="T43" fmla="*/ 747 h 750"/>
                    <a:gd name="T44" fmla="*/ 116 w 220"/>
                    <a:gd name="T45" fmla="*/ 735 h 750"/>
                    <a:gd name="T46" fmla="*/ 140 w 220"/>
                    <a:gd name="T47" fmla="*/ 722 h 750"/>
                    <a:gd name="T48" fmla="*/ 152 w 220"/>
                    <a:gd name="T49" fmla="*/ 717 h 750"/>
                    <a:gd name="T50" fmla="*/ 148 w 220"/>
                    <a:gd name="T51" fmla="*/ 699 h 750"/>
                    <a:gd name="T52" fmla="*/ 147 w 220"/>
                    <a:gd name="T53" fmla="*/ 677 h 750"/>
                    <a:gd name="T54" fmla="*/ 143 w 220"/>
                    <a:gd name="T55" fmla="*/ 644 h 750"/>
                    <a:gd name="T56" fmla="*/ 141 w 220"/>
                    <a:gd name="T57" fmla="*/ 608 h 750"/>
                    <a:gd name="T58" fmla="*/ 140 w 220"/>
                    <a:gd name="T59" fmla="*/ 587 h 750"/>
                    <a:gd name="T60" fmla="*/ 137 w 220"/>
                    <a:gd name="T61" fmla="*/ 565 h 750"/>
                    <a:gd name="T62" fmla="*/ 135 w 220"/>
                    <a:gd name="T63" fmla="*/ 543 h 750"/>
                    <a:gd name="T64" fmla="*/ 135 w 220"/>
                    <a:gd name="T65" fmla="*/ 522 h 750"/>
                    <a:gd name="T66" fmla="*/ 133 w 220"/>
                    <a:gd name="T67" fmla="*/ 500 h 750"/>
                    <a:gd name="T68" fmla="*/ 133 w 220"/>
                    <a:gd name="T69" fmla="*/ 478 h 750"/>
                    <a:gd name="T70" fmla="*/ 131 w 220"/>
                    <a:gd name="T71" fmla="*/ 456 h 750"/>
                    <a:gd name="T72" fmla="*/ 131 w 220"/>
                    <a:gd name="T73" fmla="*/ 434 h 750"/>
                    <a:gd name="T74" fmla="*/ 131 w 220"/>
                    <a:gd name="T75" fmla="*/ 413 h 750"/>
                    <a:gd name="T76" fmla="*/ 131 w 220"/>
                    <a:gd name="T77" fmla="*/ 393 h 750"/>
                    <a:gd name="T78" fmla="*/ 133 w 220"/>
                    <a:gd name="T79" fmla="*/ 370 h 750"/>
                    <a:gd name="T80" fmla="*/ 135 w 220"/>
                    <a:gd name="T81" fmla="*/ 336 h 750"/>
                    <a:gd name="T82" fmla="*/ 139 w 220"/>
                    <a:gd name="T83" fmla="*/ 303 h 750"/>
                    <a:gd name="T84" fmla="*/ 142 w 220"/>
                    <a:gd name="T85" fmla="*/ 282 h 750"/>
                    <a:gd name="T86" fmla="*/ 147 w 220"/>
                    <a:gd name="T87" fmla="*/ 261 h 750"/>
                    <a:gd name="T88" fmla="*/ 152 w 220"/>
                    <a:gd name="T89" fmla="*/ 239 h 750"/>
                    <a:gd name="T90" fmla="*/ 157 w 220"/>
                    <a:gd name="T91" fmla="*/ 216 h 750"/>
                    <a:gd name="T92" fmla="*/ 163 w 220"/>
                    <a:gd name="T93" fmla="*/ 194 h 750"/>
                    <a:gd name="T94" fmla="*/ 168 w 220"/>
                    <a:gd name="T95" fmla="*/ 171 h 750"/>
                    <a:gd name="T96" fmla="*/ 174 w 220"/>
                    <a:gd name="T97" fmla="*/ 149 h 750"/>
                    <a:gd name="T98" fmla="*/ 180 w 220"/>
                    <a:gd name="T99" fmla="*/ 128 h 750"/>
                    <a:gd name="T100" fmla="*/ 186 w 220"/>
                    <a:gd name="T101" fmla="*/ 106 h 750"/>
                    <a:gd name="T102" fmla="*/ 196 w 220"/>
                    <a:gd name="T103" fmla="*/ 69 h 750"/>
                    <a:gd name="T104" fmla="*/ 207 w 220"/>
                    <a:gd name="T105" fmla="*/ 38 h 750"/>
                    <a:gd name="T106" fmla="*/ 213 w 220"/>
                    <a:gd name="T107" fmla="*/ 14 h 750"/>
                    <a:gd name="T108" fmla="*/ 220 w 220"/>
                    <a:gd name="T109" fmla="*/ 0 h 7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220" h="750">
                      <a:moveTo>
                        <a:pt x="63" y="40"/>
                      </a:moveTo>
                      <a:lnTo>
                        <a:pt x="62" y="41"/>
                      </a:lnTo>
                      <a:lnTo>
                        <a:pt x="61" y="46"/>
                      </a:lnTo>
                      <a:lnTo>
                        <a:pt x="60" y="53"/>
                      </a:lnTo>
                      <a:lnTo>
                        <a:pt x="59" y="65"/>
                      </a:lnTo>
                      <a:lnTo>
                        <a:pt x="56" y="71"/>
                      </a:lnTo>
                      <a:lnTo>
                        <a:pt x="56" y="79"/>
                      </a:lnTo>
                      <a:lnTo>
                        <a:pt x="54" y="86"/>
                      </a:lnTo>
                      <a:lnTo>
                        <a:pt x="54" y="94"/>
                      </a:lnTo>
                      <a:lnTo>
                        <a:pt x="51" y="103"/>
                      </a:lnTo>
                      <a:lnTo>
                        <a:pt x="51" y="112"/>
                      </a:lnTo>
                      <a:lnTo>
                        <a:pt x="49" y="123"/>
                      </a:lnTo>
                      <a:lnTo>
                        <a:pt x="49" y="134"/>
                      </a:lnTo>
                      <a:lnTo>
                        <a:pt x="46" y="145"/>
                      </a:lnTo>
                      <a:lnTo>
                        <a:pt x="45" y="156"/>
                      </a:lnTo>
                      <a:lnTo>
                        <a:pt x="43" y="168"/>
                      </a:lnTo>
                      <a:lnTo>
                        <a:pt x="42" y="180"/>
                      </a:lnTo>
                      <a:lnTo>
                        <a:pt x="39" y="193"/>
                      </a:lnTo>
                      <a:lnTo>
                        <a:pt x="38" y="206"/>
                      </a:lnTo>
                      <a:lnTo>
                        <a:pt x="37" y="219"/>
                      </a:lnTo>
                      <a:lnTo>
                        <a:pt x="35" y="234"/>
                      </a:lnTo>
                      <a:lnTo>
                        <a:pt x="33" y="247"/>
                      </a:lnTo>
                      <a:lnTo>
                        <a:pt x="32" y="261"/>
                      </a:lnTo>
                      <a:lnTo>
                        <a:pt x="29" y="275"/>
                      </a:lnTo>
                      <a:lnTo>
                        <a:pt x="28" y="290"/>
                      </a:lnTo>
                      <a:lnTo>
                        <a:pt x="26" y="304"/>
                      </a:lnTo>
                      <a:lnTo>
                        <a:pt x="25" y="320"/>
                      </a:lnTo>
                      <a:lnTo>
                        <a:pt x="22" y="335"/>
                      </a:lnTo>
                      <a:lnTo>
                        <a:pt x="22" y="350"/>
                      </a:lnTo>
                      <a:lnTo>
                        <a:pt x="20" y="365"/>
                      </a:lnTo>
                      <a:lnTo>
                        <a:pt x="18" y="380"/>
                      </a:lnTo>
                      <a:lnTo>
                        <a:pt x="16" y="394"/>
                      </a:lnTo>
                      <a:lnTo>
                        <a:pt x="15" y="410"/>
                      </a:lnTo>
                      <a:lnTo>
                        <a:pt x="12" y="424"/>
                      </a:lnTo>
                      <a:lnTo>
                        <a:pt x="12" y="439"/>
                      </a:lnTo>
                      <a:lnTo>
                        <a:pt x="10" y="454"/>
                      </a:lnTo>
                      <a:lnTo>
                        <a:pt x="10" y="469"/>
                      </a:lnTo>
                      <a:lnTo>
                        <a:pt x="8" y="483"/>
                      </a:lnTo>
                      <a:lnTo>
                        <a:pt x="6" y="497"/>
                      </a:lnTo>
                      <a:lnTo>
                        <a:pt x="5" y="511"/>
                      </a:lnTo>
                      <a:lnTo>
                        <a:pt x="5" y="525"/>
                      </a:lnTo>
                      <a:lnTo>
                        <a:pt x="4" y="538"/>
                      </a:lnTo>
                      <a:lnTo>
                        <a:pt x="3" y="552"/>
                      </a:lnTo>
                      <a:lnTo>
                        <a:pt x="3" y="565"/>
                      </a:lnTo>
                      <a:lnTo>
                        <a:pt x="3" y="579"/>
                      </a:lnTo>
                      <a:lnTo>
                        <a:pt x="1" y="591"/>
                      </a:lnTo>
                      <a:lnTo>
                        <a:pt x="0" y="603"/>
                      </a:lnTo>
                      <a:lnTo>
                        <a:pt x="0" y="614"/>
                      </a:lnTo>
                      <a:lnTo>
                        <a:pt x="0" y="626"/>
                      </a:lnTo>
                      <a:lnTo>
                        <a:pt x="0" y="636"/>
                      </a:lnTo>
                      <a:lnTo>
                        <a:pt x="0" y="647"/>
                      </a:lnTo>
                      <a:lnTo>
                        <a:pt x="0" y="656"/>
                      </a:lnTo>
                      <a:lnTo>
                        <a:pt x="1" y="666"/>
                      </a:lnTo>
                      <a:lnTo>
                        <a:pt x="1" y="673"/>
                      </a:lnTo>
                      <a:lnTo>
                        <a:pt x="1" y="682"/>
                      </a:lnTo>
                      <a:lnTo>
                        <a:pt x="3" y="689"/>
                      </a:lnTo>
                      <a:lnTo>
                        <a:pt x="4" y="696"/>
                      </a:lnTo>
                      <a:lnTo>
                        <a:pt x="8" y="707"/>
                      </a:lnTo>
                      <a:lnTo>
                        <a:pt x="11" y="717"/>
                      </a:lnTo>
                      <a:lnTo>
                        <a:pt x="17" y="728"/>
                      </a:lnTo>
                      <a:lnTo>
                        <a:pt x="27" y="738"/>
                      </a:lnTo>
                      <a:lnTo>
                        <a:pt x="37" y="744"/>
                      </a:lnTo>
                      <a:lnTo>
                        <a:pt x="48" y="748"/>
                      </a:lnTo>
                      <a:lnTo>
                        <a:pt x="59" y="748"/>
                      </a:lnTo>
                      <a:lnTo>
                        <a:pt x="71" y="750"/>
                      </a:lnTo>
                      <a:lnTo>
                        <a:pt x="83" y="747"/>
                      </a:lnTo>
                      <a:lnTo>
                        <a:pt x="95" y="745"/>
                      </a:lnTo>
                      <a:lnTo>
                        <a:pt x="105" y="740"/>
                      </a:lnTo>
                      <a:lnTo>
                        <a:pt x="116" y="735"/>
                      </a:lnTo>
                      <a:lnTo>
                        <a:pt x="125" y="730"/>
                      </a:lnTo>
                      <a:lnTo>
                        <a:pt x="134" y="727"/>
                      </a:lnTo>
                      <a:lnTo>
                        <a:pt x="140" y="722"/>
                      </a:lnTo>
                      <a:lnTo>
                        <a:pt x="146" y="719"/>
                      </a:lnTo>
                      <a:lnTo>
                        <a:pt x="150" y="717"/>
                      </a:lnTo>
                      <a:lnTo>
                        <a:pt x="152" y="717"/>
                      </a:lnTo>
                      <a:lnTo>
                        <a:pt x="151" y="713"/>
                      </a:lnTo>
                      <a:lnTo>
                        <a:pt x="150" y="706"/>
                      </a:lnTo>
                      <a:lnTo>
                        <a:pt x="148" y="699"/>
                      </a:lnTo>
                      <a:lnTo>
                        <a:pt x="148" y="693"/>
                      </a:lnTo>
                      <a:lnTo>
                        <a:pt x="147" y="684"/>
                      </a:lnTo>
                      <a:lnTo>
                        <a:pt x="147" y="677"/>
                      </a:lnTo>
                      <a:lnTo>
                        <a:pt x="146" y="666"/>
                      </a:lnTo>
                      <a:lnTo>
                        <a:pt x="145" y="656"/>
                      </a:lnTo>
                      <a:lnTo>
                        <a:pt x="143" y="644"/>
                      </a:lnTo>
                      <a:lnTo>
                        <a:pt x="143" y="633"/>
                      </a:lnTo>
                      <a:lnTo>
                        <a:pt x="142" y="620"/>
                      </a:lnTo>
                      <a:lnTo>
                        <a:pt x="141" y="608"/>
                      </a:lnTo>
                      <a:lnTo>
                        <a:pt x="140" y="600"/>
                      </a:lnTo>
                      <a:lnTo>
                        <a:pt x="140" y="594"/>
                      </a:lnTo>
                      <a:lnTo>
                        <a:pt x="140" y="587"/>
                      </a:lnTo>
                      <a:lnTo>
                        <a:pt x="140" y="581"/>
                      </a:lnTo>
                      <a:lnTo>
                        <a:pt x="139" y="572"/>
                      </a:lnTo>
                      <a:lnTo>
                        <a:pt x="137" y="565"/>
                      </a:lnTo>
                      <a:lnTo>
                        <a:pt x="136" y="558"/>
                      </a:lnTo>
                      <a:lnTo>
                        <a:pt x="136" y="551"/>
                      </a:lnTo>
                      <a:lnTo>
                        <a:pt x="135" y="543"/>
                      </a:lnTo>
                      <a:lnTo>
                        <a:pt x="135" y="536"/>
                      </a:lnTo>
                      <a:lnTo>
                        <a:pt x="135" y="529"/>
                      </a:lnTo>
                      <a:lnTo>
                        <a:pt x="135" y="522"/>
                      </a:lnTo>
                      <a:lnTo>
                        <a:pt x="134" y="514"/>
                      </a:lnTo>
                      <a:lnTo>
                        <a:pt x="134" y="507"/>
                      </a:lnTo>
                      <a:lnTo>
                        <a:pt x="133" y="500"/>
                      </a:lnTo>
                      <a:lnTo>
                        <a:pt x="133" y="492"/>
                      </a:lnTo>
                      <a:lnTo>
                        <a:pt x="133" y="485"/>
                      </a:lnTo>
                      <a:lnTo>
                        <a:pt x="133" y="478"/>
                      </a:lnTo>
                      <a:lnTo>
                        <a:pt x="133" y="471"/>
                      </a:lnTo>
                      <a:lnTo>
                        <a:pt x="133" y="463"/>
                      </a:lnTo>
                      <a:lnTo>
                        <a:pt x="131" y="456"/>
                      </a:lnTo>
                      <a:lnTo>
                        <a:pt x="131" y="449"/>
                      </a:lnTo>
                      <a:lnTo>
                        <a:pt x="131" y="441"/>
                      </a:lnTo>
                      <a:lnTo>
                        <a:pt x="131" y="434"/>
                      </a:lnTo>
                      <a:lnTo>
                        <a:pt x="131" y="427"/>
                      </a:lnTo>
                      <a:lnTo>
                        <a:pt x="131" y="420"/>
                      </a:lnTo>
                      <a:lnTo>
                        <a:pt x="131" y="413"/>
                      </a:lnTo>
                      <a:lnTo>
                        <a:pt x="131" y="407"/>
                      </a:lnTo>
                      <a:lnTo>
                        <a:pt x="131" y="400"/>
                      </a:lnTo>
                      <a:lnTo>
                        <a:pt x="131" y="393"/>
                      </a:lnTo>
                      <a:lnTo>
                        <a:pt x="131" y="387"/>
                      </a:lnTo>
                      <a:lnTo>
                        <a:pt x="131" y="382"/>
                      </a:lnTo>
                      <a:lnTo>
                        <a:pt x="133" y="370"/>
                      </a:lnTo>
                      <a:lnTo>
                        <a:pt x="134" y="360"/>
                      </a:lnTo>
                      <a:lnTo>
                        <a:pt x="134" y="348"/>
                      </a:lnTo>
                      <a:lnTo>
                        <a:pt x="135" y="336"/>
                      </a:lnTo>
                      <a:lnTo>
                        <a:pt x="136" y="322"/>
                      </a:lnTo>
                      <a:lnTo>
                        <a:pt x="139" y="310"/>
                      </a:lnTo>
                      <a:lnTo>
                        <a:pt x="139" y="303"/>
                      </a:lnTo>
                      <a:lnTo>
                        <a:pt x="140" y="296"/>
                      </a:lnTo>
                      <a:lnTo>
                        <a:pt x="141" y="288"/>
                      </a:lnTo>
                      <a:lnTo>
                        <a:pt x="142" y="282"/>
                      </a:lnTo>
                      <a:lnTo>
                        <a:pt x="143" y="275"/>
                      </a:lnTo>
                      <a:lnTo>
                        <a:pt x="146" y="268"/>
                      </a:lnTo>
                      <a:lnTo>
                        <a:pt x="147" y="261"/>
                      </a:lnTo>
                      <a:lnTo>
                        <a:pt x="150" y="254"/>
                      </a:lnTo>
                      <a:lnTo>
                        <a:pt x="150" y="246"/>
                      </a:lnTo>
                      <a:lnTo>
                        <a:pt x="152" y="239"/>
                      </a:lnTo>
                      <a:lnTo>
                        <a:pt x="153" y="230"/>
                      </a:lnTo>
                      <a:lnTo>
                        <a:pt x="156" y="223"/>
                      </a:lnTo>
                      <a:lnTo>
                        <a:pt x="157" y="216"/>
                      </a:lnTo>
                      <a:lnTo>
                        <a:pt x="159" y="208"/>
                      </a:lnTo>
                      <a:lnTo>
                        <a:pt x="160" y="201"/>
                      </a:lnTo>
                      <a:lnTo>
                        <a:pt x="163" y="194"/>
                      </a:lnTo>
                      <a:lnTo>
                        <a:pt x="164" y="185"/>
                      </a:lnTo>
                      <a:lnTo>
                        <a:pt x="167" y="178"/>
                      </a:lnTo>
                      <a:lnTo>
                        <a:pt x="168" y="171"/>
                      </a:lnTo>
                      <a:lnTo>
                        <a:pt x="170" y="163"/>
                      </a:lnTo>
                      <a:lnTo>
                        <a:pt x="171" y="156"/>
                      </a:lnTo>
                      <a:lnTo>
                        <a:pt x="174" y="149"/>
                      </a:lnTo>
                      <a:lnTo>
                        <a:pt x="175" y="142"/>
                      </a:lnTo>
                      <a:lnTo>
                        <a:pt x="179" y="136"/>
                      </a:lnTo>
                      <a:lnTo>
                        <a:pt x="180" y="128"/>
                      </a:lnTo>
                      <a:lnTo>
                        <a:pt x="182" y="121"/>
                      </a:lnTo>
                      <a:lnTo>
                        <a:pt x="183" y="114"/>
                      </a:lnTo>
                      <a:lnTo>
                        <a:pt x="186" y="106"/>
                      </a:lnTo>
                      <a:lnTo>
                        <a:pt x="190" y="93"/>
                      </a:lnTo>
                      <a:lnTo>
                        <a:pt x="193" y="82"/>
                      </a:lnTo>
                      <a:lnTo>
                        <a:pt x="196" y="69"/>
                      </a:lnTo>
                      <a:lnTo>
                        <a:pt x="199" y="58"/>
                      </a:lnTo>
                      <a:lnTo>
                        <a:pt x="203" y="47"/>
                      </a:lnTo>
                      <a:lnTo>
                        <a:pt x="207" y="38"/>
                      </a:lnTo>
                      <a:lnTo>
                        <a:pt x="208" y="29"/>
                      </a:lnTo>
                      <a:lnTo>
                        <a:pt x="210" y="21"/>
                      </a:lnTo>
                      <a:lnTo>
                        <a:pt x="213" y="14"/>
                      </a:lnTo>
                      <a:lnTo>
                        <a:pt x="215" y="9"/>
                      </a:lnTo>
                      <a:lnTo>
                        <a:pt x="217" y="2"/>
                      </a:lnTo>
                      <a:lnTo>
                        <a:pt x="220" y="0"/>
                      </a:lnTo>
                      <a:lnTo>
                        <a:pt x="63" y="40"/>
                      </a:lnTo>
                      <a:lnTo>
                        <a:pt x="63" y="40"/>
                      </a:lnTo>
                      <a:close/>
                    </a:path>
                  </a:pathLst>
                </a:custGeom>
                <a:solidFill>
                  <a:srgbClr val="7D574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4" name="Freeform 210"/>
                <p:cNvSpPr>
                  <a:spLocks/>
                </p:cNvSpPr>
                <p:nvPr/>
              </p:nvSpPr>
              <p:spPr bwMode="auto">
                <a:xfrm>
                  <a:off x="5255" y="3235"/>
                  <a:ext cx="555" cy="832"/>
                </a:xfrm>
                <a:custGeom>
                  <a:avLst/>
                  <a:gdLst>
                    <a:gd name="T0" fmla="*/ 257 w 1111"/>
                    <a:gd name="T1" fmla="*/ 369 h 1664"/>
                    <a:gd name="T2" fmla="*/ 182 w 1111"/>
                    <a:gd name="T3" fmla="*/ 408 h 1664"/>
                    <a:gd name="T4" fmla="*/ 107 w 1111"/>
                    <a:gd name="T5" fmla="*/ 476 h 1664"/>
                    <a:gd name="T6" fmla="*/ 78 w 1111"/>
                    <a:gd name="T7" fmla="*/ 554 h 1664"/>
                    <a:gd name="T8" fmla="*/ 104 w 1111"/>
                    <a:gd name="T9" fmla="*/ 651 h 1664"/>
                    <a:gd name="T10" fmla="*/ 156 w 1111"/>
                    <a:gd name="T11" fmla="*/ 725 h 1664"/>
                    <a:gd name="T12" fmla="*/ 227 w 1111"/>
                    <a:gd name="T13" fmla="*/ 799 h 1664"/>
                    <a:gd name="T14" fmla="*/ 266 w 1111"/>
                    <a:gd name="T15" fmla="*/ 866 h 1664"/>
                    <a:gd name="T16" fmla="*/ 198 w 1111"/>
                    <a:gd name="T17" fmla="*/ 898 h 1664"/>
                    <a:gd name="T18" fmla="*/ 106 w 1111"/>
                    <a:gd name="T19" fmla="*/ 914 h 1664"/>
                    <a:gd name="T20" fmla="*/ 47 w 1111"/>
                    <a:gd name="T21" fmla="*/ 922 h 1664"/>
                    <a:gd name="T22" fmla="*/ 7 w 1111"/>
                    <a:gd name="T23" fmla="*/ 980 h 1664"/>
                    <a:gd name="T24" fmla="*/ 10 w 1111"/>
                    <a:gd name="T25" fmla="*/ 1051 h 1664"/>
                    <a:gd name="T26" fmla="*/ 73 w 1111"/>
                    <a:gd name="T27" fmla="*/ 1118 h 1664"/>
                    <a:gd name="T28" fmla="*/ 136 w 1111"/>
                    <a:gd name="T29" fmla="*/ 1150 h 1664"/>
                    <a:gd name="T30" fmla="*/ 198 w 1111"/>
                    <a:gd name="T31" fmla="*/ 1167 h 1664"/>
                    <a:gd name="T32" fmla="*/ 270 w 1111"/>
                    <a:gd name="T33" fmla="*/ 1178 h 1664"/>
                    <a:gd name="T34" fmla="*/ 367 w 1111"/>
                    <a:gd name="T35" fmla="*/ 1186 h 1664"/>
                    <a:gd name="T36" fmla="*/ 430 w 1111"/>
                    <a:gd name="T37" fmla="*/ 1223 h 1664"/>
                    <a:gd name="T38" fmla="*/ 417 w 1111"/>
                    <a:gd name="T39" fmla="*/ 1298 h 1664"/>
                    <a:gd name="T40" fmla="*/ 357 w 1111"/>
                    <a:gd name="T41" fmla="*/ 1394 h 1664"/>
                    <a:gd name="T42" fmla="*/ 314 w 1111"/>
                    <a:gd name="T43" fmla="*/ 1486 h 1664"/>
                    <a:gd name="T44" fmla="*/ 349 w 1111"/>
                    <a:gd name="T45" fmla="*/ 1549 h 1664"/>
                    <a:gd name="T46" fmla="*/ 412 w 1111"/>
                    <a:gd name="T47" fmla="*/ 1581 h 1664"/>
                    <a:gd name="T48" fmla="*/ 496 w 1111"/>
                    <a:gd name="T49" fmla="*/ 1610 h 1664"/>
                    <a:gd name="T50" fmla="*/ 588 w 1111"/>
                    <a:gd name="T51" fmla="*/ 1634 h 1664"/>
                    <a:gd name="T52" fmla="*/ 675 w 1111"/>
                    <a:gd name="T53" fmla="*/ 1652 h 1664"/>
                    <a:gd name="T54" fmla="*/ 748 w 1111"/>
                    <a:gd name="T55" fmla="*/ 1663 h 1664"/>
                    <a:gd name="T56" fmla="*/ 807 w 1111"/>
                    <a:gd name="T57" fmla="*/ 1658 h 1664"/>
                    <a:gd name="T58" fmla="*/ 789 w 1111"/>
                    <a:gd name="T59" fmla="*/ 1582 h 1664"/>
                    <a:gd name="T60" fmla="*/ 748 w 1111"/>
                    <a:gd name="T61" fmla="*/ 1497 h 1664"/>
                    <a:gd name="T62" fmla="*/ 741 w 1111"/>
                    <a:gd name="T63" fmla="*/ 1426 h 1664"/>
                    <a:gd name="T64" fmla="*/ 806 w 1111"/>
                    <a:gd name="T65" fmla="*/ 1454 h 1664"/>
                    <a:gd name="T66" fmla="*/ 870 w 1111"/>
                    <a:gd name="T67" fmla="*/ 1530 h 1664"/>
                    <a:gd name="T68" fmla="*/ 959 w 1111"/>
                    <a:gd name="T69" fmla="*/ 1561 h 1664"/>
                    <a:gd name="T70" fmla="*/ 1028 w 1111"/>
                    <a:gd name="T71" fmla="*/ 1543 h 1664"/>
                    <a:gd name="T72" fmla="*/ 1078 w 1111"/>
                    <a:gd name="T73" fmla="*/ 1477 h 1664"/>
                    <a:gd name="T74" fmla="*/ 1099 w 1111"/>
                    <a:gd name="T75" fmla="*/ 1394 h 1664"/>
                    <a:gd name="T76" fmla="*/ 1106 w 1111"/>
                    <a:gd name="T77" fmla="*/ 1332 h 1664"/>
                    <a:gd name="T78" fmla="*/ 1108 w 1111"/>
                    <a:gd name="T79" fmla="*/ 1261 h 1664"/>
                    <a:gd name="T80" fmla="*/ 1110 w 1111"/>
                    <a:gd name="T81" fmla="*/ 1185 h 1664"/>
                    <a:gd name="T82" fmla="*/ 1101 w 1111"/>
                    <a:gd name="T83" fmla="*/ 1004 h 1664"/>
                    <a:gd name="T84" fmla="*/ 1079 w 1111"/>
                    <a:gd name="T85" fmla="*/ 782 h 1664"/>
                    <a:gd name="T86" fmla="*/ 1043 w 1111"/>
                    <a:gd name="T87" fmla="*/ 557 h 1664"/>
                    <a:gd name="T88" fmla="*/ 998 w 1111"/>
                    <a:gd name="T89" fmla="*/ 350 h 1664"/>
                    <a:gd name="T90" fmla="*/ 944 w 1111"/>
                    <a:gd name="T91" fmla="*/ 175 h 1664"/>
                    <a:gd name="T92" fmla="*/ 886 w 1111"/>
                    <a:gd name="T93" fmla="*/ 55 h 1664"/>
                    <a:gd name="T94" fmla="*/ 820 w 1111"/>
                    <a:gd name="T95" fmla="*/ 0 h 1664"/>
                    <a:gd name="T96" fmla="*/ 742 w 1111"/>
                    <a:gd name="T97" fmla="*/ 34 h 1664"/>
                    <a:gd name="T98" fmla="*/ 695 w 1111"/>
                    <a:gd name="T99" fmla="*/ 95 h 1664"/>
                    <a:gd name="T100" fmla="*/ 669 w 1111"/>
                    <a:gd name="T101" fmla="*/ 170 h 1664"/>
                    <a:gd name="T102" fmla="*/ 659 w 1111"/>
                    <a:gd name="T103" fmla="*/ 249 h 1664"/>
                    <a:gd name="T104" fmla="*/ 661 w 1111"/>
                    <a:gd name="T105" fmla="*/ 323 h 1664"/>
                    <a:gd name="T106" fmla="*/ 669 w 1111"/>
                    <a:gd name="T107" fmla="*/ 398 h 1664"/>
                    <a:gd name="T108" fmla="*/ 656 w 1111"/>
                    <a:gd name="T109" fmla="*/ 374 h 1664"/>
                    <a:gd name="T110" fmla="*/ 621 w 1111"/>
                    <a:gd name="T111" fmla="*/ 305 h 1664"/>
                    <a:gd name="T112" fmla="*/ 580 w 1111"/>
                    <a:gd name="T113" fmla="*/ 239 h 1664"/>
                    <a:gd name="T114" fmla="*/ 530 w 1111"/>
                    <a:gd name="T115" fmla="*/ 173 h 1664"/>
                    <a:gd name="T116" fmla="*/ 475 w 1111"/>
                    <a:gd name="T117" fmla="*/ 122 h 1664"/>
                    <a:gd name="T118" fmla="*/ 397 w 1111"/>
                    <a:gd name="T119" fmla="*/ 102 h 1664"/>
                    <a:gd name="T120" fmla="*/ 324 w 1111"/>
                    <a:gd name="T121" fmla="*/ 146 h 1664"/>
                    <a:gd name="T122" fmla="*/ 297 w 1111"/>
                    <a:gd name="T123" fmla="*/ 235 h 1664"/>
                    <a:gd name="T124" fmla="*/ 307 w 1111"/>
                    <a:gd name="T125" fmla="*/ 317 h 16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11" h="1664">
                      <a:moveTo>
                        <a:pt x="318" y="349"/>
                      </a:moveTo>
                      <a:lnTo>
                        <a:pt x="315" y="349"/>
                      </a:lnTo>
                      <a:lnTo>
                        <a:pt x="306" y="351"/>
                      </a:lnTo>
                      <a:lnTo>
                        <a:pt x="299" y="352"/>
                      </a:lnTo>
                      <a:lnTo>
                        <a:pt x="293" y="355"/>
                      </a:lnTo>
                      <a:lnTo>
                        <a:pt x="284" y="358"/>
                      </a:lnTo>
                      <a:lnTo>
                        <a:pt x="277" y="362"/>
                      </a:lnTo>
                      <a:lnTo>
                        <a:pt x="266" y="366"/>
                      </a:lnTo>
                      <a:lnTo>
                        <a:pt x="257" y="369"/>
                      </a:lnTo>
                      <a:lnTo>
                        <a:pt x="246" y="374"/>
                      </a:lnTo>
                      <a:lnTo>
                        <a:pt x="236" y="380"/>
                      </a:lnTo>
                      <a:lnTo>
                        <a:pt x="224" y="385"/>
                      </a:lnTo>
                      <a:lnTo>
                        <a:pt x="213" y="391"/>
                      </a:lnTo>
                      <a:lnTo>
                        <a:pt x="207" y="395"/>
                      </a:lnTo>
                      <a:lnTo>
                        <a:pt x="201" y="398"/>
                      </a:lnTo>
                      <a:lnTo>
                        <a:pt x="195" y="402"/>
                      </a:lnTo>
                      <a:lnTo>
                        <a:pt x="190" y="406"/>
                      </a:lnTo>
                      <a:lnTo>
                        <a:pt x="182" y="408"/>
                      </a:lnTo>
                      <a:lnTo>
                        <a:pt x="178" y="412"/>
                      </a:lnTo>
                      <a:lnTo>
                        <a:pt x="170" y="415"/>
                      </a:lnTo>
                      <a:lnTo>
                        <a:pt x="166" y="419"/>
                      </a:lnTo>
                      <a:lnTo>
                        <a:pt x="155" y="428"/>
                      </a:lnTo>
                      <a:lnTo>
                        <a:pt x="144" y="437"/>
                      </a:lnTo>
                      <a:lnTo>
                        <a:pt x="133" y="445"/>
                      </a:lnTo>
                      <a:lnTo>
                        <a:pt x="123" y="454"/>
                      </a:lnTo>
                      <a:lnTo>
                        <a:pt x="115" y="465"/>
                      </a:lnTo>
                      <a:lnTo>
                        <a:pt x="107" y="476"/>
                      </a:lnTo>
                      <a:lnTo>
                        <a:pt x="99" y="486"/>
                      </a:lnTo>
                      <a:lnTo>
                        <a:pt x="93" y="497"/>
                      </a:lnTo>
                      <a:lnTo>
                        <a:pt x="89" y="503"/>
                      </a:lnTo>
                      <a:lnTo>
                        <a:pt x="87" y="509"/>
                      </a:lnTo>
                      <a:lnTo>
                        <a:pt x="84" y="515"/>
                      </a:lnTo>
                      <a:lnTo>
                        <a:pt x="83" y="522"/>
                      </a:lnTo>
                      <a:lnTo>
                        <a:pt x="79" y="533"/>
                      </a:lnTo>
                      <a:lnTo>
                        <a:pt x="78" y="547"/>
                      </a:lnTo>
                      <a:lnTo>
                        <a:pt x="78" y="554"/>
                      </a:lnTo>
                      <a:lnTo>
                        <a:pt x="78" y="561"/>
                      </a:lnTo>
                      <a:lnTo>
                        <a:pt x="78" y="568"/>
                      </a:lnTo>
                      <a:lnTo>
                        <a:pt x="81" y="576"/>
                      </a:lnTo>
                      <a:lnTo>
                        <a:pt x="82" y="588"/>
                      </a:lnTo>
                      <a:lnTo>
                        <a:pt x="85" y="601"/>
                      </a:lnTo>
                      <a:lnTo>
                        <a:pt x="89" y="613"/>
                      </a:lnTo>
                      <a:lnTo>
                        <a:pt x="94" y="627"/>
                      </a:lnTo>
                      <a:lnTo>
                        <a:pt x="98" y="639"/>
                      </a:lnTo>
                      <a:lnTo>
                        <a:pt x="104" y="651"/>
                      </a:lnTo>
                      <a:lnTo>
                        <a:pt x="107" y="656"/>
                      </a:lnTo>
                      <a:lnTo>
                        <a:pt x="111" y="663"/>
                      </a:lnTo>
                      <a:lnTo>
                        <a:pt x="115" y="668"/>
                      </a:lnTo>
                      <a:lnTo>
                        <a:pt x="118" y="675"/>
                      </a:lnTo>
                      <a:lnTo>
                        <a:pt x="125" y="685"/>
                      </a:lnTo>
                      <a:lnTo>
                        <a:pt x="133" y="696"/>
                      </a:lnTo>
                      <a:lnTo>
                        <a:pt x="140" y="706"/>
                      </a:lnTo>
                      <a:lnTo>
                        <a:pt x="149" y="716"/>
                      </a:lnTo>
                      <a:lnTo>
                        <a:pt x="156" y="725"/>
                      </a:lnTo>
                      <a:lnTo>
                        <a:pt x="166" y="735"/>
                      </a:lnTo>
                      <a:lnTo>
                        <a:pt x="173" y="744"/>
                      </a:lnTo>
                      <a:lnTo>
                        <a:pt x="182" y="754"/>
                      </a:lnTo>
                      <a:lnTo>
                        <a:pt x="190" y="761"/>
                      </a:lnTo>
                      <a:lnTo>
                        <a:pt x="198" y="770"/>
                      </a:lnTo>
                      <a:lnTo>
                        <a:pt x="206" y="777"/>
                      </a:lnTo>
                      <a:lnTo>
                        <a:pt x="214" y="786"/>
                      </a:lnTo>
                      <a:lnTo>
                        <a:pt x="220" y="792"/>
                      </a:lnTo>
                      <a:lnTo>
                        <a:pt x="227" y="799"/>
                      </a:lnTo>
                      <a:lnTo>
                        <a:pt x="235" y="806"/>
                      </a:lnTo>
                      <a:lnTo>
                        <a:pt x="242" y="814"/>
                      </a:lnTo>
                      <a:lnTo>
                        <a:pt x="247" y="820"/>
                      </a:lnTo>
                      <a:lnTo>
                        <a:pt x="253" y="826"/>
                      </a:lnTo>
                      <a:lnTo>
                        <a:pt x="257" y="832"/>
                      </a:lnTo>
                      <a:lnTo>
                        <a:pt x="261" y="838"/>
                      </a:lnTo>
                      <a:lnTo>
                        <a:pt x="267" y="848"/>
                      </a:lnTo>
                      <a:lnTo>
                        <a:pt x="270" y="858"/>
                      </a:lnTo>
                      <a:lnTo>
                        <a:pt x="266" y="866"/>
                      </a:lnTo>
                      <a:lnTo>
                        <a:pt x="259" y="874"/>
                      </a:lnTo>
                      <a:lnTo>
                        <a:pt x="253" y="878"/>
                      </a:lnTo>
                      <a:lnTo>
                        <a:pt x="248" y="881"/>
                      </a:lnTo>
                      <a:lnTo>
                        <a:pt x="241" y="885"/>
                      </a:lnTo>
                      <a:lnTo>
                        <a:pt x="235" y="889"/>
                      </a:lnTo>
                      <a:lnTo>
                        <a:pt x="225" y="891"/>
                      </a:lnTo>
                      <a:lnTo>
                        <a:pt x="216" y="894"/>
                      </a:lnTo>
                      <a:lnTo>
                        <a:pt x="207" y="896"/>
                      </a:lnTo>
                      <a:lnTo>
                        <a:pt x="198" y="898"/>
                      </a:lnTo>
                      <a:lnTo>
                        <a:pt x="187" y="901"/>
                      </a:lnTo>
                      <a:lnTo>
                        <a:pt x="178" y="903"/>
                      </a:lnTo>
                      <a:lnTo>
                        <a:pt x="168" y="906"/>
                      </a:lnTo>
                      <a:lnTo>
                        <a:pt x="158" y="908"/>
                      </a:lnTo>
                      <a:lnTo>
                        <a:pt x="147" y="909"/>
                      </a:lnTo>
                      <a:lnTo>
                        <a:pt x="136" y="911"/>
                      </a:lnTo>
                      <a:lnTo>
                        <a:pt x="127" y="912"/>
                      </a:lnTo>
                      <a:lnTo>
                        <a:pt x="117" y="913"/>
                      </a:lnTo>
                      <a:lnTo>
                        <a:pt x="106" y="914"/>
                      </a:lnTo>
                      <a:lnTo>
                        <a:pt x="98" y="915"/>
                      </a:lnTo>
                      <a:lnTo>
                        <a:pt x="88" y="917"/>
                      </a:lnTo>
                      <a:lnTo>
                        <a:pt x="81" y="918"/>
                      </a:lnTo>
                      <a:lnTo>
                        <a:pt x="72" y="918"/>
                      </a:lnTo>
                      <a:lnTo>
                        <a:pt x="66" y="919"/>
                      </a:lnTo>
                      <a:lnTo>
                        <a:pt x="59" y="919"/>
                      </a:lnTo>
                      <a:lnTo>
                        <a:pt x="55" y="920"/>
                      </a:lnTo>
                      <a:lnTo>
                        <a:pt x="48" y="920"/>
                      </a:lnTo>
                      <a:lnTo>
                        <a:pt x="47" y="922"/>
                      </a:lnTo>
                      <a:lnTo>
                        <a:pt x="44" y="922"/>
                      </a:lnTo>
                      <a:lnTo>
                        <a:pt x="41" y="925"/>
                      </a:lnTo>
                      <a:lnTo>
                        <a:pt x="34" y="931"/>
                      </a:lnTo>
                      <a:lnTo>
                        <a:pt x="30" y="940"/>
                      </a:lnTo>
                      <a:lnTo>
                        <a:pt x="22" y="948"/>
                      </a:lnTo>
                      <a:lnTo>
                        <a:pt x="15" y="959"/>
                      </a:lnTo>
                      <a:lnTo>
                        <a:pt x="11" y="965"/>
                      </a:lnTo>
                      <a:lnTo>
                        <a:pt x="9" y="973"/>
                      </a:lnTo>
                      <a:lnTo>
                        <a:pt x="7" y="980"/>
                      </a:lnTo>
                      <a:lnTo>
                        <a:pt x="5" y="987"/>
                      </a:lnTo>
                      <a:lnTo>
                        <a:pt x="3" y="994"/>
                      </a:lnTo>
                      <a:lnTo>
                        <a:pt x="2" y="1002"/>
                      </a:lnTo>
                      <a:lnTo>
                        <a:pt x="0" y="1009"/>
                      </a:lnTo>
                      <a:lnTo>
                        <a:pt x="2" y="1017"/>
                      </a:lnTo>
                      <a:lnTo>
                        <a:pt x="2" y="1025"/>
                      </a:lnTo>
                      <a:lnTo>
                        <a:pt x="3" y="1033"/>
                      </a:lnTo>
                      <a:lnTo>
                        <a:pt x="5" y="1042"/>
                      </a:lnTo>
                      <a:lnTo>
                        <a:pt x="10" y="1051"/>
                      </a:lnTo>
                      <a:lnTo>
                        <a:pt x="14" y="1059"/>
                      </a:lnTo>
                      <a:lnTo>
                        <a:pt x="20" y="1068"/>
                      </a:lnTo>
                      <a:lnTo>
                        <a:pt x="26" y="1077"/>
                      </a:lnTo>
                      <a:lnTo>
                        <a:pt x="34" y="1087"/>
                      </a:lnTo>
                      <a:lnTo>
                        <a:pt x="43" y="1095"/>
                      </a:lnTo>
                      <a:lnTo>
                        <a:pt x="54" y="1105"/>
                      </a:lnTo>
                      <a:lnTo>
                        <a:pt x="59" y="1108"/>
                      </a:lnTo>
                      <a:lnTo>
                        <a:pt x="66" y="1113"/>
                      </a:lnTo>
                      <a:lnTo>
                        <a:pt x="73" y="1118"/>
                      </a:lnTo>
                      <a:lnTo>
                        <a:pt x="81" y="1123"/>
                      </a:lnTo>
                      <a:lnTo>
                        <a:pt x="87" y="1127"/>
                      </a:lnTo>
                      <a:lnTo>
                        <a:pt x="94" y="1130"/>
                      </a:lnTo>
                      <a:lnTo>
                        <a:pt x="101" y="1134"/>
                      </a:lnTo>
                      <a:lnTo>
                        <a:pt x="108" y="1138"/>
                      </a:lnTo>
                      <a:lnTo>
                        <a:pt x="115" y="1140"/>
                      </a:lnTo>
                      <a:lnTo>
                        <a:pt x="122" y="1144"/>
                      </a:lnTo>
                      <a:lnTo>
                        <a:pt x="129" y="1146"/>
                      </a:lnTo>
                      <a:lnTo>
                        <a:pt x="136" y="1150"/>
                      </a:lnTo>
                      <a:lnTo>
                        <a:pt x="142" y="1151"/>
                      </a:lnTo>
                      <a:lnTo>
                        <a:pt x="150" y="1155"/>
                      </a:lnTo>
                      <a:lnTo>
                        <a:pt x="157" y="1156"/>
                      </a:lnTo>
                      <a:lnTo>
                        <a:pt x="164" y="1159"/>
                      </a:lnTo>
                      <a:lnTo>
                        <a:pt x="170" y="1161"/>
                      </a:lnTo>
                      <a:lnTo>
                        <a:pt x="178" y="1163"/>
                      </a:lnTo>
                      <a:lnTo>
                        <a:pt x="185" y="1164"/>
                      </a:lnTo>
                      <a:lnTo>
                        <a:pt x="192" y="1167"/>
                      </a:lnTo>
                      <a:lnTo>
                        <a:pt x="198" y="1167"/>
                      </a:lnTo>
                      <a:lnTo>
                        <a:pt x="204" y="1168"/>
                      </a:lnTo>
                      <a:lnTo>
                        <a:pt x="212" y="1169"/>
                      </a:lnTo>
                      <a:lnTo>
                        <a:pt x="219" y="1170"/>
                      </a:lnTo>
                      <a:lnTo>
                        <a:pt x="225" y="1172"/>
                      </a:lnTo>
                      <a:lnTo>
                        <a:pt x="231" y="1173"/>
                      </a:lnTo>
                      <a:lnTo>
                        <a:pt x="238" y="1174"/>
                      </a:lnTo>
                      <a:lnTo>
                        <a:pt x="246" y="1175"/>
                      </a:lnTo>
                      <a:lnTo>
                        <a:pt x="258" y="1176"/>
                      </a:lnTo>
                      <a:lnTo>
                        <a:pt x="270" y="1178"/>
                      </a:lnTo>
                      <a:lnTo>
                        <a:pt x="282" y="1179"/>
                      </a:lnTo>
                      <a:lnTo>
                        <a:pt x="295" y="1180"/>
                      </a:lnTo>
                      <a:lnTo>
                        <a:pt x="305" y="1180"/>
                      </a:lnTo>
                      <a:lnTo>
                        <a:pt x="316" y="1181"/>
                      </a:lnTo>
                      <a:lnTo>
                        <a:pt x="327" y="1181"/>
                      </a:lnTo>
                      <a:lnTo>
                        <a:pt x="338" y="1182"/>
                      </a:lnTo>
                      <a:lnTo>
                        <a:pt x="348" y="1184"/>
                      </a:lnTo>
                      <a:lnTo>
                        <a:pt x="357" y="1185"/>
                      </a:lnTo>
                      <a:lnTo>
                        <a:pt x="367" y="1186"/>
                      </a:lnTo>
                      <a:lnTo>
                        <a:pt x="377" y="1190"/>
                      </a:lnTo>
                      <a:lnTo>
                        <a:pt x="384" y="1191"/>
                      </a:lnTo>
                      <a:lnTo>
                        <a:pt x="392" y="1193"/>
                      </a:lnTo>
                      <a:lnTo>
                        <a:pt x="400" y="1197"/>
                      </a:lnTo>
                      <a:lnTo>
                        <a:pt x="407" y="1201"/>
                      </a:lnTo>
                      <a:lnTo>
                        <a:pt x="413" y="1204"/>
                      </a:lnTo>
                      <a:lnTo>
                        <a:pt x="419" y="1209"/>
                      </a:lnTo>
                      <a:lnTo>
                        <a:pt x="424" y="1215"/>
                      </a:lnTo>
                      <a:lnTo>
                        <a:pt x="430" y="1223"/>
                      </a:lnTo>
                      <a:lnTo>
                        <a:pt x="432" y="1229"/>
                      </a:lnTo>
                      <a:lnTo>
                        <a:pt x="434" y="1236"/>
                      </a:lnTo>
                      <a:lnTo>
                        <a:pt x="434" y="1243"/>
                      </a:lnTo>
                      <a:lnTo>
                        <a:pt x="435" y="1252"/>
                      </a:lnTo>
                      <a:lnTo>
                        <a:pt x="432" y="1259"/>
                      </a:lnTo>
                      <a:lnTo>
                        <a:pt x="430" y="1269"/>
                      </a:lnTo>
                      <a:lnTo>
                        <a:pt x="426" y="1278"/>
                      </a:lnTo>
                      <a:lnTo>
                        <a:pt x="423" y="1289"/>
                      </a:lnTo>
                      <a:lnTo>
                        <a:pt x="417" y="1298"/>
                      </a:lnTo>
                      <a:lnTo>
                        <a:pt x="412" y="1307"/>
                      </a:lnTo>
                      <a:lnTo>
                        <a:pt x="406" y="1318"/>
                      </a:lnTo>
                      <a:lnTo>
                        <a:pt x="400" y="1329"/>
                      </a:lnTo>
                      <a:lnTo>
                        <a:pt x="392" y="1340"/>
                      </a:lnTo>
                      <a:lnTo>
                        <a:pt x="385" y="1351"/>
                      </a:lnTo>
                      <a:lnTo>
                        <a:pt x="378" y="1362"/>
                      </a:lnTo>
                      <a:lnTo>
                        <a:pt x="372" y="1373"/>
                      </a:lnTo>
                      <a:lnTo>
                        <a:pt x="364" y="1383"/>
                      </a:lnTo>
                      <a:lnTo>
                        <a:pt x="357" y="1394"/>
                      </a:lnTo>
                      <a:lnTo>
                        <a:pt x="350" y="1405"/>
                      </a:lnTo>
                      <a:lnTo>
                        <a:pt x="343" y="1416"/>
                      </a:lnTo>
                      <a:lnTo>
                        <a:pt x="335" y="1425"/>
                      </a:lnTo>
                      <a:lnTo>
                        <a:pt x="331" y="1436"/>
                      </a:lnTo>
                      <a:lnTo>
                        <a:pt x="326" y="1447"/>
                      </a:lnTo>
                      <a:lnTo>
                        <a:pt x="322" y="1458"/>
                      </a:lnTo>
                      <a:lnTo>
                        <a:pt x="318" y="1466"/>
                      </a:lnTo>
                      <a:lnTo>
                        <a:pt x="316" y="1476"/>
                      </a:lnTo>
                      <a:lnTo>
                        <a:pt x="314" y="1486"/>
                      </a:lnTo>
                      <a:lnTo>
                        <a:pt x="314" y="1496"/>
                      </a:lnTo>
                      <a:lnTo>
                        <a:pt x="314" y="1504"/>
                      </a:lnTo>
                      <a:lnTo>
                        <a:pt x="316" y="1513"/>
                      </a:lnTo>
                      <a:lnTo>
                        <a:pt x="320" y="1520"/>
                      </a:lnTo>
                      <a:lnTo>
                        <a:pt x="326" y="1528"/>
                      </a:lnTo>
                      <a:lnTo>
                        <a:pt x="332" y="1534"/>
                      </a:lnTo>
                      <a:lnTo>
                        <a:pt x="339" y="1542"/>
                      </a:lnTo>
                      <a:lnTo>
                        <a:pt x="343" y="1545"/>
                      </a:lnTo>
                      <a:lnTo>
                        <a:pt x="349" y="1549"/>
                      </a:lnTo>
                      <a:lnTo>
                        <a:pt x="354" y="1553"/>
                      </a:lnTo>
                      <a:lnTo>
                        <a:pt x="361" y="1556"/>
                      </a:lnTo>
                      <a:lnTo>
                        <a:pt x="367" y="1559"/>
                      </a:lnTo>
                      <a:lnTo>
                        <a:pt x="373" y="1562"/>
                      </a:lnTo>
                      <a:lnTo>
                        <a:pt x="380" y="1566"/>
                      </a:lnTo>
                      <a:lnTo>
                        <a:pt x="389" y="1570"/>
                      </a:lnTo>
                      <a:lnTo>
                        <a:pt x="396" y="1573"/>
                      </a:lnTo>
                      <a:lnTo>
                        <a:pt x="403" y="1577"/>
                      </a:lnTo>
                      <a:lnTo>
                        <a:pt x="412" y="1581"/>
                      </a:lnTo>
                      <a:lnTo>
                        <a:pt x="422" y="1584"/>
                      </a:lnTo>
                      <a:lnTo>
                        <a:pt x="429" y="1587"/>
                      </a:lnTo>
                      <a:lnTo>
                        <a:pt x="439" y="1590"/>
                      </a:lnTo>
                      <a:lnTo>
                        <a:pt x="447" y="1593"/>
                      </a:lnTo>
                      <a:lnTo>
                        <a:pt x="457" y="1596"/>
                      </a:lnTo>
                      <a:lnTo>
                        <a:pt x="465" y="1599"/>
                      </a:lnTo>
                      <a:lnTo>
                        <a:pt x="476" y="1602"/>
                      </a:lnTo>
                      <a:lnTo>
                        <a:pt x="485" y="1606"/>
                      </a:lnTo>
                      <a:lnTo>
                        <a:pt x="496" y="1610"/>
                      </a:lnTo>
                      <a:lnTo>
                        <a:pt x="505" y="1612"/>
                      </a:lnTo>
                      <a:lnTo>
                        <a:pt x="515" y="1615"/>
                      </a:lnTo>
                      <a:lnTo>
                        <a:pt x="525" y="1617"/>
                      </a:lnTo>
                      <a:lnTo>
                        <a:pt x="536" y="1621"/>
                      </a:lnTo>
                      <a:lnTo>
                        <a:pt x="545" y="1623"/>
                      </a:lnTo>
                      <a:lnTo>
                        <a:pt x="556" y="1627"/>
                      </a:lnTo>
                      <a:lnTo>
                        <a:pt x="567" y="1629"/>
                      </a:lnTo>
                      <a:lnTo>
                        <a:pt x="578" y="1633"/>
                      </a:lnTo>
                      <a:lnTo>
                        <a:pt x="588" y="1634"/>
                      </a:lnTo>
                      <a:lnTo>
                        <a:pt x="597" y="1636"/>
                      </a:lnTo>
                      <a:lnTo>
                        <a:pt x="607" y="1639"/>
                      </a:lnTo>
                      <a:lnTo>
                        <a:pt x="617" y="1641"/>
                      </a:lnTo>
                      <a:lnTo>
                        <a:pt x="627" y="1642"/>
                      </a:lnTo>
                      <a:lnTo>
                        <a:pt x="636" y="1645"/>
                      </a:lnTo>
                      <a:lnTo>
                        <a:pt x="646" y="1647"/>
                      </a:lnTo>
                      <a:lnTo>
                        <a:pt x="657" y="1650"/>
                      </a:lnTo>
                      <a:lnTo>
                        <a:pt x="664" y="1651"/>
                      </a:lnTo>
                      <a:lnTo>
                        <a:pt x="675" y="1652"/>
                      </a:lnTo>
                      <a:lnTo>
                        <a:pt x="682" y="1653"/>
                      </a:lnTo>
                      <a:lnTo>
                        <a:pt x="693" y="1656"/>
                      </a:lnTo>
                      <a:lnTo>
                        <a:pt x="701" y="1657"/>
                      </a:lnTo>
                      <a:lnTo>
                        <a:pt x="709" y="1658"/>
                      </a:lnTo>
                      <a:lnTo>
                        <a:pt x="718" y="1659"/>
                      </a:lnTo>
                      <a:lnTo>
                        <a:pt x="727" y="1662"/>
                      </a:lnTo>
                      <a:lnTo>
                        <a:pt x="733" y="1662"/>
                      </a:lnTo>
                      <a:lnTo>
                        <a:pt x="741" y="1663"/>
                      </a:lnTo>
                      <a:lnTo>
                        <a:pt x="748" y="1663"/>
                      </a:lnTo>
                      <a:lnTo>
                        <a:pt x="755" y="1664"/>
                      </a:lnTo>
                      <a:lnTo>
                        <a:pt x="761" y="1664"/>
                      </a:lnTo>
                      <a:lnTo>
                        <a:pt x="767" y="1664"/>
                      </a:lnTo>
                      <a:lnTo>
                        <a:pt x="773" y="1664"/>
                      </a:lnTo>
                      <a:lnTo>
                        <a:pt x="779" y="1664"/>
                      </a:lnTo>
                      <a:lnTo>
                        <a:pt x="789" y="1663"/>
                      </a:lnTo>
                      <a:lnTo>
                        <a:pt x="796" y="1662"/>
                      </a:lnTo>
                      <a:lnTo>
                        <a:pt x="803" y="1659"/>
                      </a:lnTo>
                      <a:lnTo>
                        <a:pt x="807" y="1658"/>
                      </a:lnTo>
                      <a:lnTo>
                        <a:pt x="810" y="1650"/>
                      </a:lnTo>
                      <a:lnTo>
                        <a:pt x="810" y="1639"/>
                      </a:lnTo>
                      <a:lnTo>
                        <a:pt x="807" y="1632"/>
                      </a:lnTo>
                      <a:lnTo>
                        <a:pt x="806" y="1624"/>
                      </a:lnTo>
                      <a:lnTo>
                        <a:pt x="804" y="1617"/>
                      </a:lnTo>
                      <a:lnTo>
                        <a:pt x="801" y="1610"/>
                      </a:lnTo>
                      <a:lnTo>
                        <a:pt x="796" y="1600"/>
                      </a:lnTo>
                      <a:lnTo>
                        <a:pt x="793" y="1591"/>
                      </a:lnTo>
                      <a:lnTo>
                        <a:pt x="789" y="1582"/>
                      </a:lnTo>
                      <a:lnTo>
                        <a:pt x="786" y="1573"/>
                      </a:lnTo>
                      <a:lnTo>
                        <a:pt x="779" y="1564"/>
                      </a:lnTo>
                      <a:lnTo>
                        <a:pt x="776" y="1554"/>
                      </a:lnTo>
                      <a:lnTo>
                        <a:pt x="770" y="1544"/>
                      </a:lnTo>
                      <a:lnTo>
                        <a:pt x="766" y="1536"/>
                      </a:lnTo>
                      <a:lnTo>
                        <a:pt x="760" y="1525"/>
                      </a:lnTo>
                      <a:lnTo>
                        <a:pt x="755" y="1515"/>
                      </a:lnTo>
                      <a:lnTo>
                        <a:pt x="752" y="1505"/>
                      </a:lnTo>
                      <a:lnTo>
                        <a:pt x="748" y="1497"/>
                      </a:lnTo>
                      <a:lnTo>
                        <a:pt x="744" y="1487"/>
                      </a:lnTo>
                      <a:lnTo>
                        <a:pt x="741" y="1479"/>
                      </a:lnTo>
                      <a:lnTo>
                        <a:pt x="738" y="1470"/>
                      </a:lnTo>
                      <a:lnTo>
                        <a:pt x="738" y="1463"/>
                      </a:lnTo>
                      <a:lnTo>
                        <a:pt x="735" y="1454"/>
                      </a:lnTo>
                      <a:lnTo>
                        <a:pt x="735" y="1447"/>
                      </a:lnTo>
                      <a:lnTo>
                        <a:pt x="733" y="1441"/>
                      </a:lnTo>
                      <a:lnTo>
                        <a:pt x="736" y="1436"/>
                      </a:lnTo>
                      <a:lnTo>
                        <a:pt x="741" y="1426"/>
                      </a:lnTo>
                      <a:lnTo>
                        <a:pt x="752" y="1420"/>
                      </a:lnTo>
                      <a:lnTo>
                        <a:pt x="762" y="1417"/>
                      </a:lnTo>
                      <a:lnTo>
                        <a:pt x="773" y="1422"/>
                      </a:lnTo>
                      <a:lnTo>
                        <a:pt x="778" y="1424"/>
                      </a:lnTo>
                      <a:lnTo>
                        <a:pt x="784" y="1429"/>
                      </a:lnTo>
                      <a:lnTo>
                        <a:pt x="789" y="1434"/>
                      </a:lnTo>
                      <a:lnTo>
                        <a:pt x="795" y="1441"/>
                      </a:lnTo>
                      <a:lnTo>
                        <a:pt x="800" y="1447"/>
                      </a:lnTo>
                      <a:lnTo>
                        <a:pt x="806" y="1454"/>
                      </a:lnTo>
                      <a:lnTo>
                        <a:pt x="812" y="1463"/>
                      </a:lnTo>
                      <a:lnTo>
                        <a:pt x="820" y="1471"/>
                      </a:lnTo>
                      <a:lnTo>
                        <a:pt x="826" y="1479"/>
                      </a:lnTo>
                      <a:lnTo>
                        <a:pt x="832" y="1488"/>
                      </a:lnTo>
                      <a:lnTo>
                        <a:pt x="839" y="1497"/>
                      </a:lnTo>
                      <a:lnTo>
                        <a:pt x="847" y="1507"/>
                      </a:lnTo>
                      <a:lnTo>
                        <a:pt x="855" y="1514"/>
                      </a:lnTo>
                      <a:lnTo>
                        <a:pt x="862" y="1522"/>
                      </a:lnTo>
                      <a:lnTo>
                        <a:pt x="870" y="1530"/>
                      </a:lnTo>
                      <a:lnTo>
                        <a:pt x="880" y="1538"/>
                      </a:lnTo>
                      <a:lnTo>
                        <a:pt x="889" y="1543"/>
                      </a:lnTo>
                      <a:lnTo>
                        <a:pt x="898" y="1549"/>
                      </a:lnTo>
                      <a:lnTo>
                        <a:pt x="909" y="1554"/>
                      </a:lnTo>
                      <a:lnTo>
                        <a:pt x="921" y="1559"/>
                      </a:lnTo>
                      <a:lnTo>
                        <a:pt x="932" y="1560"/>
                      </a:lnTo>
                      <a:lnTo>
                        <a:pt x="946" y="1561"/>
                      </a:lnTo>
                      <a:lnTo>
                        <a:pt x="952" y="1561"/>
                      </a:lnTo>
                      <a:lnTo>
                        <a:pt x="959" y="1561"/>
                      </a:lnTo>
                      <a:lnTo>
                        <a:pt x="966" y="1561"/>
                      </a:lnTo>
                      <a:lnTo>
                        <a:pt x="974" y="1561"/>
                      </a:lnTo>
                      <a:lnTo>
                        <a:pt x="981" y="1559"/>
                      </a:lnTo>
                      <a:lnTo>
                        <a:pt x="988" y="1556"/>
                      </a:lnTo>
                      <a:lnTo>
                        <a:pt x="995" y="1554"/>
                      </a:lnTo>
                      <a:lnTo>
                        <a:pt x="1004" y="1553"/>
                      </a:lnTo>
                      <a:lnTo>
                        <a:pt x="1011" y="1549"/>
                      </a:lnTo>
                      <a:lnTo>
                        <a:pt x="1020" y="1547"/>
                      </a:lnTo>
                      <a:lnTo>
                        <a:pt x="1028" y="1543"/>
                      </a:lnTo>
                      <a:lnTo>
                        <a:pt x="1038" y="1539"/>
                      </a:lnTo>
                      <a:lnTo>
                        <a:pt x="1046" y="1532"/>
                      </a:lnTo>
                      <a:lnTo>
                        <a:pt x="1056" y="1522"/>
                      </a:lnTo>
                      <a:lnTo>
                        <a:pt x="1060" y="1515"/>
                      </a:lnTo>
                      <a:lnTo>
                        <a:pt x="1063" y="1509"/>
                      </a:lnTo>
                      <a:lnTo>
                        <a:pt x="1067" y="1502"/>
                      </a:lnTo>
                      <a:lnTo>
                        <a:pt x="1072" y="1496"/>
                      </a:lnTo>
                      <a:lnTo>
                        <a:pt x="1074" y="1486"/>
                      </a:lnTo>
                      <a:lnTo>
                        <a:pt x="1078" y="1477"/>
                      </a:lnTo>
                      <a:lnTo>
                        <a:pt x="1082" y="1468"/>
                      </a:lnTo>
                      <a:lnTo>
                        <a:pt x="1085" y="1458"/>
                      </a:lnTo>
                      <a:lnTo>
                        <a:pt x="1088" y="1447"/>
                      </a:lnTo>
                      <a:lnTo>
                        <a:pt x="1090" y="1436"/>
                      </a:lnTo>
                      <a:lnTo>
                        <a:pt x="1093" y="1425"/>
                      </a:lnTo>
                      <a:lnTo>
                        <a:pt x="1096" y="1414"/>
                      </a:lnTo>
                      <a:lnTo>
                        <a:pt x="1096" y="1407"/>
                      </a:lnTo>
                      <a:lnTo>
                        <a:pt x="1097" y="1401"/>
                      </a:lnTo>
                      <a:lnTo>
                        <a:pt x="1099" y="1394"/>
                      </a:lnTo>
                      <a:lnTo>
                        <a:pt x="1100" y="1388"/>
                      </a:lnTo>
                      <a:lnTo>
                        <a:pt x="1100" y="1380"/>
                      </a:lnTo>
                      <a:lnTo>
                        <a:pt x="1101" y="1374"/>
                      </a:lnTo>
                      <a:lnTo>
                        <a:pt x="1102" y="1367"/>
                      </a:lnTo>
                      <a:lnTo>
                        <a:pt x="1103" y="1361"/>
                      </a:lnTo>
                      <a:lnTo>
                        <a:pt x="1103" y="1354"/>
                      </a:lnTo>
                      <a:lnTo>
                        <a:pt x="1103" y="1346"/>
                      </a:lnTo>
                      <a:lnTo>
                        <a:pt x="1105" y="1339"/>
                      </a:lnTo>
                      <a:lnTo>
                        <a:pt x="1106" y="1332"/>
                      </a:lnTo>
                      <a:lnTo>
                        <a:pt x="1106" y="1324"/>
                      </a:lnTo>
                      <a:lnTo>
                        <a:pt x="1106" y="1317"/>
                      </a:lnTo>
                      <a:lnTo>
                        <a:pt x="1107" y="1310"/>
                      </a:lnTo>
                      <a:lnTo>
                        <a:pt x="1108" y="1303"/>
                      </a:lnTo>
                      <a:lnTo>
                        <a:pt x="1108" y="1294"/>
                      </a:lnTo>
                      <a:lnTo>
                        <a:pt x="1108" y="1286"/>
                      </a:lnTo>
                      <a:lnTo>
                        <a:pt x="1108" y="1277"/>
                      </a:lnTo>
                      <a:lnTo>
                        <a:pt x="1108" y="1270"/>
                      </a:lnTo>
                      <a:lnTo>
                        <a:pt x="1108" y="1261"/>
                      </a:lnTo>
                      <a:lnTo>
                        <a:pt x="1108" y="1253"/>
                      </a:lnTo>
                      <a:lnTo>
                        <a:pt x="1108" y="1244"/>
                      </a:lnTo>
                      <a:lnTo>
                        <a:pt x="1110" y="1237"/>
                      </a:lnTo>
                      <a:lnTo>
                        <a:pt x="1110" y="1227"/>
                      </a:lnTo>
                      <a:lnTo>
                        <a:pt x="1110" y="1219"/>
                      </a:lnTo>
                      <a:lnTo>
                        <a:pt x="1110" y="1210"/>
                      </a:lnTo>
                      <a:lnTo>
                        <a:pt x="1110" y="1202"/>
                      </a:lnTo>
                      <a:lnTo>
                        <a:pt x="1110" y="1192"/>
                      </a:lnTo>
                      <a:lnTo>
                        <a:pt x="1110" y="1185"/>
                      </a:lnTo>
                      <a:lnTo>
                        <a:pt x="1110" y="1175"/>
                      </a:lnTo>
                      <a:lnTo>
                        <a:pt x="1111" y="1168"/>
                      </a:lnTo>
                      <a:lnTo>
                        <a:pt x="1110" y="1145"/>
                      </a:lnTo>
                      <a:lnTo>
                        <a:pt x="1108" y="1122"/>
                      </a:lnTo>
                      <a:lnTo>
                        <a:pt x="1107" y="1099"/>
                      </a:lnTo>
                      <a:lnTo>
                        <a:pt x="1107" y="1076"/>
                      </a:lnTo>
                      <a:lnTo>
                        <a:pt x="1105" y="1051"/>
                      </a:lnTo>
                      <a:lnTo>
                        <a:pt x="1103" y="1028"/>
                      </a:lnTo>
                      <a:lnTo>
                        <a:pt x="1101" y="1004"/>
                      </a:lnTo>
                      <a:lnTo>
                        <a:pt x="1100" y="981"/>
                      </a:lnTo>
                      <a:lnTo>
                        <a:pt x="1097" y="956"/>
                      </a:lnTo>
                      <a:lnTo>
                        <a:pt x="1095" y="931"/>
                      </a:lnTo>
                      <a:lnTo>
                        <a:pt x="1093" y="906"/>
                      </a:lnTo>
                      <a:lnTo>
                        <a:pt x="1090" y="881"/>
                      </a:lnTo>
                      <a:lnTo>
                        <a:pt x="1086" y="856"/>
                      </a:lnTo>
                      <a:lnTo>
                        <a:pt x="1084" y="832"/>
                      </a:lnTo>
                      <a:lnTo>
                        <a:pt x="1082" y="806"/>
                      </a:lnTo>
                      <a:lnTo>
                        <a:pt x="1079" y="782"/>
                      </a:lnTo>
                      <a:lnTo>
                        <a:pt x="1074" y="756"/>
                      </a:lnTo>
                      <a:lnTo>
                        <a:pt x="1071" y="731"/>
                      </a:lnTo>
                      <a:lnTo>
                        <a:pt x="1067" y="706"/>
                      </a:lnTo>
                      <a:lnTo>
                        <a:pt x="1063" y="681"/>
                      </a:lnTo>
                      <a:lnTo>
                        <a:pt x="1059" y="656"/>
                      </a:lnTo>
                      <a:lnTo>
                        <a:pt x="1055" y="630"/>
                      </a:lnTo>
                      <a:lnTo>
                        <a:pt x="1051" y="606"/>
                      </a:lnTo>
                      <a:lnTo>
                        <a:pt x="1048" y="583"/>
                      </a:lnTo>
                      <a:lnTo>
                        <a:pt x="1043" y="557"/>
                      </a:lnTo>
                      <a:lnTo>
                        <a:pt x="1038" y="533"/>
                      </a:lnTo>
                      <a:lnTo>
                        <a:pt x="1033" y="509"/>
                      </a:lnTo>
                      <a:lnTo>
                        <a:pt x="1029" y="486"/>
                      </a:lnTo>
                      <a:lnTo>
                        <a:pt x="1023" y="462"/>
                      </a:lnTo>
                      <a:lnTo>
                        <a:pt x="1020" y="439"/>
                      </a:lnTo>
                      <a:lnTo>
                        <a:pt x="1014" y="417"/>
                      </a:lnTo>
                      <a:lnTo>
                        <a:pt x="1010" y="395"/>
                      </a:lnTo>
                      <a:lnTo>
                        <a:pt x="1004" y="372"/>
                      </a:lnTo>
                      <a:lnTo>
                        <a:pt x="998" y="350"/>
                      </a:lnTo>
                      <a:lnTo>
                        <a:pt x="992" y="328"/>
                      </a:lnTo>
                      <a:lnTo>
                        <a:pt x="987" y="309"/>
                      </a:lnTo>
                      <a:lnTo>
                        <a:pt x="981" y="287"/>
                      </a:lnTo>
                      <a:lnTo>
                        <a:pt x="975" y="267"/>
                      </a:lnTo>
                      <a:lnTo>
                        <a:pt x="969" y="248"/>
                      </a:lnTo>
                      <a:lnTo>
                        <a:pt x="964" y="230"/>
                      </a:lnTo>
                      <a:lnTo>
                        <a:pt x="957" y="210"/>
                      </a:lnTo>
                      <a:lnTo>
                        <a:pt x="951" y="193"/>
                      </a:lnTo>
                      <a:lnTo>
                        <a:pt x="944" y="175"/>
                      </a:lnTo>
                      <a:lnTo>
                        <a:pt x="938" y="161"/>
                      </a:lnTo>
                      <a:lnTo>
                        <a:pt x="931" y="144"/>
                      </a:lnTo>
                      <a:lnTo>
                        <a:pt x="926" y="129"/>
                      </a:lnTo>
                      <a:lnTo>
                        <a:pt x="919" y="114"/>
                      </a:lnTo>
                      <a:lnTo>
                        <a:pt x="914" y="102"/>
                      </a:lnTo>
                      <a:lnTo>
                        <a:pt x="907" y="88"/>
                      </a:lnTo>
                      <a:lnTo>
                        <a:pt x="900" y="77"/>
                      </a:lnTo>
                      <a:lnTo>
                        <a:pt x="892" y="65"/>
                      </a:lnTo>
                      <a:lnTo>
                        <a:pt x="886" y="55"/>
                      </a:lnTo>
                      <a:lnTo>
                        <a:pt x="879" y="44"/>
                      </a:lnTo>
                      <a:lnTo>
                        <a:pt x="873" y="37"/>
                      </a:lnTo>
                      <a:lnTo>
                        <a:pt x="867" y="28"/>
                      </a:lnTo>
                      <a:lnTo>
                        <a:pt x="861" y="22"/>
                      </a:lnTo>
                      <a:lnTo>
                        <a:pt x="853" y="15"/>
                      </a:lnTo>
                      <a:lnTo>
                        <a:pt x="846" y="11"/>
                      </a:lnTo>
                      <a:lnTo>
                        <a:pt x="839" y="6"/>
                      </a:lnTo>
                      <a:lnTo>
                        <a:pt x="833" y="4"/>
                      </a:lnTo>
                      <a:lnTo>
                        <a:pt x="820" y="0"/>
                      </a:lnTo>
                      <a:lnTo>
                        <a:pt x="807" y="3"/>
                      </a:lnTo>
                      <a:lnTo>
                        <a:pt x="796" y="4"/>
                      </a:lnTo>
                      <a:lnTo>
                        <a:pt x="788" y="8"/>
                      </a:lnTo>
                      <a:lnTo>
                        <a:pt x="778" y="11"/>
                      </a:lnTo>
                      <a:lnTo>
                        <a:pt x="771" y="15"/>
                      </a:lnTo>
                      <a:lnTo>
                        <a:pt x="762" y="19"/>
                      </a:lnTo>
                      <a:lnTo>
                        <a:pt x="755" y="23"/>
                      </a:lnTo>
                      <a:lnTo>
                        <a:pt x="748" y="28"/>
                      </a:lnTo>
                      <a:lnTo>
                        <a:pt x="742" y="34"/>
                      </a:lnTo>
                      <a:lnTo>
                        <a:pt x="735" y="39"/>
                      </a:lnTo>
                      <a:lnTo>
                        <a:pt x="729" y="45"/>
                      </a:lnTo>
                      <a:lnTo>
                        <a:pt x="722" y="51"/>
                      </a:lnTo>
                      <a:lnTo>
                        <a:pt x="718" y="59"/>
                      </a:lnTo>
                      <a:lnTo>
                        <a:pt x="712" y="65"/>
                      </a:lnTo>
                      <a:lnTo>
                        <a:pt x="707" y="72"/>
                      </a:lnTo>
                      <a:lnTo>
                        <a:pt x="704" y="79"/>
                      </a:lnTo>
                      <a:lnTo>
                        <a:pt x="699" y="88"/>
                      </a:lnTo>
                      <a:lnTo>
                        <a:pt x="695" y="95"/>
                      </a:lnTo>
                      <a:lnTo>
                        <a:pt x="691" y="102"/>
                      </a:lnTo>
                      <a:lnTo>
                        <a:pt x="687" y="110"/>
                      </a:lnTo>
                      <a:lnTo>
                        <a:pt x="685" y="118"/>
                      </a:lnTo>
                      <a:lnTo>
                        <a:pt x="681" y="127"/>
                      </a:lnTo>
                      <a:lnTo>
                        <a:pt x="676" y="135"/>
                      </a:lnTo>
                      <a:lnTo>
                        <a:pt x="675" y="144"/>
                      </a:lnTo>
                      <a:lnTo>
                        <a:pt x="674" y="153"/>
                      </a:lnTo>
                      <a:lnTo>
                        <a:pt x="670" y="161"/>
                      </a:lnTo>
                      <a:lnTo>
                        <a:pt x="669" y="170"/>
                      </a:lnTo>
                      <a:lnTo>
                        <a:pt x="667" y="179"/>
                      </a:lnTo>
                      <a:lnTo>
                        <a:pt x="667" y="188"/>
                      </a:lnTo>
                      <a:lnTo>
                        <a:pt x="664" y="197"/>
                      </a:lnTo>
                      <a:lnTo>
                        <a:pt x="663" y="207"/>
                      </a:lnTo>
                      <a:lnTo>
                        <a:pt x="663" y="215"/>
                      </a:lnTo>
                      <a:lnTo>
                        <a:pt x="663" y="225"/>
                      </a:lnTo>
                      <a:lnTo>
                        <a:pt x="662" y="232"/>
                      </a:lnTo>
                      <a:lnTo>
                        <a:pt x="661" y="242"/>
                      </a:lnTo>
                      <a:lnTo>
                        <a:pt x="659" y="249"/>
                      </a:lnTo>
                      <a:lnTo>
                        <a:pt x="659" y="259"/>
                      </a:lnTo>
                      <a:lnTo>
                        <a:pt x="659" y="266"/>
                      </a:lnTo>
                      <a:lnTo>
                        <a:pt x="659" y="276"/>
                      </a:lnTo>
                      <a:lnTo>
                        <a:pt x="659" y="283"/>
                      </a:lnTo>
                      <a:lnTo>
                        <a:pt x="659" y="293"/>
                      </a:lnTo>
                      <a:lnTo>
                        <a:pt x="659" y="300"/>
                      </a:lnTo>
                      <a:lnTo>
                        <a:pt x="659" y="307"/>
                      </a:lnTo>
                      <a:lnTo>
                        <a:pt x="659" y="315"/>
                      </a:lnTo>
                      <a:lnTo>
                        <a:pt x="661" y="323"/>
                      </a:lnTo>
                      <a:lnTo>
                        <a:pt x="661" y="329"/>
                      </a:lnTo>
                      <a:lnTo>
                        <a:pt x="662" y="337"/>
                      </a:lnTo>
                      <a:lnTo>
                        <a:pt x="662" y="344"/>
                      </a:lnTo>
                      <a:lnTo>
                        <a:pt x="663" y="351"/>
                      </a:lnTo>
                      <a:lnTo>
                        <a:pt x="663" y="362"/>
                      </a:lnTo>
                      <a:lnTo>
                        <a:pt x="664" y="373"/>
                      </a:lnTo>
                      <a:lnTo>
                        <a:pt x="664" y="383"/>
                      </a:lnTo>
                      <a:lnTo>
                        <a:pt x="668" y="392"/>
                      </a:lnTo>
                      <a:lnTo>
                        <a:pt x="669" y="398"/>
                      </a:lnTo>
                      <a:lnTo>
                        <a:pt x="670" y="403"/>
                      </a:lnTo>
                      <a:lnTo>
                        <a:pt x="670" y="406"/>
                      </a:lnTo>
                      <a:lnTo>
                        <a:pt x="670" y="408"/>
                      </a:lnTo>
                      <a:lnTo>
                        <a:pt x="670" y="406"/>
                      </a:lnTo>
                      <a:lnTo>
                        <a:pt x="669" y="403"/>
                      </a:lnTo>
                      <a:lnTo>
                        <a:pt x="667" y="398"/>
                      </a:lnTo>
                      <a:lnTo>
                        <a:pt x="664" y="392"/>
                      </a:lnTo>
                      <a:lnTo>
                        <a:pt x="659" y="384"/>
                      </a:lnTo>
                      <a:lnTo>
                        <a:pt x="656" y="374"/>
                      </a:lnTo>
                      <a:lnTo>
                        <a:pt x="651" y="363"/>
                      </a:lnTo>
                      <a:lnTo>
                        <a:pt x="646" y="354"/>
                      </a:lnTo>
                      <a:lnTo>
                        <a:pt x="642" y="346"/>
                      </a:lnTo>
                      <a:lnTo>
                        <a:pt x="639" y="340"/>
                      </a:lnTo>
                      <a:lnTo>
                        <a:pt x="635" y="333"/>
                      </a:lnTo>
                      <a:lnTo>
                        <a:pt x="631" y="327"/>
                      </a:lnTo>
                      <a:lnTo>
                        <a:pt x="628" y="320"/>
                      </a:lnTo>
                      <a:lnTo>
                        <a:pt x="624" y="312"/>
                      </a:lnTo>
                      <a:lnTo>
                        <a:pt x="621" y="305"/>
                      </a:lnTo>
                      <a:lnTo>
                        <a:pt x="617" y="299"/>
                      </a:lnTo>
                      <a:lnTo>
                        <a:pt x="612" y="290"/>
                      </a:lnTo>
                      <a:lnTo>
                        <a:pt x="607" y="283"/>
                      </a:lnTo>
                      <a:lnTo>
                        <a:pt x="602" y="276"/>
                      </a:lnTo>
                      <a:lnTo>
                        <a:pt x="599" y="269"/>
                      </a:lnTo>
                      <a:lnTo>
                        <a:pt x="594" y="261"/>
                      </a:lnTo>
                      <a:lnTo>
                        <a:pt x="589" y="254"/>
                      </a:lnTo>
                      <a:lnTo>
                        <a:pt x="584" y="247"/>
                      </a:lnTo>
                      <a:lnTo>
                        <a:pt x="580" y="239"/>
                      </a:lnTo>
                      <a:lnTo>
                        <a:pt x="574" y="231"/>
                      </a:lnTo>
                      <a:lnTo>
                        <a:pt x="570" y="224"/>
                      </a:lnTo>
                      <a:lnTo>
                        <a:pt x="563" y="215"/>
                      </a:lnTo>
                      <a:lnTo>
                        <a:pt x="559" y="208"/>
                      </a:lnTo>
                      <a:lnTo>
                        <a:pt x="553" y="201"/>
                      </a:lnTo>
                      <a:lnTo>
                        <a:pt x="548" y="193"/>
                      </a:lnTo>
                      <a:lnTo>
                        <a:pt x="542" y="186"/>
                      </a:lnTo>
                      <a:lnTo>
                        <a:pt x="537" y="180"/>
                      </a:lnTo>
                      <a:lnTo>
                        <a:pt x="530" y="173"/>
                      </a:lnTo>
                      <a:lnTo>
                        <a:pt x="525" y="165"/>
                      </a:lnTo>
                      <a:lnTo>
                        <a:pt x="517" y="159"/>
                      </a:lnTo>
                      <a:lnTo>
                        <a:pt x="513" y="154"/>
                      </a:lnTo>
                      <a:lnTo>
                        <a:pt x="505" y="147"/>
                      </a:lnTo>
                      <a:lnTo>
                        <a:pt x="500" y="142"/>
                      </a:lnTo>
                      <a:lnTo>
                        <a:pt x="493" y="136"/>
                      </a:lnTo>
                      <a:lnTo>
                        <a:pt x="488" y="133"/>
                      </a:lnTo>
                      <a:lnTo>
                        <a:pt x="481" y="127"/>
                      </a:lnTo>
                      <a:lnTo>
                        <a:pt x="475" y="122"/>
                      </a:lnTo>
                      <a:lnTo>
                        <a:pt x="469" y="118"/>
                      </a:lnTo>
                      <a:lnTo>
                        <a:pt x="463" y="114"/>
                      </a:lnTo>
                      <a:lnTo>
                        <a:pt x="449" y="108"/>
                      </a:lnTo>
                      <a:lnTo>
                        <a:pt x="437" y="105"/>
                      </a:lnTo>
                      <a:lnTo>
                        <a:pt x="430" y="102"/>
                      </a:lnTo>
                      <a:lnTo>
                        <a:pt x="424" y="101"/>
                      </a:lnTo>
                      <a:lnTo>
                        <a:pt x="417" y="101"/>
                      </a:lnTo>
                      <a:lnTo>
                        <a:pt x="411" y="102"/>
                      </a:lnTo>
                      <a:lnTo>
                        <a:pt x="397" y="102"/>
                      </a:lnTo>
                      <a:lnTo>
                        <a:pt x="385" y="107"/>
                      </a:lnTo>
                      <a:lnTo>
                        <a:pt x="378" y="108"/>
                      </a:lnTo>
                      <a:lnTo>
                        <a:pt x="371" y="111"/>
                      </a:lnTo>
                      <a:lnTo>
                        <a:pt x="364" y="113"/>
                      </a:lnTo>
                      <a:lnTo>
                        <a:pt x="360" y="117"/>
                      </a:lnTo>
                      <a:lnTo>
                        <a:pt x="349" y="123"/>
                      </a:lnTo>
                      <a:lnTo>
                        <a:pt x="340" y="130"/>
                      </a:lnTo>
                      <a:lnTo>
                        <a:pt x="331" y="138"/>
                      </a:lnTo>
                      <a:lnTo>
                        <a:pt x="324" y="146"/>
                      </a:lnTo>
                      <a:lnTo>
                        <a:pt x="317" y="154"/>
                      </a:lnTo>
                      <a:lnTo>
                        <a:pt x="314" y="164"/>
                      </a:lnTo>
                      <a:lnTo>
                        <a:pt x="307" y="173"/>
                      </a:lnTo>
                      <a:lnTo>
                        <a:pt x="305" y="182"/>
                      </a:lnTo>
                      <a:lnTo>
                        <a:pt x="301" y="192"/>
                      </a:lnTo>
                      <a:lnTo>
                        <a:pt x="300" y="203"/>
                      </a:lnTo>
                      <a:lnTo>
                        <a:pt x="298" y="213"/>
                      </a:lnTo>
                      <a:lnTo>
                        <a:pt x="297" y="224"/>
                      </a:lnTo>
                      <a:lnTo>
                        <a:pt x="297" y="235"/>
                      </a:lnTo>
                      <a:lnTo>
                        <a:pt x="298" y="246"/>
                      </a:lnTo>
                      <a:lnTo>
                        <a:pt x="298" y="254"/>
                      </a:lnTo>
                      <a:lnTo>
                        <a:pt x="298" y="264"/>
                      </a:lnTo>
                      <a:lnTo>
                        <a:pt x="299" y="273"/>
                      </a:lnTo>
                      <a:lnTo>
                        <a:pt x="300" y="283"/>
                      </a:lnTo>
                      <a:lnTo>
                        <a:pt x="301" y="292"/>
                      </a:lnTo>
                      <a:lnTo>
                        <a:pt x="304" y="300"/>
                      </a:lnTo>
                      <a:lnTo>
                        <a:pt x="305" y="309"/>
                      </a:lnTo>
                      <a:lnTo>
                        <a:pt x="307" y="317"/>
                      </a:lnTo>
                      <a:lnTo>
                        <a:pt x="309" y="323"/>
                      </a:lnTo>
                      <a:lnTo>
                        <a:pt x="311" y="329"/>
                      </a:lnTo>
                      <a:lnTo>
                        <a:pt x="312" y="334"/>
                      </a:lnTo>
                      <a:lnTo>
                        <a:pt x="315" y="340"/>
                      </a:lnTo>
                      <a:lnTo>
                        <a:pt x="317" y="346"/>
                      </a:lnTo>
                      <a:lnTo>
                        <a:pt x="318" y="349"/>
                      </a:lnTo>
                      <a:lnTo>
                        <a:pt x="318" y="349"/>
                      </a:lnTo>
                      <a:close/>
                    </a:path>
                  </a:pathLst>
                </a:custGeom>
                <a:solidFill>
                  <a:srgbClr val="5C6B3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5" name="Freeform 211"/>
                <p:cNvSpPr>
                  <a:spLocks/>
                </p:cNvSpPr>
                <p:nvPr/>
              </p:nvSpPr>
              <p:spPr bwMode="auto">
                <a:xfrm>
                  <a:off x="4011" y="3229"/>
                  <a:ext cx="571" cy="800"/>
                </a:xfrm>
                <a:custGeom>
                  <a:avLst/>
                  <a:gdLst>
                    <a:gd name="T0" fmla="*/ 181 w 1142"/>
                    <a:gd name="T1" fmla="*/ 202 h 1600"/>
                    <a:gd name="T2" fmla="*/ 266 w 1142"/>
                    <a:gd name="T3" fmla="*/ 151 h 1600"/>
                    <a:gd name="T4" fmla="*/ 382 w 1142"/>
                    <a:gd name="T5" fmla="*/ 89 h 1600"/>
                    <a:gd name="T6" fmla="*/ 513 w 1142"/>
                    <a:gd name="T7" fmla="*/ 34 h 1600"/>
                    <a:gd name="T8" fmla="*/ 639 w 1142"/>
                    <a:gd name="T9" fmla="*/ 3 h 1600"/>
                    <a:gd name="T10" fmla="*/ 745 w 1142"/>
                    <a:gd name="T11" fmla="*/ 10 h 1600"/>
                    <a:gd name="T12" fmla="*/ 814 w 1142"/>
                    <a:gd name="T13" fmla="*/ 74 h 1600"/>
                    <a:gd name="T14" fmla="*/ 832 w 1142"/>
                    <a:gd name="T15" fmla="*/ 165 h 1600"/>
                    <a:gd name="T16" fmla="*/ 822 w 1142"/>
                    <a:gd name="T17" fmla="*/ 251 h 1600"/>
                    <a:gd name="T18" fmla="*/ 788 w 1142"/>
                    <a:gd name="T19" fmla="*/ 328 h 1600"/>
                    <a:gd name="T20" fmla="*/ 743 w 1142"/>
                    <a:gd name="T21" fmla="*/ 392 h 1600"/>
                    <a:gd name="T22" fmla="*/ 690 w 1142"/>
                    <a:gd name="T23" fmla="*/ 447 h 1600"/>
                    <a:gd name="T24" fmla="*/ 902 w 1142"/>
                    <a:gd name="T25" fmla="*/ 386 h 1600"/>
                    <a:gd name="T26" fmla="*/ 880 w 1142"/>
                    <a:gd name="T27" fmla="*/ 508 h 1600"/>
                    <a:gd name="T28" fmla="*/ 977 w 1142"/>
                    <a:gd name="T29" fmla="*/ 520 h 1600"/>
                    <a:gd name="T30" fmla="*/ 1073 w 1142"/>
                    <a:gd name="T31" fmla="*/ 583 h 1600"/>
                    <a:gd name="T32" fmla="*/ 1104 w 1142"/>
                    <a:gd name="T33" fmla="*/ 643 h 1600"/>
                    <a:gd name="T34" fmla="*/ 1112 w 1142"/>
                    <a:gd name="T35" fmla="*/ 711 h 1600"/>
                    <a:gd name="T36" fmla="*/ 1098 w 1142"/>
                    <a:gd name="T37" fmla="*/ 781 h 1600"/>
                    <a:gd name="T38" fmla="*/ 1069 w 1142"/>
                    <a:gd name="T39" fmla="*/ 849 h 1600"/>
                    <a:gd name="T40" fmla="*/ 1034 w 1142"/>
                    <a:gd name="T41" fmla="*/ 909 h 1600"/>
                    <a:gd name="T42" fmla="*/ 1000 w 1142"/>
                    <a:gd name="T43" fmla="*/ 966 h 1600"/>
                    <a:gd name="T44" fmla="*/ 965 w 1142"/>
                    <a:gd name="T45" fmla="*/ 1044 h 1600"/>
                    <a:gd name="T46" fmla="*/ 1014 w 1142"/>
                    <a:gd name="T47" fmla="*/ 1101 h 1600"/>
                    <a:gd name="T48" fmla="*/ 1081 w 1142"/>
                    <a:gd name="T49" fmla="*/ 1117 h 1600"/>
                    <a:gd name="T50" fmla="*/ 1141 w 1142"/>
                    <a:gd name="T51" fmla="*/ 1168 h 1600"/>
                    <a:gd name="T52" fmla="*/ 1127 w 1142"/>
                    <a:gd name="T53" fmla="*/ 1249 h 1600"/>
                    <a:gd name="T54" fmla="*/ 1095 w 1142"/>
                    <a:gd name="T55" fmla="*/ 1330 h 1600"/>
                    <a:gd name="T56" fmla="*/ 1053 w 1142"/>
                    <a:gd name="T57" fmla="*/ 1394 h 1600"/>
                    <a:gd name="T58" fmla="*/ 972 w 1142"/>
                    <a:gd name="T59" fmla="*/ 1477 h 1600"/>
                    <a:gd name="T60" fmla="*/ 909 w 1142"/>
                    <a:gd name="T61" fmla="*/ 1508 h 1600"/>
                    <a:gd name="T62" fmla="*/ 831 w 1142"/>
                    <a:gd name="T63" fmla="*/ 1537 h 1600"/>
                    <a:gd name="T64" fmla="*/ 744 w 1142"/>
                    <a:gd name="T65" fmla="*/ 1560 h 1600"/>
                    <a:gd name="T66" fmla="*/ 655 w 1142"/>
                    <a:gd name="T67" fmla="*/ 1579 h 1600"/>
                    <a:gd name="T68" fmla="*/ 573 w 1142"/>
                    <a:gd name="T69" fmla="*/ 1591 h 1600"/>
                    <a:gd name="T70" fmla="*/ 505 w 1142"/>
                    <a:gd name="T71" fmla="*/ 1599 h 1600"/>
                    <a:gd name="T72" fmla="*/ 436 w 1142"/>
                    <a:gd name="T73" fmla="*/ 1594 h 1600"/>
                    <a:gd name="T74" fmla="*/ 334 w 1142"/>
                    <a:gd name="T75" fmla="*/ 1576 h 1600"/>
                    <a:gd name="T76" fmla="*/ 225 w 1142"/>
                    <a:gd name="T77" fmla="*/ 1553 h 1600"/>
                    <a:gd name="T78" fmla="*/ 166 w 1142"/>
                    <a:gd name="T79" fmla="*/ 1537 h 1600"/>
                    <a:gd name="T80" fmla="*/ 229 w 1142"/>
                    <a:gd name="T81" fmla="*/ 1515 h 1600"/>
                    <a:gd name="T82" fmla="*/ 201 w 1142"/>
                    <a:gd name="T83" fmla="*/ 1466 h 1600"/>
                    <a:gd name="T84" fmla="*/ 134 w 1142"/>
                    <a:gd name="T85" fmla="*/ 1448 h 1600"/>
                    <a:gd name="T86" fmla="*/ 55 w 1142"/>
                    <a:gd name="T87" fmla="*/ 1458 h 1600"/>
                    <a:gd name="T88" fmla="*/ 1 w 1142"/>
                    <a:gd name="T89" fmla="*/ 1400 h 1600"/>
                    <a:gd name="T90" fmla="*/ 9 w 1142"/>
                    <a:gd name="T91" fmla="*/ 1318 h 1600"/>
                    <a:gd name="T92" fmla="*/ 45 w 1142"/>
                    <a:gd name="T93" fmla="*/ 1210 h 1600"/>
                    <a:gd name="T94" fmla="*/ 101 w 1142"/>
                    <a:gd name="T95" fmla="*/ 1093 h 1600"/>
                    <a:gd name="T96" fmla="*/ 159 w 1142"/>
                    <a:gd name="T97" fmla="*/ 977 h 1600"/>
                    <a:gd name="T98" fmla="*/ 212 w 1142"/>
                    <a:gd name="T99" fmla="*/ 885 h 1600"/>
                    <a:gd name="T100" fmla="*/ 250 w 1142"/>
                    <a:gd name="T101" fmla="*/ 822 h 1600"/>
                    <a:gd name="T102" fmla="*/ 206 w 1142"/>
                    <a:gd name="T103" fmla="*/ 846 h 1600"/>
                    <a:gd name="T104" fmla="*/ 127 w 1142"/>
                    <a:gd name="T105" fmla="*/ 890 h 1600"/>
                    <a:gd name="T106" fmla="*/ 64 w 1142"/>
                    <a:gd name="T107" fmla="*/ 919 h 1600"/>
                    <a:gd name="T108" fmla="*/ 56 w 1142"/>
                    <a:gd name="T109" fmla="*/ 874 h 1600"/>
                    <a:gd name="T110" fmla="*/ 67 w 1142"/>
                    <a:gd name="T111" fmla="*/ 776 h 1600"/>
                    <a:gd name="T112" fmla="*/ 84 w 1142"/>
                    <a:gd name="T113" fmla="*/ 643 h 1600"/>
                    <a:gd name="T114" fmla="*/ 104 w 1142"/>
                    <a:gd name="T115" fmla="*/ 500 h 1600"/>
                    <a:gd name="T116" fmla="*/ 121 w 1142"/>
                    <a:gd name="T117" fmla="*/ 368 h 1600"/>
                    <a:gd name="T118" fmla="*/ 137 w 1142"/>
                    <a:gd name="T119" fmla="*/ 270 h 1600"/>
                    <a:gd name="T120" fmla="*/ 144 w 1142"/>
                    <a:gd name="T121" fmla="*/ 227 h 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142" h="1600">
                      <a:moveTo>
                        <a:pt x="144" y="227"/>
                      </a:moveTo>
                      <a:lnTo>
                        <a:pt x="146" y="225"/>
                      </a:lnTo>
                      <a:lnTo>
                        <a:pt x="151" y="222"/>
                      </a:lnTo>
                      <a:lnTo>
                        <a:pt x="153" y="219"/>
                      </a:lnTo>
                      <a:lnTo>
                        <a:pt x="158" y="216"/>
                      </a:lnTo>
                      <a:lnTo>
                        <a:pt x="161" y="213"/>
                      </a:lnTo>
                      <a:lnTo>
                        <a:pt x="169" y="210"/>
                      </a:lnTo>
                      <a:lnTo>
                        <a:pt x="174" y="205"/>
                      </a:lnTo>
                      <a:lnTo>
                        <a:pt x="181" y="202"/>
                      </a:lnTo>
                      <a:lnTo>
                        <a:pt x="188" y="197"/>
                      </a:lnTo>
                      <a:lnTo>
                        <a:pt x="197" y="192"/>
                      </a:lnTo>
                      <a:lnTo>
                        <a:pt x="204" y="186"/>
                      </a:lnTo>
                      <a:lnTo>
                        <a:pt x="214" y="181"/>
                      </a:lnTo>
                      <a:lnTo>
                        <a:pt x="223" y="175"/>
                      </a:lnTo>
                      <a:lnTo>
                        <a:pt x="234" y="170"/>
                      </a:lnTo>
                      <a:lnTo>
                        <a:pt x="244" y="163"/>
                      </a:lnTo>
                      <a:lnTo>
                        <a:pt x="255" y="157"/>
                      </a:lnTo>
                      <a:lnTo>
                        <a:pt x="266" y="151"/>
                      </a:lnTo>
                      <a:lnTo>
                        <a:pt x="278" y="145"/>
                      </a:lnTo>
                      <a:lnTo>
                        <a:pt x="289" y="137"/>
                      </a:lnTo>
                      <a:lnTo>
                        <a:pt x="302" y="130"/>
                      </a:lnTo>
                      <a:lnTo>
                        <a:pt x="314" y="123"/>
                      </a:lnTo>
                      <a:lnTo>
                        <a:pt x="328" y="117"/>
                      </a:lnTo>
                      <a:lnTo>
                        <a:pt x="340" y="109"/>
                      </a:lnTo>
                      <a:lnTo>
                        <a:pt x="353" y="102"/>
                      </a:lnTo>
                      <a:lnTo>
                        <a:pt x="368" y="95"/>
                      </a:lnTo>
                      <a:lnTo>
                        <a:pt x="382" y="89"/>
                      </a:lnTo>
                      <a:lnTo>
                        <a:pt x="397" y="82"/>
                      </a:lnTo>
                      <a:lnTo>
                        <a:pt x="411" y="75"/>
                      </a:lnTo>
                      <a:lnTo>
                        <a:pt x="426" y="69"/>
                      </a:lnTo>
                      <a:lnTo>
                        <a:pt x="441" y="65"/>
                      </a:lnTo>
                      <a:lnTo>
                        <a:pt x="455" y="57"/>
                      </a:lnTo>
                      <a:lnTo>
                        <a:pt x="470" y="51"/>
                      </a:lnTo>
                      <a:lnTo>
                        <a:pt x="484" y="45"/>
                      </a:lnTo>
                      <a:lnTo>
                        <a:pt x="499" y="40"/>
                      </a:lnTo>
                      <a:lnTo>
                        <a:pt x="513" y="34"/>
                      </a:lnTo>
                      <a:lnTo>
                        <a:pt x="528" y="29"/>
                      </a:lnTo>
                      <a:lnTo>
                        <a:pt x="542" y="26"/>
                      </a:lnTo>
                      <a:lnTo>
                        <a:pt x="557" y="22"/>
                      </a:lnTo>
                      <a:lnTo>
                        <a:pt x="570" y="17"/>
                      </a:lnTo>
                      <a:lnTo>
                        <a:pt x="585" y="14"/>
                      </a:lnTo>
                      <a:lnTo>
                        <a:pt x="598" y="10"/>
                      </a:lnTo>
                      <a:lnTo>
                        <a:pt x="613" y="8"/>
                      </a:lnTo>
                      <a:lnTo>
                        <a:pt x="626" y="4"/>
                      </a:lnTo>
                      <a:lnTo>
                        <a:pt x="639" y="3"/>
                      </a:lnTo>
                      <a:lnTo>
                        <a:pt x="653" y="1"/>
                      </a:lnTo>
                      <a:lnTo>
                        <a:pt x="666" y="1"/>
                      </a:lnTo>
                      <a:lnTo>
                        <a:pt x="678" y="0"/>
                      </a:lnTo>
                      <a:lnTo>
                        <a:pt x="690" y="0"/>
                      </a:lnTo>
                      <a:lnTo>
                        <a:pt x="701" y="0"/>
                      </a:lnTo>
                      <a:lnTo>
                        <a:pt x="714" y="3"/>
                      </a:lnTo>
                      <a:lnTo>
                        <a:pt x="724" y="3"/>
                      </a:lnTo>
                      <a:lnTo>
                        <a:pt x="735" y="6"/>
                      </a:lnTo>
                      <a:lnTo>
                        <a:pt x="745" y="10"/>
                      </a:lnTo>
                      <a:lnTo>
                        <a:pt x="756" y="15"/>
                      </a:lnTo>
                      <a:lnTo>
                        <a:pt x="764" y="18"/>
                      </a:lnTo>
                      <a:lnTo>
                        <a:pt x="773" y="23"/>
                      </a:lnTo>
                      <a:lnTo>
                        <a:pt x="780" y="29"/>
                      </a:lnTo>
                      <a:lnTo>
                        <a:pt x="789" y="37"/>
                      </a:lnTo>
                      <a:lnTo>
                        <a:pt x="795" y="44"/>
                      </a:lnTo>
                      <a:lnTo>
                        <a:pt x="802" y="54"/>
                      </a:lnTo>
                      <a:lnTo>
                        <a:pt x="808" y="63"/>
                      </a:lnTo>
                      <a:lnTo>
                        <a:pt x="814" y="74"/>
                      </a:lnTo>
                      <a:lnTo>
                        <a:pt x="818" y="84"/>
                      </a:lnTo>
                      <a:lnTo>
                        <a:pt x="822" y="94"/>
                      </a:lnTo>
                      <a:lnTo>
                        <a:pt x="824" y="103"/>
                      </a:lnTo>
                      <a:lnTo>
                        <a:pt x="828" y="114"/>
                      </a:lnTo>
                      <a:lnTo>
                        <a:pt x="828" y="124"/>
                      </a:lnTo>
                      <a:lnTo>
                        <a:pt x="831" y="135"/>
                      </a:lnTo>
                      <a:lnTo>
                        <a:pt x="832" y="145"/>
                      </a:lnTo>
                      <a:lnTo>
                        <a:pt x="832" y="156"/>
                      </a:lnTo>
                      <a:lnTo>
                        <a:pt x="832" y="165"/>
                      </a:lnTo>
                      <a:lnTo>
                        <a:pt x="832" y="175"/>
                      </a:lnTo>
                      <a:lnTo>
                        <a:pt x="832" y="185"/>
                      </a:lnTo>
                      <a:lnTo>
                        <a:pt x="832" y="196"/>
                      </a:lnTo>
                      <a:lnTo>
                        <a:pt x="832" y="204"/>
                      </a:lnTo>
                      <a:lnTo>
                        <a:pt x="831" y="215"/>
                      </a:lnTo>
                      <a:lnTo>
                        <a:pt x="830" y="224"/>
                      </a:lnTo>
                      <a:lnTo>
                        <a:pt x="828" y="234"/>
                      </a:lnTo>
                      <a:lnTo>
                        <a:pt x="825" y="243"/>
                      </a:lnTo>
                      <a:lnTo>
                        <a:pt x="822" y="251"/>
                      </a:lnTo>
                      <a:lnTo>
                        <a:pt x="819" y="260"/>
                      </a:lnTo>
                      <a:lnTo>
                        <a:pt x="815" y="270"/>
                      </a:lnTo>
                      <a:lnTo>
                        <a:pt x="813" y="278"/>
                      </a:lnTo>
                      <a:lnTo>
                        <a:pt x="809" y="287"/>
                      </a:lnTo>
                      <a:lnTo>
                        <a:pt x="806" y="295"/>
                      </a:lnTo>
                      <a:lnTo>
                        <a:pt x="802" y="305"/>
                      </a:lnTo>
                      <a:lnTo>
                        <a:pt x="797" y="312"/>
                      </a:lnTo>
                      <a:lnTo>
                        <a:pt x="792" y="321"/>
                      </a:lnTo>
                      <a:lnTo>
                        <a:pt x="788" y="328"/>
                      </a:lnTo>
                      <a:lnTo>
                        <a:pt x="784" y="336"/>
                      </a:lnTo>
                      <a:lnTo>
                        <a:pt x="778" y="344"/>
                      </a:lnTo>
                      <a:lnTo>
                        <a:pt x="774" y="351"/>
                      </a:lnTo>
                      <a:lnTo>
                        <a:pt x="768" y="358"/>
                      </a:lnTo>
                      <a:lnTo>
                        <a:pt x="764" y="367"/>
                      </a:lnTo>
                      <a:lnTo>
                        <a:pt x="758" y="373"/>
                      </a:lnTo>
                      <a:lnTo>
                        <a:pt x="754" y="379"/>
                      </a:lnTo>
                      <a:lnTo>
                        <a:pt x="747" y="385"/>
                      </a:lnTo>
                      <a:lnTo>
                        <a:pt x="743" y="392"/>
                      </a:lnTo>
                      <a:lnTo>
                        <a:pt x="737" y="398"/>
                      </a:lnTo>
                      <a:lnTo>
                        <a:pt x="732" y="404"/>
                      </a:lnTo>
                      <a:lnTo>
                        <a:pt x="726" y="410"/>
                      </a:lnTo>
                      <a:lnTo>
                        <a:pt x="721" y="418"/>
                      </a:lnTo>
                      <a:lnTo>
                        <a:pt x="715" y="423"/>
                      </a:lnTo>
                      <a:lnTo>
                        <a:pt x="710" y="427"/>
                      </a:lnTo>
                      <a:lnTo>
                        <a:pt x="705" y="432"/>
                      </a:lnTo>
                      <a:lnTo>
                        <a:pt x="700" y="438"/>
                      </a:lnTo>
                      <a:lnTo>
                        <a:pt x="690" y="447"/>
                      </a:lnTo>
                      <a:lnTo>
                        <a:pt x="682" y="457"/>
                      </a:lnTo>
                      <a:lnTo>
                        <a:pt x="672" y="463"/>
                      </a:lnTo>
                      <a:lnTo>
                        <a:pt x="665" y="470"/>
                      </a:lnTo>
                      <a:lnTo>
                        <a:pt x="658" y="476"/>
                      </a:lnTo>
                      <a:lnTo>
                        <a:pt x="653" y="481"/>
                      </a:lnTo>
                      <a:lnTo>
                        <a:pt x="644" y="487"/>
                      </a:lnTo>
                      <a:lnTo>
                        <a:pt x="642" y="491"/>
                      </a:lnTo>
                      <a:lnTo>
                        <a:pt x="828" y="390"/>
                      </a:lnTo>
                      <a:lnTo>
                        <a:pt x="902" y="386"/>
                      </a:lnTo>
                      <a:lnTo>
                        <a:pt x="832" y="514"/>
                      </a:lnTo>
                      <a:lnTo>
                        <a:pt x="832" y="512"/>
                      </a:lnTo>
                      <a:lnTo>
                        <a:pt x="840" y="511"/>
                      </a:lnTo>
                      <a:lnTo>
                        <a:pt x="845" y="510"/>
                      </a:lnTo>
                      <a:lnTo>
                        <a:pt x="849" y="509"/>
                      </a:lnTo>
                      <a:lnTo>
                        <a:pt x="855" y="509"/>
                      </a:lnTo>
                      <a:lnTo>
                        <a:pt x="864" y="509"/>
                      </a:lnTo>
                      <a:lnTo>
                        <a:pt x="872" y="508"/>
                      </a:lnTo>
                      <a:lnTo>
                        <a:pt x="880" y="508"/>
                      </a:lnTo>
                      <a:lnTo>
                        <a:pt x="889" y="508"/>
                      </a:lnTo>
                      <a:lnTo>
                        <a:pt x="900" y="508"/>
                      </a:lnTo>
                      <a:lnTo>
                        <a:pt x="910" y="508"/>
                      </a:lnTo>
                      <a:lnTo>
                        <a:pt x="921" y="509"/>
                      </a:lnTo>
                      <a:lnTo>
                        <a:pt x="932" y="510"/>
                      </a:lnTo>
                      <a:lnTo>
                        <a:pt x="944" y="512"/>
                      </a:lnTo>
                      <a:lnTo>
                        <a:pt x="955" y="514"/>
                      </a:lnTo>
                      <a:lnTo>
                        <a:pt x="966" y="516"/>
                      </a:lnTo>
                      <a:lnTo>
                        <a:pt x="977" y="520"/>
                      </a:lnTo>
                      <a:lnTo>
                        <a:pt x="989" y="523"/>
                      </a:lnTo>
                      <a:lnTo>
                        <a:pt x="1000" y="527"/>
                      </a:lnTo>
                      <a:lnTo>
                        <a:pt x="1011" y="533"/>
                      </a:lnTo>
                      <a:lnTo>
                        <a:pt x="1022" y="539"/>
                      </a:lnTo>
                      <a:lnTo>
                        <a:pt x="1034" y="546"/>
                      </a:lnTo>
                      <a:lnTo>
                        <a:pt x="1044" y="554"/>
                      </a:lnTo>
                      <a:lnTo>
                        <a:pt x="1054" y="562"/>
                      </a:lnTo>
                      <a:lnTo>
                        <a:pt x="1063" y="572"/>
                      </a:lnTo>
                      <a:lnTo>
                        <a:pt x="1073" y="583"/>
                      </a:lnTo>
                      <a:lnTo>
                        <a:pt x="1076" y="588"/>
                      </a:lnTo>
                      <a:lnTo>
                        <a:pt x="1080" y="594"/>
                      </a:lnTo>
                      <a:lnTo>
                        <a:pt x="1084" y="600"/>
                      </a:lnTo>
                      <a:lnTo>
                        <a:pt x="1088" y="607"/>
                      </a:lnTo>
                      <a:lnTo>
                        <a:pt x="1092" y="613"/>
                      </a:lnTo>
                      <a:lnTo>
                        <a:pt x="1096" y="620"/>
                      </a:lnTo>
                      <a:lnTo>
                        <a:pt x="1099" y="628"/>
                      </a:lnTo>
                      <a:lnTo>
                        <a:pt x="1103" y="636"/>
                      </a:lnTo>
                      <a:lnTo>
                        <a:pt x="1104" y="643"/>
                      </a:lnTo>
                      <a:lnTo>
                        <a:pt x="1107" y="651"/>
                      </a:lnTo>
                      <a:lnTo>
                        <a:pt x="1108" y="658"/>
                      </a:lnTo>
                      <a:lnTo>
                        <a:pt x="1110" y="665"/>
                      </a:lnTo>
                      <a:lnTo>
                        <a:pt x="1110" y="673"/>
                      </a:lnTo>
                      <a:lnTo>
                        <a:pt x="1112" y="681"/>
                      </a:lnTo>
                      <a:lnTo>
                        <a:pt x="1112" y="688"/>
                      </a:lnTo>
                      <a:lnTo>
                        <a:pt x="1113" y="697"/>
                      </a:lnTo>
                      <a:lnTo>
                        <a:pt x="1112" y="704"/>
                      </a:lnTo>
                      <a:lnTo>
                        <a:pt x="1112" y="711"/>
                      </a:lnTo>
                      <a:lnTo>
                        <a:pt x="1110" y="719"/>
                      </a:lnTo>
                      <a:lnTo>
                        <a:pt x="1110" y="727"/>
                      </a:lnTo>
                      <a:lnTo>
                        <a:pt x="1109" y="735"/>
                      </a:lnTo>
                      <a:lnTo>
                        <a:pt x="1108" y="743"/>
                      </a:lnTo>
                      <a:lnTo>
                        <a:pt x="1107" y="750"/>
                      </a:lnTo>
                      <a:lnTo>
                        <a:pt x="1105" y="759"/>
                      </a:lnTo>
                      <a:lnTo>
                        <a:pt x="1103" y="766"/>
                      </a:lnTo>
                      <a:lnTo>
                        <a:pt x="1101" y="773"/>
                      </a:lnTo>
                      <a:lnTo>
                        <a:pt x="1098" y="781"/>
                      </a:lnTo>
                      <a:lnTo>
                        <a:pt x="1096" y="789"/>
                      </a:lnTo>
                      <a:lnTo>
                        <a:pt x="1092" y="796"/>
                      </a:lnTo>
                      <a:lnTo>
                        <a:pt x="1090" y="804"/>
                      </a:lnTo>
                      <a:lnTo>
                        <a:pt x="1086" y="811"/>
                      </a:lnTo>
                      <a:lnTo>
                        <a:pt x="1084" y="819"/>
                      </a:lnTo>
                      <a:lnTo>
                        <a:pt x="1080" y="827"/>
                      </a:lnTo>
                      <a:lnTo>
                        <a:pt x="1076" y="834"/>
                      </a:lnTo>
                      <a:lnTo>
                        <a:pt x="1073" y="841"/>
                      </a:lnTo>
                      <a:lnTo>
                        <a:pt x="1069" y="849"/>
                      </a:lnTo>
                      <a:lnTo>
                        <a:pt x="1065" y="856"/>
                      </a:lnTo>
                      <a:lnTo>
                        <a:pt x="1062" y="863"/>
                      </a:lnTo>
                      <a:lnTo>
                        <a:pt x="1058" y="870"/>
                      </a:lnTo>
                      <a:lnTo>
                        <a:pt x="1056" y="878"/>
                      </a:lnTo>
                      <a:lnTo>
                        <a:pt x="1051" y="884"/>
                      </a:lnTo>
                      <a:lnTo>
                        <a:pt x="1046" y="890"/>
                      </a:lnTo>
                      <a:lnTo>
                        <a:pt x="1042" y="896"/>
                      </a:lnTo>
                      <a:lnTo>
                        <a:pt x="1039" y="903"/>
                      </a:lnTo>
                      <a:lnTo>
                        <a:pt x="1034" y="909"/>
                      </a:lnTo>
                      <a:lnTo>
                        <a:pt x="1030" y="917"/>
                      </a:lnTo>
                      <a:lnTo>
                        <a:pt x="1027" y="923"/>
                      </a:lnTo>
                      <a:lnTo>
                        <a:pt x="1023" y="930"/>
                      </a:lnTo>
                      <a:lnTo>
                        <a:pt x="1018" y="935"/>
                      </a:lnTo>
                      <a:lnTo>
                        <a:pt x="1014" y="942"/>
                      </a:lnTo>
                      <a:lnTo>
                        <a:pt x="1011" y="947"/>
                      </a:lnTo>
                      <a:lnTo>
                        <a:pt x="1007" y="954"/>
                      </a:lnTo>
                      <a:lnTo>
                        <a:pt x="1004" y="959"/>
                      </a:lnTo>
                      <a:lnTo>
                        <a:pt x="1000" y="966"/>
                      </a:lnTo>
                      <a:lnTo>
                        <a:pt x="996" y="971"/>
                      </a:lnTo>
                      <a:lnTo>
                        <a:pt x="994" y="978"/>
                      </a:lnTo>
                      <a:lnTo>
                        <a:pt x="987" y="988"/>
                      </a:lnTo>
                      <a:lnTo>
                        <a:pt x="982" y="999"/>
                      </a:lnTo>
                      <a:lnTo>
                        <a:pt x="976" y="1009"/>
                      </a:lnTo>
                      <a:lnTo>
                        <a:pt x="972" y="1019"/>
                      </a:lnTo>
                      <a:lnTo>
                        <a:pt x="968" y="1027"/>
                      </a:lnTo>
                      <a:lnTo>
                        <a:pt x="966" y="1035"/>
                      </a:lnTo>
                      <a:lnTo>
                        <a:pt x="965" y="1044"/>
                      </a:lnTo>
                      <a:lnTo>
                        <a:pt x="965" y="1052"/>
                      </a:lnTo>
                      <a:lnTo>
                        <a:pt x="966" y="1063"/>
                      </a:lnTo>
                      <a:lnTo>
                        <a:pt x="971" y="1074"/>
                      </a:lnTo>
                      <a:lnTo>
                        <a:pt x="978" y="1082"/>
                      </a:lnTo>
                      <a:lnTo>
                        <a:pt x="989" y="1090"/>
                      </a:lnTo>
                      <a:lnTo>
                        <a:pt x="994" y="1093"/>
                      </a:lnTo>
                      <a:lnTo>
                        <a:pt x="1000" y="1095"/>
                      </a:lnTo>
                      <a:lnTo>
                        <a:pt x="1007" y="1097"/>
                      </a:lnTo>
                      <a:lnTo>
                        <a:pt x="1014" y="1101"/>
                      </a:lnTo>
                      <a:lnTo>
                        <a:pt x="1022" y="1102"/>
                      </a:lnTo>
                      <a:lnTo>
                        <a:pt x="1029" y="1105"/>
                      </a:lnTo>
                      <a:lnTo>
                        <a:pt x="1036" y="1107"/>
                      </a:lnTo>
                      <a:lnTo>
                        <a:pt x="1045" y="1110"/>
                      </a:lnTo>
                      <a:lnTo>
                        <a:pt x="1052" y="1111"/>
                      </a:lnTo>
                      <a:lnTo>
                        <a:pt x="1059" y="1112"/>
                      </a:lnTo>
                      <a:lnTo>
                        <a:pt x="1067" y="1113"/>
                      </a:lnTo>
                      <a:lnTo>
                        <a:pt x="1075" y="1116"/>
                      </a:lnTo>
                      <a:lnTo>
                        <a:pt x="1081" y="1117"/>
                      </a:lnTo>
                      <a:lnTo>
                        <a:pt x="1088" y="1119"/>
                      </a:lnTo>
                      <a:lnTo>
                        <a:pt x="1096" y="1122"/>
                      </a:lnTo>
                      <a:lnTo>
                        <a:pt x="1103" y="1125"/>
                      </a:lnTo>
                      <a:lnTo>
                        <a:pt x="1115" y="1129"/>
                      </a:lnTo>
                      <a:lnTo>
                        <a:pt x="1126" y="1137"/>
                      </a:lnTo>
                      <a:lnTo>
                        <a:pt x="1133" y="1145"/>
                      </a:lnTo>
                      <a:lnTo>
                        <a:pt x="1139" y="1157"/>
                      </a:lnTo>
                      <a:lnTo>
                        <a:pt x="1139" y="1162"/>
                      </a:lnTo>
                      <a:lnTo>
                        <a:pt x="1141" y="1168"/>
                      </a:lnTo>
                      <a:lnTo>
                        <a:pt x="1141" y="1175"/>
                      </a:lnTo>
                      <a:lnTo>
                        <a:pt x="1142" y="1184"/>
                      </a:lnTo>
                      <a:lnTo>
                        <a:pt x="1141" y="1191"/>
                      </a:lnTo>
                      <a:lnTo>
                        <a:pt x="1139" y="1199"/>
                      </a:lnTo>
                      <a:lnTo>
                        <a:pt x="1138" y="1208"/>
                      </a:lnTo>
                      <a:lnTo>
                        <a:pt x="1137" y="1219"/>
                      </a:lnTo>
                      <a:lnTo>
                        <a:pt x="1133" y="1228"/>
                      </a:lnTo>
                      <a:lnTo>
                        <a:pt x="1131" y="1238"/>
                      </a:lnTo>
                      <a:lnTo>
                        <a:pt x="1127" y="1249"/>
                      </a:lnTo>
                      <a:lnTo>
                        <a:pt x="1125" y="1261"/>
                      </a:lnTo>
                      <a:lnTo>
                        <a:pt x="1120" y="1272"/>
                      </a:lnTo>
                      <a:lnTo>
                        <a:pt x="1116" y="1283"/>
                      </a:lnTo>
                      <a:lnTo>
                        <a:pt x="1112" y="1295"/>
                      </a:lnTo>
                      <a:lnTo>
                        <a:pt x="1107" y="1307"/>
                      </a:lnTo>
                      <a:lnTo>
                        <a:pt x="1103" y="1312"/>
                      </a:lnTo>
                      <a:lnTo>
                        <a:pt x="1101" y="1318"/>
                      </a:lnTo>
                      <a:lnTo>
                        <a:pt x="1097" y="1324"/>
                      </a:lnTo>
                      <a:lnTo>
                        <a:pt x="1095" y="1330"/>
                      </a:lnTo>
                      <a:lnTo>
                        <a:pt x="1087" y="1341"/>
                      </a:lnTo>
                      <a:lnTo>
                        <a:pt x="1081" y="1353"/>
                      </a:lnTo>
                      <a:lnTo>
                        <a:pt x="1076" y="1358"/>
                      </a:lnTo>
                      <a:lnTo>
                        <a:pt x="1073" y="1364"/>
                      </a:lnTo>
                      <a:lnTo>
                        <a:pt x="1069" y="1370"/>
                      </a:lnTo>
                      <a:lnTo>
                        <a:pt x="1065" y="1377"/>
                      </a:lnTo>
                      <a:lnTo>
                        <a:pt x="1061" y="1381"/>
                      </a:lnTo>
                      <a:lnTo>
                        <a:pt x="1057" y="1387"/>
                      </a:lnTo>
                      <a:lnTo>
                        <a:pt x="1053" y="1394"/>
                      </a:lnTo>
                      <a:lnTo>
                        <a:pt x="1050" y="1400"/>
                      </a:lnTo>
                      <a:lnTo>
                        <a:pt x="1040" y="1409"/>
                      </a:lnTo>
                      <a:lnTo>
                        <a:pt x="1031" y="1420"/>
                      </a:lnTo>
                      <a:lnTo>
                        <a:pt x="1022" y="1431"/>
                      </a:lnTo>
                      <a:lnTo>
                        <a:pt x="1013" y="1442"/>
                      </a:lnTo>
                      <a:lnTo>
                        <a:pt x="1002" y="1451"/>
                      </a:lnTo>
                      <a:lnTo>
                        <a:pt x="993" y="1459"/>
                      </a:lnTo>
                      <a:lnTo>
                        <a:pt x="982" y="1468"/>
                      </a:lnTo>
                      <a:lnTo>
                        <a:pt x="972" y="1477"/>
                      </a:lnTo>
                      <a:lnTo>
                        <a:pt x="965" y="1480"/>
                      </a:lnTo>
                      <a:lnTo>
                        <a:pt x="959" y="1483"/>
                      </a:lnTo>
                      <a:lnTo>
                        <a:pt x="953" y="1487"/>
                      </a:lnTo>
                      <a:lnTo>
                        <a:pt x="946" y="1491"/>
                      </a:lnTo>
                      <a:lnTo>
                        <a:pt x="939" y="1494"/>
                      </a:lnTo>
                      <a:lnTo>
                        <a:pt x="932" y="1498"/>
                      </a:lnTo>
                      <a:lnTo>
                        <a:pt x="925" y="1502"/>
                      </a:lnTo>
                      <a:lnTo>
                        <a:pt x="917" y="1505"/>
                      </a:lnTo>
                      <a:lnTo>
                        <a:pt x="909" y="1508"/>
                      </a:lnTo>
                      <a:lnTo>
                        <a:pt x="900" y="1511"/>
                      </a:lnTo>
                      <a:lnTo>
                        <a:pt x="892" y="1515"/>
                      </a:lnTo>
                      <a:lnTo>
                        <a:pt x="885" y="1519"/>
                      </a:lnTo>
                      <a:lnTo>
                        <a:pt x="875" y="1521"/>
                      </a:lnTo>
                      <a:lnTo>
                        <a:pt x="866" y="1525"/>
                      </a:lnTo>
                      <a:lnTo>
                        <a:pt x="858" y="1528"/>
                      </a:lnTo>
                      <a:lnTo>
                        <a:pt x="849" y="1532"/>
                      </a:lnTo>
                      <a:lnTo>
                        <a:pt x="840" y="1534"/>
                      </a:lnTo>
                      <a:lnTo>
                        <a:pt x="831" y="1537"/>
                      </a:lnTo>
                      <a:lnTo>
                        <a:pt x="822" y="1539"/>
                      </a:lnTo>
                      <a:lnTo>
                        <a:pt x="812" y="1543"/>
                      </a:lnTo>
                      <a:lnTo>
                        <a:pt x="802" y="1545"/>
                      </a:lnTo>
                      <a:lnTo>
                        <a:pt x="792" y="1548"/>
                      </a:lnTo>
                      <a:lnTo>
                        <a:pt x="783" y="1550"/>
                      </a:lnTo>
                      <a:lnTo>
                        <a:pt x="774" y="1554"/>
                      </a:lnTo>
                      <a:lnTo>
                        <a:pt x="763" y="1555"/>
                      </a:lnTo>
                      <a:lnTo>
                        <a:pt x="754" y="1559"/>
                      </a:lnTo>
                      <a:lnTo>
                        <a:pt x="744" y="1560"/>
                      </a:lnTo>
                      <a:lnTo>
                        <a:pt x="734" y="1563"/>
                      </a:lnTo>
                      <a:lnTo>
                        <a:pt x="723" y="1565"/>
                      </a:lnTo>
                      <a:lnTo>
                        <a:pt x="714" y="1568"/>
                      </a:lnTo>
                      <a:lnTo>
                        <a:pt x="704" y="1570"/>
                      </a:lnTo>
                      <a:lnTo>
                        <a:pt x="695" y="1573"/>
                      </a:lnTo>
                      <a:lnTo>
                        <a:pt x="684" y="1574"/>
                      </a:lnTo>
                      <a:lnTo>
                        <a:pt x="675" y="1576"/>
                      </a:lnTo>
                      <a:lnTo>
                        <a:pt x="665" y="1577"/>
                      </a:lnTo>
                      <a:lnTo>
                        <a:pt x="655" y="1579"/>
                      </a:lnTo>
                      <a:lnTo>
                        <a:pt x="644" y="1580"/>
                      </a:lnTo>
                      <a:lnTo>
                        <a:pt x="636" y="1583"/>
                      </a:lnTo>
                      <a:lnTo>
                        <a:pt x="626" y="1584"/>
                      </a:lnTo>
                      <a:lnTo>
                        <a:pt x="618" y="1587"/>
                      </a:lnTo>
                      <a:lnTo>
                        <a:pt x="608" y="1587"/>
                      </a:lnTo>
                      <a:lnTo>
                        <a:pt x="599" y="1589"/>
                      </a:lnTo>
                      <a:lnTo>
                        <a:pt x="590" y="1589"/>
                      </a:lnTo>
                      <a:lnTo>
                        <a:pt x="581" y="1591"/>
                      </a:lnTo>
                      <a:lnTo>
                        <a:pt x="573" y="1591"/>
                      </a:lnTo>
                      <a:lnTo>
                        <a:pt x="564" y="1594"/>
                      </a:lnTo>
                      <a:lnTo>
                        <a:pt x="557" y="1594"/>
                      </a:lnTo>
                      <a:lnTo>
                        <a:pt x="550" y="1596"/>
                      </a:lnTo>
                      <a:lnTo>
                        <a:pt x="541" y="1596"/>
                      </a:lnTo>
                      <a:lnTo>
                        <a:pt x="533" y="1597"/>
                      </a:lnTo>
                      <a:lnTo>
                        <a:pt x="525" y="1597"/>
                      </a:lnTo>
                      <a:lnTo>
                        <a:pt x="519" y="1599"/>
                      </a:lnTo>
                      <a:lnTo>
                        <a:pt x="512" y="1599"/>
                      </a:lnTo>
                      <a:lnTo>
                        <a:pt x="505" y="1599"/>
                      </a:lnTo>
                      <a:lnTo>
                        <a:pt x="499" y="1599"/>
                      </a:lnTo>
                      <a:lnTo>
                        <a:pt x="494" y="1600"/>
                      </a:lnTo>
                      <a:lnTo>
                        <a:pt x="483" y="1600"/>
                      </a:lnTo>
                      <a:lnTo>
                        <a:pt x="473" y="1600"/>
                      </a:lnTo>
                      <a:lnTo>
                        <a:pt x="466" y="1600"/>
                      </a:lnTo>
                      <a:lnTo>
                        <a:pt x="460" y="1600"/>
                      </a:lnTo>
                      <a:lnTo>
                        <a:pt x="453" y="1597"/>
                      </a:lnTo>
                      <a:lnTo>
                        <a:pt x="445" y="1596"/>
                      </a:lnTo>
                      <a:lnTo>
                        <a:pt x="436" y="1594"/>
                      </a:lnTo>
                      <a:lnTo>
                        <a:pt x="427" y="1593"/>
                      </a:lnTo>
                      <a:lnTo>
                        <a:pt x="416" y="1590"/>
                      </a:lnTo>
                      <a:lnTo>
                        <a:pt x="407" y="1589"/>
                      </a:lnTo>
                      <a:lnTo>
                        <a:pt x="396" y="1587"/>
                      </a:lnTo>
                      <a:lnTo>
                        <a:pt x="385" y="1585"/>
                      </a:lnTo>
                      <a:lnTo>
                        <a:pt x="371" y="1582"/>
                      </a:lnTo>
                      <a:lnTo>
                        <a:pt x="359" y="1580"/>
                      </a:lnTo>
                      <a:lnTo>
                        <a:pt x="346" y="1577"/>
                      </a:lnTo>
                      <a:lnTo>
                        <a:pt x="334" y="1576"/>
                      </a:lnTo>
                      <a:lnTo>
                        <a:pt x="320" y="1572"/>
                      </a:lnTo>
                      <a:lnTo>
                        <a:pt x="308" y="1571"/>
                      </a:lnTo>
                      <a:lnTo>
                        <a:pt x="295" y="1567"/>
                      </a:lnTo>
                      <a:lnTo>
                        <a:pt x="284" y="1566"/>
                      </a:lnTo>
                      <a:lnTo>
                        <a:pt x="271" y="1562"/>
                      </a:lnTo>
                      <a:lnTo>
                        <a:pt x="258" y="1560"/>
                      </a:lnTo>
                      <a:lnTo>
                        <a:pt x="246" y="1557"/>
                      </a:lnTo>
                      <a:lnTo>
                        <a:pt x="235" y="1555"/>
                      </a:lnTo>
                      <a:lnTo>
                        <a:pt x="225" y="1553"/>
                      </a:lnTo>
                      <a:lnTo>
                        <a:pt x="214" y="1551"/>
                      </a:lnTo>
                      <a:lnTo>
                        <a:pt x="204" y="1549"/>
                      </a:lnTo>
                      <a:lnTo>
                        <a:pt x="197" y="1548"/>
                      </a:lnTo>
                      <a:lnTo>
                        <a:pt x="188" y="1544"/>
                      </a:lnTo>
                      <a:lnTo>
                        <a:pt x="182" y="1543"/>
                      </a:lnTo>
                      <a:lnTo>
                        <a:pt x="175" y="1540"/>
                      </a:lnTo>
                      <a:lnTo>
                        <a:pt x="171" y="1540"/>
                      </a:lnTo>
                      <a:lnTo>
                        <a:pt x="165" y="1537"/>
                      </a:lnTo>
                      <a:lnTo>
                        <a:pt x="166" y="1537"/>
                      </a:lnTo>
                      <a:lnTo>
                        <a:pt x="169" y="1534"/>
                      </a:lnTo>
                      <a:lnTo>
                        <a:pt x="175" y="1533"/>
                      </a:lnTo>
                      <a:lnTo>
                        <a:pt x="182" y="1531"/>
                      </a:lnTo>
                      <a:lnTo>
                        <a:pt x="191" y="1529"/>
                      </a:lnTo>
                      <a:lnTo>
                        <a:pt x="198" y="1527"/>
                      </a:lnTo>
                      <a:lnTo>
                        <a:pt x="206" y="1525"/>
                      </a:lnTo>
                      <a:lnTo>
                        <a:pt x="215" y="1522"/>
                      </a:lnTo>
                      <a:lnTo>
                        <a:pt x="223" y="1520"/>
                      </a:lnTo>
                      <a:lnTo>
                        <a:pt x="229" y="1515"/>
                      </a:lnTo>
                      <a:lnTo>
                        <a:pt x="234" y="1510"/>
                      </a:lnTo>
                      <a:lnTo>
                        <a:pt x="237" y="1504"/>
                      </a:lnTo>
                      <a:lnTo>
                        <a:pt x="237" y="1499"/>
                      </a:lnTo>
                      <a:lnTo>
                        <a:pt x="233" y="1492"/>
                      </a:lnTo>
                      <a:lnTo>
                        <a:pt x="226" y="1485"/>
                      </a:lnTo>
                      <a:lnTo>
                        <a:pt x="221" y="1480"/>
                      </a:lnTo>
                      <a:lnTo>
                        <a:pt x="215" y="1475"/>
                      </a:lnTo>
                      <a:lnTo>
                        <a:pt x="208" y="1470"/>
                      </a:lnTo>
                      <a:lnTo>
                        <a:pt x="201" y="1466"/>
                      </a:lnTo>
                      <a:lnTo>
                        <a:pt x="192" y="1460"/>
                      </a:lnTo>
                      <a:lnTo>
                        <a:pt x="184" y="1457"/>
                      </a:lnTo>
                      <a:lnTo>
                        <a:pt x="177" y="1453"/>
                      </a:lnTo>
                      <a:lnTo>
                        <a:pt x="170" y="1452"/>
                      </a:lnTo>
                      <a:lnTo>
                        <a:pt x="163" y="1448"/>
                      </a:lnTo>
                      <a:lnTo>
                        <a:pt x="155" y="1448"/>
                      </a:lnTo>
                      <a:lnTo>
                        <a:pt x="149" y="1448"/>
                      </a:lnTo>
                      <a:lnTo>
                        <a:pt x="144" y="1448"/>
                      </a:lnTo>
                      <a:lnTo>
                        <a:pt x="134" y="1448"/>
                      </a:lnTo>
                      <a:lnTo>
                        <a:pt x="124" y="1452"/>
                      </a:lnTo>
                      <a:lnTo>
                        <a:pt x="114" y="1454"/>
                      </a:lnTo>
                      <a:lnTo>
                        <a:pt x="106" y="1458"/>
                      </a:lnTo>
                      <a:lnTo>
                        <a:pt x="96" y="1459"/>
                      </a:lnTo>
                      <a:lnTo>
                        <a:pt x="86" y="1461"/>
                      </a:lnTo>
                      <a:lnTo>
                        <a:pt x="76" y="1461"/>
                      </a:lnTo>
                      <a:lnTo>
                        <a:pt x="67" y="1461"/>
                      </a:lnTo>
                      <a:lnTo>
                        <a:pt x="61" y="1459"/>
                      </a:lnTo>
                      <a:lnTo>
                        <a:pt x="55" y="1458"/>
                      </a:lnTo>
                      <a:lnTo>
                        <a:pt x="49" y="1454"/>
                      </a:lnTo>
                      <a:lnTo>
                        <a:pt x="44" y="1452"/>
                      </a:lnTo>
                      <a:lnTo>
                        <a:pt x="36" y="1446"/>
                      </a:lnTo>
                      <a:lnTo>
                        <a:pt x="29" y="1441"/>
                      </a:lnTo>
                      <a:lnTo>
                        <a:pt x="22" y="1435"/>
                      </a:lnTo>
                      <a:lnTo>
                        <a:pt x="16" y="1429"/>
                      </a:lnTo>
                      <a:lnTo>
                        <a:pt x="7" y="1418"/>
                      </a:lnTo>
                      <a:lnTo>
                        <a:pt x="4" y="1407"/>
                      </a:lnTo>
                      <a:lnTo>
                        <a:pt x="1" y="1400"/>
                      </a:lnTo>
                      <a:lnTo>
                        <a:pt x="0" y="1392"/>
                      </a:lnTo>
                      <a:lnTo>
                        <a:pt x="0" y="1385"/>
                      </a:lnTo>
                      <a:lnTo>
                        <a:pt x="0" y="1378"/>
                      </a:lnTo>
                      <a:lnTo>
                        <a:pt x="0" y="1368"/>
                      </a:lnTo>
                      <a:lnTo>
                        <a:pt x="0" y="1358"/>
                      </a:lnTo>
                      <a:lnTo>
                        <a:pt x="1" y="1349"/>
                      </a:lnTo>
                      <a:lnTo>
                        <a:pt x="4" y="1340"/>
                      </a:lnTo>
                      <a:lnTo>
                        <a:pt x="6" y="1329"/>
                      </a:lnTo>
                      <a:lnTo>
                        <a:pt x="9" y="1318"/>
                      </a:lnTo>
                      <a:lnTo>
                        <a:pt x="12" y="1307"/>
                      </a:lnTo>
                      <a:lnTo>
                        <a:pt x="16" y="1298"/>
                      </a:lnTo>
                      <a:lnTo>
                        <a:pt x="18" y="1286"/>
                      </a:lnTo>
                      <a:lnTo>
                        <a:pt x="22" y="1273"/>
                      </a:lnTo>
                      <a:lnTo>
                        <a:pt x="26" y="1261"/>
                      </a:lnTo>
                      <a:lnTo>
                        <a:pt x="30" y="1249"/>
                      </a:lnTo>
                      <a:lnTo>
                        <a:pt x="34" y="1236"/>
                      </a:lnTo>
                      <a:lnTo>
                        <a:pt x="40" y="1224"/>
                      </a:lnTo>
                      <a:lnTo>
                        <a:pt x="45" y="1210"/>
                      </a:lnTo>
                      <a:lnTo>
                        <a:pt x="51" y="1198"/>
                      </a:lnTo>
                      <a:lnTo>
                        <a:pt x="56" y="1184"/>
                      </a:lnTo>
                      <a:lnTo>
                        <a:pt x="62" y="1171"/>
                      </a:lnTo>
                      <a:lnTo>
                        <a:pt x="67" y="1157"/>
                      </a:lnTo>
                      <a:lnTo>
                        <a:pt x="74" y="1145"/>
                      </a:lnTo>
                      <a:lnTo>
                        <a:pt x="80" y="1131"/>
                      </a:lnTo>
                      <a:lnTo>
                        <a:pt x="86" y="1118"/>
                      </a:lnTo>
                      <a:lnTo>
                        <a:pt x="93" y="1105"/>
                      </a:lnTo>
                      <a:lnTo>
                        <a:pt x="101" y="1093"/>
                      </a:lnTo>
                      <a:lnTo>
                        <a:pt x="107" y="1078"/>
                      </a:lnTo>
                      <a:lnTo>
                        <a:pt x="113" y="1066"/>
                      </a:lnTo>
                      <a:lnTo>
                        <a:pt x="119" y="1051"/>
                      </a:lnTo>
                      <a:lnTo>
                        <a:pt x="126" y="1039"/>
                      </a:lnTo>
                      <a:lnTo>
                        <a:pt x="132" y="1026"/>
                      </a:lnTo>
                      <a:lnTo>
                        <a:pt x="140" y="1014"/>
                      </a:lnTo>
                      <a:lnTo>
                        <a:pt x="146" y="1002"/>
                      </a:lnTo>
                      <a:lnTo>
                        <a:pt x="153" y="991"/>
                      </a:lnTo>
                      <a:lnTo>
                        <a:pt x="159" y="977"/>
                      </a:lnTo>
                      <a:lnTo>
                        <a:pt x="165" y="965"/>
                      </a:lnTo>
                      <a:lnTo>
                        <a:pt x="171" y="954"/>
                      </a:lnTo>
                      <a:lnTo>
                        <a:pt x="178" y="943"/>
                      </a:lnTo>
                      <a:lnTo>
                        <a:pt x="184" y="932"/>
                      </a:lnTo>
                      <a:lnTo>
                        <a:pt x="191" y="923"/>
                      </a:lnTo>
                      <a:lnTo>
                        <a:pt x="197" y="913"/>
                      </a:lnTo>
                      <a:lnTo>
                        <a:pt x="203" y="904"/>
                      </a:lnTo>
                      <a:lnTo>
                        <a:pt x="208" y="893"/>
                      </a:lnTo>
                      <a:lnTo>
                        <a:pt x="212" y="885"/>
                      </a:lnTo>
                      <a:lnTo>
                        <a:pt x="217" y="877"/>
                      </a:lnTo>
                      <a:lnTo>
                        <a:pt x="222" y="869"/>
                      </a:lnTo>
                      <a:lnTo>
                        <a:pt x="226" y="862"/>
                      </a:lnTo>
                      <a:lnTo>
                        <a:pt x="229" y="855"/>
                      </a:lnTo>
                      <a:lnTo>
                        <a:pt x="233" y="849"/>
                      </a:lnTo>
                      <a:lnTo>
                        <a:pt x="238" y="844"/>
                      </a:lnTo>
                      <a:lnTo>
                        <a:pt x="243" y="833"/>
                      </a:lnTo>
                      <a:lnTo>
                        <a:pt x="248" y="827"/>
                      </a:lnTo>
                      <a:lnTo>
                        <a:pt x="250" y="822"/>
                      </a:lnTo>
                      <a:lnTo>
                        <a:pt x="252" y="822"/>
                      </a:lnTo>
                      <a:lnTo>
                        <a:pt x="250" y="822"/>
                      </a:lnTo>
                      <a:lnTo>
                        <a:pt x="244" y="826"/>
                      </a:lnTo>
                      <a:lnTo>
                        <a:pt x="238" y="828"/>
                      </a:lnTo>
                      <a:lnTo>
                        <a:pt x="233" y="830"/>
                      </a:lnTo>
                      <a:lnTo>
                        <a:pt x="227" y="834"/>
                      </a:lnTo>
                      <a:lnTo>
                        <a:pt x="222" y="839"/>
                      </a:lnTo>
                      <a:lnTo>
                        <a:pt x="214" y="843"/>
                      </a:lnTo>
                      <a:lnTo>
                        <a:pt x="206" y="846"/>
                      </a:lnTo>
                      <a:lnTo>
                        <a:pt x="198" y="851"/>
                      </a:lnTo>
                      <a:lnTo>
                        <a:pt x="191" y="856"/>
                      </a:lnTo>
                      <a:lnTo>
                        <a:pt x="181" y="860"/>
                      </a:lnTo>
                      <a:lnTo>
                        <a:pt x="172" y="866"/>
                      </a:lnTo>
                      <a:lnTo>
                        <a:pt x="164" y="870"/>
                      </a:lnTo>
                      <a:lnTo>
                        <a:pt x="155" y="877"/>
                      </a:lnTo>
                      <a:lnTo>
                        <a:pt x="146" y="880"/>
                      </a:lnTo>
                      <a:lnTo>
                        <a:pt x="137" y="885"/>
                      </a:lnTo>
                      <a:lnTo>
                        <a:pt x="127" y="890"/>
                      </a:lnTo>
                      <a:lnTo>
                        <a:pt x="119" y="895"/>
                      </a:lnTo>
                      <a:lnTo>
                        <a:pt x="110" y="898"/>
                      </a:lnTo>
                      <a:lnTo>
                        <a:pt x="102" y="902"/>
                      </a:lnTo>
                      <a:lnTo>
                        <a:pt x="95" y="906"/>
                      </a:lnTo>
                      <a:lnTo>
                        <a:pt x="87" y="910"/>
                      </a:lnTo>
                      <a:lnTo>
                        <a:pt x="80" y="913"/>
                      </a:lnTo>
                      <a:lnTo>
                        <a:pt x="74" y="915"/>
                      </a:lnTo>
                      <a:lnTo>
                        <a:pt x="68" y="917"/>
                      </a:lnTo>
                      <a:lnTo>
                        <a:pt x="64" y="919"/>
                      </a:lnTo>
                      <a:lnTo>
                        <a:pt x="57" y="919"/>
                      </a:lnTo>
                      <a:lnTo>
                        <a:pt x="55" y="919"/>
                      </a:lnTo>
                      <a:lnTo>
                        <a:pt x="53" y="914"/>
                      </a:lnTo>
                      <a:lnTo>
                        <a:pt x="53" y="907"/>
                      </a:lnTo>
                      <a:lnTo>
                        <a:pt x="53" y="901"/>
                      </a:lnTo>
                      <a:lnTo>
                        <a:pt x="53" y="896"/>
                      </a:lnTo>
                      <a:lnTo>
                        <a:pt x="55" y="889"/>
                      </a:lnTo>
                      <a:lnTo>
                        <a:pt x="56" y="883"/>
                      </a:lnTo>
                      <a:lnTo>
                        <a:pt x="56" y="874"/>
                      </a:lnTo>
                      <a:lnTo>
                        <a:pt x="56" y="866"/>
                      </a:lnTo>
                      <a:lnTo>
                        <a:pt x="57" y="856"/>
                      </a:lnTo>
                      <a:lnTo>
                        <a:pt x="58" y="847"/>
                      </a:lnTo>
                      <a:lnTo>
                        <a:pt x="59" y="836"/>
                      </a:lnTo>
                      <a:lnTo>
                        <a:pt x="61" y="826"/>
                      </a:lnTo>
                      <a:lnTo>
                        <a:pt x="62" y="813"/>
                      </a:lnTo>
                      <a:lnTo>
                        <a:pt x="64" y="802"/>
                      </a:lnTo>
                      <a:lnTo>
                        <a:pt x="64" y="789"/>
                      </a:lnTo>
                      <a:lnTo>
                        <a:pt x="67" y="776"/>
                      </a:lnTo>
                      <a:lnTo>
                        <a:pt x="68" y="761"/>
                      </a:lnTo>
                      <a:lnTo>
                        <a:pt x="70" y="748"/>
                      </a:lnTo>
                      <a:lnTo>
                        <a:pt x="72" y="733"/>
                      </a:lnTo>
                      <a:lnTo>
                        <a:pt x="74" y="719"/>
                      </a:lnTo>
                      <a:lnTo>
                        <a:pt x="75" y="704"/>
                      </a:lnTo>
                      <a:lnTo>
                        <a:pt x="78" y="691"/>
                      </a:lnTo>
                      <a:lnTo>
                        <a:pt x="79" y="675"/>
                      </a:lnTo>
                      <a:lnTo>
                        <a:pt x="81" y="659"/>
                      </a:lnTo>
                      <a:lnTo>
                        <a:pt x="84" y="643"/>
                      </a:lnTo>
                      <a:lnTo>
                        <a:pt x="86" y="629"/>
                      </a:lnTo>
                      <a:lnTo>
                        <a:pt x="87" y="612"/>
                      </a:lnTo>
                      <a:lnTo>
                        <a:pt x="91" y="597"/>
                      </a:lnTo>
                      <a:lnTo>
                        <a:pt x="92" y="580"/>
                      </a:lnTo>
                      <a:lnTo>
                        <a:pt x="96" y="566"/>
                      </a:lnTo>
                      <a:lnTo>
                        <a:pt x="97" y="549"/>
                      </a:lnTo>
                      <a:lnTo>
                        <a:pt x="100" y="533"/>
                      </a:lnTo>
                      <a:lnTo>
                        <a:pt x="102" y="516"/>
                      </a:lnTo>
                      <a:lnTo>
                        <a:pt x="104" y="500"/>
                      </a:lnTo>
                      <a:lnTo>
                        <a:pt x="106" y="484"/>
                      </a:lnTo>
                      <a:lnTo>
                        <a:pt x="108" y="469"/>
                      </a:lnTo>
                      <a:lnTo>
                        <a:pt x="110" y="454"/>
                      </a:lnTo>
                      <a:lnTo>
                        <a:pt x="113" y="440"/>
                      </a:lnTo>
                      <a:lnTo>
                        <a:pt x="114" y="424"/>
                      </a:lnTo>
                      <a:lnTo>
                        <a:pt x="117" y="409"/>
                      </a:lnTo>
                      <a:lnTo>
                        <a:pt x="118" y="395"/>
                      </a:lnTo>
                      <a:lnTo>
                        <a:pt x="120" y="381"/>
                      </a:lnTo>
                      <a:lnTo>
                        <a:pt x="121" y="368"/>
                      </a:lnTo>
                      <a:lnTo>
                        <a:pt x="124" y="356"/>
                      </a:lnTo>
                      <a:lnTo>
                        <a:pt x="126" y="342"/>
                      </a:lnTo>
                      <a:lnTo>
                        <a:pt x="129" y="332"/>
                      </a:lnTo>
                      <a:lnTo>
                        <a:pt x="130" y="319"/>
                      </a:lnTo>
                      <a:lnTo>
                        <a:pt x="131" y="309"/>
                      </a:lnTo>
                      <a:lnTo>
                        <a:pt x="132" y="298"/>
                      </a:lnTo>
                      <a:lnTo>
                        <a:pt x="135" y="288"/>
                      </a:lnTo>
                      <a:lnTo>
                        <a:pt x="135" y="277"/>
                      </a:lnTo>
                      <a:lnTo>
                        <a:pt x="137" y="270"/>
                      </a:lnTo>
                      <a:lnTo>
                        <a:pt x="137" y="261"/>
                      </a:lnTo>
                      <a:lnTo>
                        <a:pt x="140" y="255"/>
                      </a:lnTo>
                      <a:lnTo>
                        <a:pt x="140" y="248"/>
                      </a:lnTo>
                      <a:lnTo>
                        <a:pt x="141" y="242"/>
                      </a:lnTo>
                      <a:lnTo>
                        <a:pt x="141" y="237"/>
                      </a:lnTo>
                      <a:lnTo>
                        <a:pt x="142" y="233"/>
                      </a:lnTo>
                      <a:lnTo>
                        <a:pt x="143" y="228"/>
                      </a:lnTo>
                      <a:lnTo>
                        <a:pt x="144" y="227"/>
                      </a:lnTo>
                      <a:lnTo>
                        <a:pt x="144" y="227"/>
                      </a:lnTo>
                      <a:close/>
                    </a:path>
                  </a:pathLst>
                </a:custGeom>
                <a:solidFill>
                  <a:srgbClr val="5C6B3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6" name="Freeform 212"/>
                <p:cNvSpPr>
                  <a:spLocks/>
                </p:cNvSpPr>
                <p:nvPr/>
              </p:nvSpPr>
              <p:spPr bwMode="auto">
                <a:xfrm>
                  <a:off x="4871" y="3979"/>
                  <a:ext cx="106" cy="186"/>
                </a:xfrm>
                <a:custGeom>
                  <a:avLst/>
                  <a:gdLst>
                    <a:gd name="T0" fmla="*/ 0 w 213"/>
                    <a:gd name="T1" fmla="*/ 0 h 373"/>
                    <a:gd name="T2" fmla="*/ 2 w 213"/>
                    <a:gd name="T3" fmla="*/ 113 h 373"/>
                    <a:gd name="T4" fmla="*/ 80 w 213"/>
                    <a:gd name="T5" fmla="*/ 113 h 373"/>
                    <a:gd name="T6" fmla="*/ 84 w 213"/>
                    <a:gd name="T7" fmla="*/ 373 h 373"/>
                    <a:gd name="T8" fmla="*/ 84 w 213"/>
                    <a:gd name="T9" fmla="*/ 372 h 373"/>
                    <a:gd name="T10" fmla="*/ 89 w 213"/>
                    <a:gd name="T11" fmla="*/ 372 h 373"/>
                    <a:gd name="T12" fmla="*/ 95 w 213"/>
                    <a:gd name="T13" fmla="*/ 372 h 373"/>
                    <a:gd name="T14" fmla="*/ 104 w 213"/>
                    <a:gd name="T15" fmla="*/ 372 h 373"/>
                    <a:gd name="T16" fmla="*/ 112 w 213"/>
                    <a:gd name="T17" fmla="*/ 372 h 373"/>
                    <a:gd name="T18" fmla="*/ 123 w 213"/>
                    <a:gd name="T19" fmla="*/ 372 h 373"/>
                    <a:gd name="T20" fmla="*/ 135 w 213"/>
                    <a:gd name="T21" fmla="*/ 372 h 373"/>
                    <a:gd name="T22" fmla="*/ 147 w 213"/>
                    <a:gd name="T23" fmla="*/ 372 h 373"/>
                    <a:gd name="T24" fmla="*/ 158 w 213"/>
                    <a:gd name="T25" fmla="*/ 371 h 373"/>
                    <a:gd name="T26" fmla="*/ 170 w 213"/>
                    <a:gd name="T27" fmla="*/ 371 h 373"/>
                    <a:gd name="T28" fmla="*/ 180 w 213"/>
                    <a:gd name="T29" fmla="*/ 369 h 373"/>
                    <a:gd name="T30" fmla="*/ 191 w 213"/>
                    <a:gd name="T31" fmla="*/ 369 h 373"/>
                    <a:gd name="T32" fmla="*/ 198 w 213"/>
                    <a:gd name="T33" fmla="*/ 368 h 373"/>
                    <a:gd name="T34" fmla="*/ 205 w 213"/>
                    <a:gd name="T35" fmla="*/ 368 h 373"/>
                    <a:gd name="T36" fmla="*/ 209 w 213"/>
                    <a:gd name="T37" fmla="*/ 367 h 373"/>
                    <a:gd name="T38" fmla="*/ 213 w 213"/>
                    <a:gd name="T39" fmla="*/ 367 h 373"/>
                    <a:gd name="T40" fmla="*/ 212 w 213"/>
                    <a:gd name="T41" fmla="*/ 363 h 373"/>
                    <a:gd name="T42" fmla="*/ 212 w 213"/>
                    <a:gd name="T43" fmla="*/ 360 h 373"/>
                    <a:gd name="T44" fmla="*/ 212 w 213"/>
                    <a:gd name="T45" fmla="*/ 352 h 373"/>
                    <a:gd name="T46" fmla="*/ 212 w 213"/>
                    <a:gd name="T47" fmla="*/ 345 h 373"/>
                    <a:gd name="T48" fmla="*/ 212 w 213"/>
                    <a:gd name="T49" fmla="*/ 334 h 373"/>
                    <a:gd name="T50" fmla="*/ 212 w 213"/>
                    <a:gd name="T51" fmla="*/ 324 h 373"/>
                    <a:gd name="T52" fmla="*/ 212 w 213"/>
                    <a:gd name="T53" fmla="*/ 313 h 373"/>
                    <a:gd name="T54" fmla="*/ 212 w 213"/>
                    <a:gd name="T55" fmla="*/ 304 h 373"/>
                    <a:gd name="T56" fmla="*/ 212 w 213"/>
                    <a:gd name="T57" fmla="*/ 292 h 373"/>
                    <a:gd name="T58" fmla="*/ 212 w 213"/>
                    <a:gd name="T59" fmla="*/ 281 h 373"/>
                    <a:gd name="T60" fmla="*/ 212 w 213"/>
                    <a:gd name="T61" fmla="*/ 270 h 373"/>
                    <a:gd name="T62" fmla="*/ 212 w 213"/>
                    <a:gd name="T63" fmla="*/ 262 h 373"/>
                    <a:gd name="T64" fmla="*/ 212 w 213"/>
                    <a:gd name="T65" fmla="*/ 254 h 373"/>
                    <a:gd name="T66" fmla="*/ 212 w 213"/>
                    <a:gd name="T67" fmla="*/ 249 h 373"/>
                    <a:gd name="T68" fmla="*/ 212 w 213"/>
                    <a:gd name="T69" fmla="*/ 244 h 373"/>
                    <a:gd name="T70" fmla="*/ 212 w 213"/>
                    <a:gd name="T71" fmla="*/ 244 h 373"/>
                    <a:gd name="T72" fmla="*/ 148 w 213"/>
                    <a:gd name="T73" fmla="*/ 239 h 373"/>
                    <a:gd name="T74" fmla="*/ 151 w 213"/>
                    <a:gd name="T75" fmla="*/ 351 h 373"/>
                    <a:gd name="T76" fmla="*/ 101 w 213"/>
                    <a:gd name="T77" fmla="*/ 351 h 373"/>
                    <a:gd name="T78" fmla="*/ 99 w 213"/>
                    <a:gd name="T79" fmla="*/ 63 h 373"/>
                    <a:gd name="T80" fmla="*/ 133 w 213"/>
                    <a:gd name="T81" fmla="*/ 62 h 373"/>
                    <a:gd name="T82" fmla="*/ 133 w 213"/>
                    <a:gd name="T83" fmla="*/ 3 h 373"/>
                    <a:gd name="T84" fmla="*/ 0 w 213"/>
                    <a:gd name="T85" fmla="*/ 0 h 373"/>
                    <a:gd name="T86" fmla="*/ 0 w 213"/>
                    <a:gd name="T87" fmla="*/ 0 h 3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213" h="373">
                      <a:moveTo>
                        <a:pt x="0" y="0"/>
                      </a:moveTo>
                      <a:lnTo>
                        <a:pt x="2" y="113"/>
                      </a:lnTo>
                      <a:lnTo>
                        <a:pt x="80" y="113"/>
                      </a:lnTo>
                      <a:lnTo>
                        <a:pt x="84" y="373"/>
                      </a:lnTo>
                      <a:lnTo>
                        <a:pt x="84" y="372"/>
                      </a:lnTo>
                      <a:lnTo>
                        <a:pt x="89" y="372"/>
                      </a:lnTo>
                      <a:lnTo>
                        <a:pt x="95" y="372"/>
                      </a:lnTo>
                      <a:lnTo>
                        <a:pt x="104" y="372"/>
                      </a:lnTo>
                      <a:lnTo>
                        <a:pt x="112" y="372"/>
                      </a:lnTo>
                      <a:lnTo>
                        <a:pt x="123" y="372"/>
                      </a:lnTo>
                      <a:lnTo>
                        <a:pt x="135" y="372"/>
                      </a:lnTo>
                      <a:lnTo>
                        <a:pt x="147" y="372"/>
                      </a:lnTo>
                      <a:lnTo>
                        <a:pt x="158" y="371"/>
                      </a:lnTo>
                      <a:lnTo>
                        <a:pt x="170" y="371"/>
                      </a:lnTo>
                      <a:lnTo>
                        <a:pt x="180" y="369"/>
                      </a:lnTo>
                      <a:lnTo>
                        <a:pt x="191" y="369"/>
                      </a:lnTo>
                      <a:lnTo>
                        <a:pt x="198" y="368"/>
                      </a:lnTo>
                      <a:lnTo>
                        <a:pt x="205" y="368"/>
                      </a:lnTo>
                      <a:lnTo>
                        <a:pt x="209" y="367"/>
                      </a:lnTo>
                      <a:lnTo>
                        <a:pt x="213" y="367"/>
                      </a:lnTo>
                      <a:lnTo>
                        <a:pt x="212" y="363"/>
                      </a:lnTo>
                      <a:lnTo>
                        <a:pt x="212" y="360"/>
                      </a:lnTo>
                      <a:lnTo>
                        <a:pt x="212" y="352"/>
                      </a:lnTo>
                      <a:lnTo>
                        <a:pt x="212" y="345"/>
                      </a:lnTo>
                      <a:lnTo>
                        <a:pt x="212" y="334"/>
                      </a:lnTo>
                      <a:lnTo>
                        <a:pt x="212" y="324"/>
                      </a:lnTo>
                      <a:lnTo>
                        <a:pt x="212" y="313"/>
                      </a:lnTo>
                      <a:lnTo>
                        <a:pt x="212" y="304"/>
                      </a:lnTo>
                      <a:lnTo>
                        <a:pt x="212" y="292"/>
                      </a:lnTo>
                      <a:lnTo>
                        <a:pt x="212" y="281"/>
                      </a:lnTo>
                      <a:lnTo>
                        <a:pt x="212" y="270"/>
                      </a:lnTo>
                      <a:lnTo>
                        <a:pt x="212" y="262"/>
                      </a:lnTo>
                      <a:lnTo>
                        <a:pt x="212" y="254"/>
                      </a:lnTo>
                      <a:lnTo>
                        <a:pt x="212" y="249"/>
                      </a:lnTo>
                      <a:lnTo>
                        <a:pt x="212" y="244"/>
                      </a:lnTo>
                      <a:lnTo>
                        <a:pt x="212" y="244"/>
                      </a:lnTo>
                      <a:lnTo>
                        <a:pt x="148" y="239"/>
                      </a:lnTo>
                      <a:lnTo>
                        <a:pt x="151" y="351"/>
                      </a:lnTo>
                      <a:lnTo>
                        <a:pt x="101" y="351"/>
                      </a:lnTo>
                      <a:lnTo>
                        <a:pt x="99" y="63"/>
                      </a:lnTo>
                      <a:lnTo>
                        <a:pt x="133" y="62"/>
                      </a:lnTo>
                      <a:lnTo>
                        <a:pt x="133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44A4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7" name="Freeform 213"/>
                <p:cNvSpPr>
                  <a:spLocks/>
                </p:cNvSpPr>
                <p:nvPr/>
              </p:nvSpPr>
              <p:spPr bwMode="auto">
                <a:xfrm>
                  <a:off x="4972" y="3980"/>
                  <a:ext cx="130" cy="182"/>
                </a:xfrm>
                <a:custGeom>
                  <a:avLst/>
                  <a:gdLst>
                    <a:gd name="T0" fmla="*/ 0 w 260"/>
                    <a:gd name="T1" fmla="*/ 0 h 363"/>
                    <a:gd name="T2" fmla="*/ 1 w 260"/>
                    <a:gd name="T3" fmla="*/ 217 h 363"/>
                    <a:gd name="T4" fmla="*/ 15 w 260"/>
                    <a:gd name="T5" fmla="*/ 215 h 363"/>
                    <a:gd name="T6" fmla="*/ 15 w 260"/>
                    <a:gd name="T7" fmla="*/ 88 h 363"/>
                    <a:gd name="T8" fmla="*/ 227 w 260"/>
                    <a:gd name="T9" fmla="*/ 98 h 363"/>
                    <a:gd name="T10" fmla="*/ 231 w 260"/>
                    <a:gd name="T11" fmla="*/ 363 h 363"/>
                    <a:gd name="T12" fmla="*/ 260 w 260"/>
                    <a:gd name="T13" fmla="*/ 363 h 363"/>
                    <a:gd name="T14" fmla="*/ 249 w 260"/>
                    <a:gd name="T15" fmla="*/ 5 h 363"/>
                    <a:gd name="T16" fmla="*/ 0 w 260"/>
                    <a:gd name="T17" fmla="*/ 0 h 363"/>
                    <a:gd name="T18" fmla="*/ 0 w 260"/>
                    <a:gd name="T19" fmla="*/ 0 h 3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60" h="363">
                      <a:moveTo>
                        <a:pt x="0" y="0"/>
                      </a:moveTo>
                      <a:lnTo>
                        <a:pt x="1" y="217"/>
                      </a:lnTo>
                      <a:lnTo>
                        <a:pt x="15" y="215"/>
                      </a:lnTo>
                      <a:lnTo>
                        <a:pt x="15" y="88"/>
                      </a:lnTo>
                      <a:lnTo>
                        <a:pt x="227" y="98"/>
                      </a:lnTo>
                      <a:lnTo>
                        <a:pt x="231" y="363"/>
                      </a:lnTo>
                      <a:lnTo>
                        <a:pt x="260" y="363"/>
                      </a:lnTo>
                      <a:lnTo>
                        <a:pt x="249" y="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544A4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8" name="Freeform 214"/>
                <p:cNvSpPr>
                  <a:spLocks/>
                </p:cNvSpPr>
                <p:nvPr/>
              </p:nvSpPr>
              <p:spPr bwMode="auto">
                <a:xfrm>
                  <a:off x="5124" y="3979"/>
                  <a:ext cx="75" cy="183"/>
                </a:xfrm>
                <a:custGeom>
                  <a:avLst/>
                  <a:gdLst>
                    <a:gd name="T0" fmla="*/ 14 w 149"/>
                    <a:gd name="T1" fmla="*/ 5 h 367"/>
                    <a:gd name="T2" fmla="*/ 18 w 149"/>
                    <a:gd name="T3" fmla="*/ 50 h 367"/>
                    <a:gd name="T4" fmla="*/ 0 w 149"/>
                    <a:gd name="T5" fmla="*/ 67 h 367"/>
                    <a:gd name="T6" fmla="*/ 9 w 149"/>
                    <a:gd name="T7" fmla="*/ 367 h 367"/>
                    <a:gd name="T8" fmla="*/ 30 w 149"/>
                    <a:gd name="T9" fmla="*/ 366 h 367"/>
                    <a:gd name="T10" fmla="*/ 30 w 149"/>
                    <a:gd name="T11" fmla="*/ 50 h 367"/>
                    <a:gd name="T12" fmla="*/ 77 w 149"/>
                    <a:gd name="T13" fmla="*/ 49 h 367"/>
                    <a:gd name="T14" fmla="*/ 85 w 149"/>
                    <a:gd name="T15" fmla="*/ 360 h 367"/>
                    <a:gd name="T16" fmla="*/ 131 w 149"/>
                    <a:gd name="T17" fmla="*/ 355 h 367"/>
                    <a:gd name="T18" fmla="*/ 129 w 149"/>
                    <a:gd name="T19" fmla="*/ 112 h 367"/>
                    <a:gd name="T20" fmla="*/ 149 w 149"/>
                    <a:gd name="T21" fmla="*/ 106 h 367"/>
                    <a:gd name="T22" fmla="*/ 149 w 149"/>
                    <a:gd name="T23" fmla="*/ 61 h 367"/>
                    <a:gd name="T24" fmla="*/ 128 w 149"/>
                    <a:gd name="T25" fmla="*/ 54 h 367"/>
                    <a:gd name="T26" fmla="*/ 129 w 149"/>
                    <a:gd name="T27" fmla="*/ 0 h 367"/>
                    <a:gd name="T28" fmla="*/ 14 w 149"/>
                    <a:gd name="T29" fmla="*/ 5 h 367"/>
                    <a:gd name="T30" fmla="*/ 14 w 149"/>
                    <a:gd name="T31" fmla="*/ 5 h 3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49" h="367">
                      <a:moveTo>
                        <a:pt x="14" y="5"/>
                      </a:moveTo>
                      <a:lnTo>
                        <a:pt x="18" y="50"/>
                      </a:lnTo>
                      <a:lnTo>
                        <a:pt x="0" y="67"/>
                      </a:lnTo>
                      <a:lnTo>
                        <a:pt x="9" y="367"/>
                      </a:lnTo>
                      <a:lnTo>
                        <a:pt x="30" y="366"/>
                      </a:lnTo>
                      <a:lnTo>
                        <a:pt x="30" y="50"/>
                      </a:lnTo>
                      <a:lnTo>
                        <a:pt x="77" y="49"/>
                      </a:lnTo>
                      <a:lnTo>
                        <a:pt x="85" y="360"/>
                      </a:lnTo>
                      <a:lnTo>
                        <a:pt x="131" y="355"/>
                      </a:lnTo>
                      <a:lnTo>
                        <a:pt x="129" y="112"/>
                      </a:lnTo>
                      <a:lnTo>
                        <a:pt x="149" y="106"/>
                      </a:lnTo>
                      <a:lnTo>
                        <a:pt x="149" y="61"/>
                      </a:lnTo>
                      <a:lnTo>
                        <a:pt x="128" y="54"/>
                      </a:lnTo>
                      <a:lnTo>
                        <a:pt x="129" y="0"/>
                      </a:lnTo>
                      <a:lnTo>
                        <a:pt x="14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solidFill>
                  <a:srgbClr val="544A4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9" name="Freeform 215"/>
                <p:cNvSpPr>
                  <a:spLocks/>
                </p:cNvSpPr>
                <p:nvPr/>
              </p:nvSpPr>
              <p:spPr bwMode="auto">
                <a:xfrm>
                  <a:off x="4100" y="4216"/>
                  <a:ext cx="1547" cy="57"/>
                </a:xfrm>
                <a:custGeom>
                  <a:avLst/>
                  <a:gdLst>
                    <a:gd name="T0" fmla="*/ 3096 w 3096"/>
                    <a:gd name="T1" fmla="*/ 18 h 115"/>
                    <a:gd name="T2" fmla="*/ 0 w 3096"/>
                    <a:gd name="T3" fmla="*/ 0 h 115"/>
                    <a:gd name="T4" fmla="*/ 7 w 3096"/>
                    <a:gd name="T5" fmla="*/ 52 h 115"/>
                    <a:gd name="T6" fmla="*/ 577 w 3096"/>
                    <a:gd name="T7" fmla="*/ 115 h 115"/>
                    <a:gd name="T8" fmla="*/ 2497 w 3096"/>
                    <a:gd name="T9" fmla="*/ 100 h 115"/>
                    <a:gd name="T10" fmla="*/ 3092 w 3096"/>
                    <a:gd name="T11" fmla="*/ 81 h 115"/>
                    <a:gd name="T12" fmla="*/ 3096 w 3096"/>
                    <a:gd name="T13" fmla="*/ 18 h 115"/>
                    <a:gd name="T14" fmla="*/ 3096 w 3096"/>
                    <a:gd name="T15" fmla="*/ 18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096" h="115">
                      <a:moveTo>
                        <a:pt x="3096" y="18"/>
                      </a:moveTo>
                      <a:lnTo>
                        <a:pt x="0" y="0"/>
                      </a:lnTo>
                      <a:lnTo>
                        <a:pt x="7" y="52"/>
                      </a:lnTo>
                      <a:lnTo>
                        <a:pt x="577" y="115"/>
                      </a:lnTo>
                      <a:lnTo>
                        <a:pt x="2497" y="100"/>
                      </a:lnTo>
                      <a:lnTo>
                        <a:pt x="3092" y="81"/>
                      </a:lnTo>
                      <a:lnTo>
                        <a:pt x="3096" y="18"/>
                      </a:lnTo>
                      <a:lnTo>
                        <a:pt x="3096" y="18"/>
                      </a:ln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0" name="Freeform 216"/>
                <p:cNvSpPr>
                  <a:spLocks/>
                </p:cNvSpPr>
                <p:nvPr/>
              </p:nvSpPr>
              <p:spPr bwMode="auto">
                <a:xfrm>
                  <a:off x="5151" y="3321"/>
                  <a:ext cx="87" cy="51"/>
                </a:xfrm>
                <a:custGeom>
                  <a:avLst/>
                  <a:gdLst>
                    <a:gd name="T0" fmla="*/ 0 w 174"/>
                    <a:gd name="T1" fmla="*/ 5 h 100"/>
                    <a:gd name="T2" fmla="*/ 5 w 174"/>
                    <a:gd name="T3" fmla="*/ 100 h 100"/>
                    <a:gd name="T4" fmla="*/ 174 w 174"/>
                    <a:gd name="T5" fmla="*/ 92 h 100"/>
                    <a:gd name="T6" fmla="*/ 159 w 174"/>
                    <a:gd name="T7" fmla="*/ 0 h 100"/>
                    <a:gd name="T8" fmla="*/ 0 w 174"/>
                    <a:gd name="T9" fmla="*/ 5 h 100"/>
                    <a:gd name="T10" fmla="*/ 0 w 174"/>
                    <a:gd name="T11" fmla="*/ 5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4" h="100">
                      <a:moveTo>
                        <a:pt x="0" y="5"/>
                      </a:moveTo>
                      <a:lnTo>
                        <a:pt x="5" y="100"/>
                      </a:lnTo>
                      <a:lnTo>
                        <a:pt x="174" y="92"/>
                      </a:lnTo>
                      <a:lnTo>
                        <a:pt x="159" y="0"/>
                      </a:lnTo>
                      <a:lnTo>
                        <a:pt x="0" y="5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8F3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1" name="Freeform 217"/>
                <p:cNvSpPr>
                  <a:spLocks/>
                </p:cNvSpPr>
                <p:nvPr/>
              </p:nvSpPr>
              <p:spPr bwMode="auto">
                <a:xfrm>
                  <a:off x="4809" y="3322"/>
                  <a:ext cx="81" cy="50"/>
                </a:xfrm>
                <a:custGeom>
                  <a:avLst/>
                  <a:gdLst>
                    <a:gd name="T0" fmla="*/ 0 w 161"/>
                    <a:gd name="T1" fmla="*/ 0 h 101"/>
                    <a:gd name="T2" fmla="*/ 7 w 161"/>
                    <a:gd name="T3" fmla="*/ 101 h 101"/>
                    <a:gd name="T4" fmla="*/ 161 w 161"/>
                    <a:gd name="T5" fmla="*/ 101 h 101"/>
                    <a:gd name="T6" fmla="*/ 157 w 161"/>
                    <a:gd name="T7" fmla="*/ 4 h 101"/>
                    <a:gd name="T8" fmla="*/ 0 w 161"/>
                    <a:gd name="T9" fmla="*/ 0 h 101"/>
                    <a:gd name="T10" fmla="*/ 0 w 161"/>
                    <a:gd name="T11" fmla="*/ 0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1" h="101">
                      <a:moveTo>
                        <a:pt x="0" y="0"/>
                      </a:moveTo>
                      <a:lnTo>
                        <a:pt x="7" y="101"/>
                      </a:lnTo>
                      <a:lnTo>
                        <a:pt x="161" y="101"/>
                      </a:lnTo>
                      <a:lnTo>
                        <a:pt x="157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F3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2" name="Freeform 218"/>
                <p:cNvSpPr>
                  <a:spLocks/>
                </p:cNvSpPr>
                <p:nvPr/>
              </p:nvSpPr>
              <p:spPr bwMode="auto">
                <a:xfrm>
                  <a:off x="4457" y="3460"/>
                  <a:ext cx="851" cy="170"/>
                </a:xfrm>
                <a:custGeom>
                  <a:avLst/>
                  <a:gdLst>
                    <a:gd name="T0" fmla="*/ 1667 w 1701"/>
                    <a:gd name="T1" fmla="*/ 31 h 338"/>
                    <a:gd name="T2" fmla="*/ 1636 w 1701"/>
                    <a:gd name="T3" fmla="*/ 21 h 338"/>
                    <a:gd name="T4" fmla="*/ 1608 w 1701"/>
                    <a:gd name="T5" fmla="*/ 25 h 338"/>
                    <a:gd name="T6" fmla="*/ 1578 w 1701"/>
                    <a:gd name="T7" fmla="*/ 42 h 338"/>
                    <a:gd name="T8" fmla="*/ 1558 w 1701"/>
                    <a:gd name="T9" fmla="*/ 66 h 338"/>
                    <a:gd name="T10" fmla="*/ 1538 w 1701"/>
                    <a:gd name="T11" fmla="*/ 98 h 338"/>
                    <a:gd name="T12" fmla="*/ 1382 w 1701"/>
                    <a:gd name="T13" fmla="*/ 333 h 338"/>
                    <a:gd name="T14" fmla="*/ 1373 w 1701"/>
                    <a:gd name="T15" fmla="*/ 88 h 338"/>
                    <a:gd name="T16" fmla="*/ 1356 w 1701"/>
                    <a:gd name="T17" fmla="*/ 63 h 338"/>
                    <a:gd name="T18" fmla="*/ 1329 w 1701"/>
                    <a:gd name="T19" fmla="*/ 53 h 338"/>
                    <a:gd name="T20" fmla="*/ 1293 w 1701"/>
                    <a:gd name="T21" fmla="*/ 63 h 338"/>
                    <a:gd name="T22" fmla="*/ 1272 w 1701"/>
                    <a:gd name="T23" fmla="*/ 85 h 338"/>
                    <a:gd name="T24" fmla="*/ 1257 w 1701"/>
                    <a:gd name="T25" fmla="*/ 120 h 338"/>
                    <a:gd name="T26" fmla="*/ 1190 w 1701"/>
                    <a:gd name="T27" fmla="*/ 105 h 338"/>
                    <a:gd name="T28" fmla="*/ 1170 w 1701"/>
                    <a:gd name="T29" fmla="*/ 79 h 338"/>
                    <a:gd name="T30" fmla="*/ 1148 w 1701"/>
                    <a:gd name="T31" fmla="*/ 60 h 338"/>
                    <a:gd name="T32" fmla="*/ 1121 w 1701"/>
                    <a:gd name="T33" fmla="*/ 55 h 338"/>
                    <a:gd name="T34" fmla="*/ 1097 w 1701"/>
                    <a:gd name="T35" fmla="*/ 68 h 338"/>
                    <a:gd name="T36" fmla="*/ 1083 w 1701"/>
                    <a:gd name="T37" fmla="*/ 92 h 338"/>
                    <a:gd name="T38" fmla="*/ 1075 w 1701"/>
                    <a:gd name="T39" fmla="*/ 127 h 338"/>
                    <a:gd name="T40" fmla="*/ 1006 w 1701"/>
                    <a:gd name="T41" fmla="*/ 115 h 338"/>
                    <a:gd name="T42" fmla="*/ 994 w 1701"/>
                    <a:gd name="T43" fmla="*/ 79 h 338"/>
                    <a:gd name="T44" fmla="*/ 974 w 1701"/>
                    <a:gd name="T45" fmla="*/ 46 h 338"/>
                    <a:gd name="T46" fmla="*/ 944 w 1701"/>
                    <a:gd name="T47" fmla="*/ 30 h 338"/>
                    <a:gd name="T48" fmla="*/ 905 w 1701"/>
                    <a:gd name="T49" fmla="*/ 42 h 338"/>
                    <a:gd name="T50" fmla="*/ 875 w 1701"/>
                    <a:gd name="T51" fmla="*/ 64 h 338"/>
                    <a:gd name="T52" fmla="*/ 853 w 1701"/>
                    <a:gd name="T53" fmla="*/ 87 h 338"/>
                    <a:gd name="T54" fmla="*/ 843 w 1701"/>
                    <a:gd name="T55" fmla="*/ 123 h 338"/>
                    <a:gd name="T56" fmla="*/ 725 w 1701"/>
                    <a:gd name="T57" fmla="*/ 109 h 338"/>
                    <a:gd name="T58" fmla="*/ 717 w 1701"/>
                    <a:gd name="T59" fmla="*/ 82 h 338"/>
                    <a:gd name="T60" fmla="*/ 699 w 1701"/>
                    <a:gd name="T61" fmla="*/ 54 h 338"/>
                    <a:gd name="T62" fmla="*/ 667 w 1701"/>
                    <a:gd name="T63" fmla="*/ 35 h 338"/>
                    <a:gd name="T64" fmla="*/ 622 w 1701"/>
                    <a:gd name="T65" fmla="*/ 38 h 338"/>
                    <a:gd name="T66" fmla="*/ 586 w 1701"/>
                    <a:gd name="T67" fmla="*/ 58 h 338"/>
                    <a:gd name="T68" fmla="*/ 563 w 1701"/>
                    <a:gd name="T69" fmla="*/ 82 h 338"/>
                    <a:gd name="T70" fmla="*/ 552 w 1701"/>
                    <a:gd name="T71" fmla="*/ 103 h 338"/>
                    <a:gd name="T72" fmla="*/ 529 w 1701"/>
                    <a:gd name="T73" fmla="*/ 126 h 338"/>
                    <a:gd name="T74" fmla="*/ 542 w 1701"/>
                    <a:gd name="T75" fmla="*/ 100 h 338"/>
                    <a:gd name="T76" fmla="*/ 536 w 1701"/>
                    <a:gd name="T77" fmla="*/ 72 h 338"/>
                    <a:gd name="T78" fmla="*/ 520 w 1701"/>
                    <a:gd name="T79" fmla="*/ 45 h 338"/>
                    <a:gd name="T80" fmla="*/ 489 w 1701"/>
                    <a:gd name="T81" fmla="*/ 26 h 338"/>
                    <a:gd name="T82" fmla="*/ 452 w 1701"/>
                    <a:gd name="T83" fmla="*/ 28 h 338"/>
                    <a:gd name="T84" fmla="*/ 420 w 1701"/>
                    <a:gd name="T85" fmla="*/ 40 h 338"/>
                    <a:gd name="T86" fmla="*/ 386 w 1701"/>
                    <a:gd name="T87" fmla="*/ 65 h 338"/>
                    <a:gd name="T88" fmla="*/ 364 w 1701"/>
                    <a:gd name="T89" fmla="*/ 88 h 338"/>
                    <a:gd name="T90" fmla="*/ 394 w 1701"/>
                    <a:gd name="T91" fmla="*/ 335 h 338"/>
                    <a:gd name="T92" fmla="*/ 321 w 1701"/>
                    <a:gd name="T93" fmla="*/ 80 h 338"/>
                    <a:gd name="T94" fmla="*/ 309 w 1701"/>
                    <a:gd name="T95" fmla="*/ 59 h 338"/>
                    <a:gd name="T96" fmla="*/ 287 w 1701"/>
                    <a:gd name="T97" fmla="*/ 38 h 338"/>
                    <a:gd name="T98" fmla="*/ 257 w 1701"/>
                    <a:gd name="T99" fmla="*/ 30 h 338"/>
                    <a:gd name="T100" fmla="*/ 223 w 1701"/>
                    <a:gd name="T101" fmla="*/ 37 h 338"/>
                    <a:gd name="T102" fmla="*/ 199 w 1701"/>
                    <a:gd name="T103" fmla="*/ 54 h 338"/>
                    <a:gd name="T104" fmla="*/ 178 w 1701"/>
                    <a:gd name="T105" fmla="*/ 79 h 338"/>
                    <a:gd name="T106" fmla="*/ 158 w 1701"/>
                    <a:gd name="T107" fmla="*/ 65 h 338"/>
                    <a:gd name="T108" fmla="*/ 131 w 1701"/>
                    <a:gd name="T109" fmla="*/ 51 h 338"/>
                    <a:gd name="T110" fmla="*/ 102 w 1701"/>
                    <a:gd name="T111" fmla="*/ 37 h 338"/>
                    <a:gd name="T112" fmla="*/ 74 w 1701"/>
                    <a:gd name="T113" fmla="*/ 30 h 338"/>
                    <a:gd name="T114" fmla="*/ 45 w 1701"/>
                    <a:gd name="T115" fmla="*/ 24 h 338"/>
                    <a:gd name="T116" fmla="*/ 18 w 1701"/>
                    <a:gd name="T117" fmla="*/ 21 h 338"/>
                    <a:gd name="T118" fmla="*/ 0 w 1701"/>
                    <a:gd name="T119" fmla="*/ 21 h 338"/>
                    <a:gd name="T120" fmla="*/ 1685 w 1701"/>
                    <a:gd name="T121" fmla="*/ 42 h 3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701" h="338">
                      <a:moveTo>
                        <a:pt x="1685" y="42"/>
                      </a:moveTo>
                      <a:lnTo>
                        <a:pt x="1683" y="40"/>
                      </a:lnTo>
                      <a:lnTo>
                        <a:pt x="1677" y="36"/>
                      </a:lnTo>
                      <a:lnTo>
                        <a:pt x="1667" y="31"/>
                      </a:lnTo>
                      <a:lnTo>
                        <a:pt x="1657" y="28"/>
                      </a:lnTo>
                      <a:lnTo>
                        <a:pt x="1650" y="24"/>
                      </a:lnTo>
                      <a:lnTo>
                        <a:pt x="1643" y="23"/>
                      </a:lnTo>
                      <a:lnTo>
                        <a:pt x="1636" y="21"/>
                      </a:lnTo>
                      <a:lnTo>
                        <a:pt x="1629" y="21"/>
                      </a:lnTo>
                      <a:lnTo>
                        <a:pt x="1622" y="21"/>
                      </a:lnTo>
                      <a:lnTo>
                        <a:pt x="1615" y="23"/>
                      </a:lnTo>
                      <a:lnTo>
                        <a:pt x="1608" y="25"/>
                      </a:lnTo>
                      <a:lnTo>
                        <a:pt x="1600" y="30"/>
                      </a:lnTo>
                      <a:lnTo>
                        <a:pt x="1593" y="34"/>
                      </a:lnTo>
                      <a:lnTo>
                        <a:pt x="1586" y="37"/>
                      </a:lnTo>
                      <a:lnTo>
                        <a:pt x="1578" y="42"/>
                      </a:lnTo>
                      <a:lnTo>
                        <a:pt x="1574" y="49"/>
                      </a:lnTo>
                      <a:lnTo>
                        <a:pt x="1568" y="54"/>
                      </a:lnTo>
                      <a:lnTo>
                        <a:pt x="1563" y="60"/>
                      </a:lnTo>
                      <a:lnTo>
                        <a:pt x="1558" y="66"/>
                      </a:lnTo>
                      <a:lnTo>
                        <a:pt x="1554" y="72"/>
                      </a:lnTo>
                      <a:lnTo>
                        <a:pt x="1546" y="82"/>
                      </a:lnTo>
                      <a:lnTo>
                        <a:pt x="1542" y="92"/>
                      </a:lnTo>
                      <a:lnTo>
                        <a:pt x="1538" y="98"/>
                      </a:lnTo>
                      <a:lnTo>
                        <a:pt x="1538" y="102"/>
                      </a:lnTo>
                      <a:lnTo>
                        <a:pt x="1568" y="123"/>
                      </a:lnTo>
                      <a:lnTo>
                        <a:pt x="1571" y="333"/>
                      </a:lnTo>
                      <a:lnTo>
                        <a:pt x="1382" y="333"/>
                      </a:lnTo>
                      <a:lnTo>
                        <a:pt x="1381" y="109"/>
                      </a:lnTo>
                      <a:lnTo>
                        <a:pt x="1380" y="105"/>
                      </a:lnTo>
                      <a:lnTo>
                        <a:pt x="1378" y="99"/>
                      </a:lnTo>
                      <a:lnTo>
                        <a:pt x="1373" y="88"/>
                      </a:lnTo>
                      <a:lnTo>
                        <a:pt x="1370" y="79"/>
                      </a:lnTo>
                      <a:lnTo>
                        <a:pt x="1366" y="72"/>
                      </a:lnTo>
                      <a:lnTo>
                        <a:pt x="1363" y="68"/>
                      </a:lnTo>
                      <a:lnTo>
                        <a:pt x="1356" y="63"/>
                      </a:lnTo>
                      <a:lnTo>
                        <a:pt x="1352" y="59"/>
                      </a:lnTo>
                      <a:lnTo>
                        <a:pt x="1344" y="55"/>
                      </a:lnTo>
                      <a:lnTo>
                        <a:pt x="1337" y="54"/>
                      </a:lnTo>
                      <a:lnTo>
                        <a:pt x="1329" y="53"/>
                      </a:lnTo>
                      <a:lnTo>
                        <a:pt x="1320" y="55"/>
                      </a:lnTo>
                      <a:lnTo>
                        <a:pt x="1309" y="55"/>
                      </a:lnTo>
                      <a:lnTo>
                        <a:pt x="1302" y="59"/>
                      </a:lnTo>
                      <a:lnTo>
                        <a:pt x="1293" y="63"/>
                      </a:lnTo>
                      <a:lnTo>
                        <a:pt x="1287" y="69"/>
                      </a:lnTo>
                      <a:lnTo>
                        <a:pt x="1280" y="72"/>
                      </a:lnTo>
                      <a:lnTo>
                        <a:pt x="1275" y="79"/>
                      </a:lnTo>
                      <a:lnTo>
                        <a:pt x="1272" y="85"/>
                      </a:lnTo>
                      <a:lnTo>
                        <a:pt x="1268" y="92"/>
                      </a:lnTo>
                      <a:lnTo>
                        <a:pt x="1262" y="103"/>
                      </a:lnTo>
                      <a:lnTo>
                        <a:pt x="1258" y="113"/>
                      </a:lnTo>
                      <a:lnTo>
                        <a:pt x="1257" y="120"/>
                      </a:lnTo>
                      <a:lnTo>
                        <a:pt x="1257" y="123"/>
                      </a:lnTo>
                      <a:lnTo>
                        <a:pt x="1261" y="338"/>
                      </a:lnTo>
                      <a:lnTo>
                        <a:pt x="1193" y="335"/>
                      </a:lnTo>
                      <a:lnTo>
                        <a:pt x="1190" y="105"/>
                      </a:lnTo>
                      <a:lnTo>
                        <a:pt x="1188" y="103"/>
                      </a:lnTo>
                      <a:lnTo>
                        <a:pt x="1184" y="97"/>
                      </a:lnTo>
                      <a:lnTo>
                        <a:pt x="1177" y="87"/>
                      </a:lnTo>
                      <a:lnTo>
                        <a:pt x="1170" y="79"/>
                      </a:lnTo>
                      <a:lnTo>
                        <a:pt x="1164" y="72"/>
                      </a:lnTo>
                      <a:lnTo>
                        <a:pt x="1160" y="68"/>
                      </a:lnTo>
                      <a:lnTo>
                        <a:pt x="1154" y="64"/>
                      </a:lnTo>
                      <a:lnTo>
                        <a:pt x="1148" y="60"/>
                      </a:lnTo>
                      <a:lnTo>
                        <a:pt x="1142" y="57"/>
                      </a:lnTo>
                      <a:lnTo>
                        <a:pt x="1136" y="55"/>
                      </a:lnTo>
                      <a:lnTo>
                        <a:pt x="1127" y="54"/>
                      </a:lnTo>
                      <a:lnTo>
                        <a:pt x="1121" y="55"/>
                      </a:lnTo>
                      <a:lnTo>
                        <a:pt x="1114" y="55"/>
                      </a:lnTo>
                      <a:lnTo>
                        <a:pt x="1108" y="58"/>
                      </a:lnTo>
                      <a:lnTo>
                        <a:pt x="1100" y="62"/>
                      </a:lnTo>
                      <a:lnTo>
                        <a:pt x="1097" y="68"/>
                      </a:lnTo>
                      <a:lnTo>
                        <a:pt x="1092" y="71"/>
                      </a:lnTo>
                      <a:lnTo>
                        <a:pt x="1088" y="79"/>
                      </a:lnTo>
                      <a:lnTo>
                        <a:pt x="1085" y="85"/>
                      </a:lnTo>
                      <a:lnTo>
                        <a:pt x="1083" y="92"/>
                      </a:lnTo>
                      <a:lnTo>
                        <a:pt x="1079" y="104"/>
                      </a:lnTo>
                      <a:lnTo>
                        <a:pt x="1076" y="116"/>
                      </a:lnTo>
                      <a:lnTo>
                        <a:pt x="1075" y="123"/>
                      </a:lnTo>
                      <a:lnTo>
                        <a:pt x="1075" y="127"/>
                      </a:lnTo>
                      <a:lnTo>
                        <a:pt x="1076" y="337"/>
                      </a:lnTo>
                      <a:lnTo>
                        <a:pt x="1012" y="330"/>
                      </a:lnTo>
                      <a:lnTo>
                        <a:pt x="1007" y="120"/>
                      </a:lnTo>
                      <a:lnTo>
                        <a:pt x="1006" y="115"/>
                      </a:lnTo>
                      <a:lnTo>
                        <a:pt x="1002" y="104"/>
                      </a:lnTo>
                      <a:lnTo>
                        <a:pt x="1000" y="96"/>
                      </a:lnTo>
                      <a:lnTo>
                        <a:pt x="997" y="87"/>
                      </a:lnTo>
                      <a:lnTo>
                        <a:pt x="994" y="79"/>
                      </a:lnTo>
                      <a:lnTo>
                        <a:pt x="991" y="71"/>
                      </a:lnTo>
                      <a:lnTo>
                        <a:pt x="985" y="62"/>
                      </a:lnTo>
                      <a:lnTo>
                        <a:pt x="980" y="54"/>
                      </a:lnTo>
                      <a:lnTo>
                        <a:pt x="974" y="46"/>
                      </a:lnTo>
                      <a:lnTo>
                        <a:pt x="968" y="41"/>
                      </a:lnTo>
                      <a:lnTo>
                        <a:pt x="961" y="35"/>
                      </a:lnTo>
                      <a:lnTo>
                        <a:pt x="954" y="31"/>
                      </a:lnTo>
                      <a:lnTo>
                        <a:pt x="944" y="30"/>
                      </a:lnTo>
                      <a:lnTo>
                        <a:pt x="935" y="32"/>
                      </a:lnTo>
                      <a:lnTo>
                        <a:pt x="924" y="34"/>
                      </a:lnTo>
                      <a:lnTo>
                        <a:pt x="915" y="38"/>
                      </a:lnTo>
                      <a:lnTo>
                        <a:pt x="905" y="42"/>
                      </a:lnTo>
                      <a:lnTo>
                        <a:pt x="898" y="48"/>
                      </a:lnTo>
                      <a:lnTo>
                        <a:pt x="889" y="52"/>
                      </a:lnTo>
                      <a:lnTo>
                        <a:pt x="882" y="58"/>
                      </a:lnTo>
                      <a:lnTo>
                        <a:pt x="875" y="64"/>
                      </a:lnTo>
                      <a:lnTo>
                        <a:pt x="870" y="71"/>
                      </a:lnTo>
                      <a:lnTo>
                        <a:pt x="863" y="76"/>
                      </a:lnTo>
                      <a:lnTo>
                        <a:pt x="858" y="82"/>
                      </a:lnTo>
                      <a:lnTo>
                        <a:pt x="853" y="87"/>
                      </a:lnTo>
                      <a:lnTo>
                        <a:pt x="850" y="93"/>
                      </a:lnTo>
                      <a:lnTo>
                        <a:pt x="846" y="99"/>
                      </a:lnTo>
                      <a:lnTo>
                        <a:pt x="844" y="103"/>
                      </a:lnTo>
                      <a:lnTo>
                        <a:pt x="843" y="123"/>
                      </a:lnTo>
                      <a:lnTo>
                        <a:pt x="876" y="127"/>
                      </a:lnTo>
                      <a:lnTo>
                        <a:pt x="876" y="337"/>
                      </a:lnTo>
                      <a:lnTo>
                        <a:pt x="728" y="333"/>
                      </a:lnTo>
                      <a:lnTo>
                        <a:pt x="725" y="109"/>
                      </a:lnTo>
                      <a:lnTo>
                        <a:pt x="724" y="104"/>
                      </a:lnTo>
                      <a:lnTo>
                        <a:pt x="722" y="96"/>
                      </a:lnTo>
                      <a:lnTo>
                        <a:pt x="719" y="88"/>
                      </a:lnTo>
                      <a:lnTo>
                        <a:pt x="717" y="82"/>
                      </a:lnTo>
                      <a:lnTo>
                        <a:pt x="713" y="75"/>
                      </a:lnTo>
                      <a:lnTo>
                        <a:pt x="710" y="69"/>
                      </a:lnTo>
                      <a:lnTo>
                        <a:pt x="704" y="62"/>
                      </a:lnTo>
                      <a:lnTo>
                        <a:pt x="699" y="54"/>
                      </a:lnTo>
                      <a:lnTo>
                        <a:pt x="692" y="47"/>
                      </a:lnTo>
                      <a:lnTo>
                        <a:pt x="685" y="42"/>
                      </a:lnTo>
                      <a:lnTo>
                        <a:pt x="677" y="37"/>
                      </a:lnTo>
                      <a:lnTo>
                        <a:pt x="667" y="35"/>
                      </a:lnTo>
                      <a:lnTo>
                        <a:pt x="656" y="34"/>
                      </a:lnTo>
                      <a:lnTo>
                        <a:pt x="647" y="35"/>
                      </a:lnTo>
                      <a:lnTo>
                        <a:pt x="633" y="35"/>
                      </a:lnTo>
                      <a:lnTo>
                        <a:pt x="622" y="38"/>
                      </a:lnTo>
                      <a:lnTo>
                        <a:pt x="611" y="42"/>
                      </a:lnTo>
                      <a:lnTo>
                        <a:pt x="603" y="48"/>
                      </a:lnTo>
                      <a:lnTo>
                        <a:pt x="593" y="52"/>
                      </a:lnTo>
                      <a:lnTo>
                        <a:pt x="586" y="58"/>
                      </a:lnTo>
                      <a:lnTo>
                        <a:pt x="579" y="64"/>
                      </a:lnTo>
                      <a:lnTo>
                        <a:pt x="574" y="71"/>
                      </a:lnTo>
                      <a:lnTo>
                        <a:pt x="568" y="76"/>
                      </a:lnTo>
                      <a:lnTo>
                        <a:pt x="563" y="82"/>
                      </a:lnTo>
                      <a:lnTo>
                        <a:pt x="559" y="87"/>
                      </a:lnTo>
                      <a:lnTo>
                        <a:pt x="557" y="92"/>
                      </a:lnTo>
                      <a:lnTo>
                        <a:pt x="552" y="99"/>
                      </a:lnTo>
                      <a:lnTo>
                        <a:pt x="552" y="103"/>
                      </a:lnTo>
                      <a:lnTo>
                        <a:pt x="581" y="131"/>
                      </a:lnTo>
                      <a:lnTo>
                        <a:pt x="588" y="337"/>
                      </a:lnTo>
                      <a:lnTo>
                        <a:pt x="533" y="338"/>
                      </a:lnTo>
                      <a:lnTo>
                        <a:pt x="529" y="126"/>
                      </a:lnTo>
                      <a:lnTo>
                        <a:pt x="556" y="126"/>
                      </a:lnTo>
                      <a:lnTo>
                        <a:pt x="553" y="115"/>
                      </a:lnTo>
                      <a:lnTo>
                        <a:pt x="556" y="106"/>
                      </a:lnTo>
                      <a:lnTo>
                        <a:pt x="542" y="100"/>
                      </a:lnTo>
                      <a:lnTo>
                        <a:pt x="541" y="96"/>
                      </a:lnTo>
                      <a:lnTo>
                        <a:pt x="540" y="87"/>
                      </a:lnTo>
                      <a:lnTo>
                        <a:pt x="537" y="80"/>
                      </a:lnTo>
                      <a:lnTo>
                        <a:pt x="536" y="72"/>
                      </a:lnTo>
                      <a:lnTo>
                        <a:pt x="533" y="65"/>
                      </a:lnTo>
                      <a:lnTo>
                        <a:pt x="530" y="59"/>
                      </a:lnTo>
                      <a:lnTo>
                        <a:pt x="525" y="52"/>
                      </a:lnTo>
                      <a:lnTo>
                        <a:pt x="520" y="45"/>
                      </a:lnTo>
                      <a:lnTo>
                        <a:pt x="513" y="37"/>
                      </a:lnTo>
                      <a:lnTo>
                        <a:pt x="507" y="34"/>
                      </a:lnTo>
                      <a:lnTo>
                        <a:pt x="499" y="29"/>
                      </a:lnTo>
                      <a:lnTo>
                        <a:pt x="489" y="26"/>
                      </a:lnTo>
                      <a:lnTo>
                        <a:pt x="478" y="25"/>
                      </a:lnTo>
                      <a:lnTo>
                        <a:pt x="467" y="26"/>
                      </a:lnTo>
                      <a:lnTo>
                        <a:pt x="460" y="26"/>
                      </a:lnTo>
                      <a:lnTo>
                        <a:pt x="452" y="28"/>
                      </a:lnTo>
                      <a:lnTo>
                        <a:pt x="446" y="29"/>
                      </a:lnTo>
                      <a:lnTo>
                        <a:pt x="442" y="31"/>
                      </a:lnTo>
                      <a:lnTo>
                        <a:pt x="429" y="35"/>
                      </a:lnTo>
                      <a:lnTo>
                        <a:pt x="420" y="40"/>
                      </a:lnTo>
                      <a:lnTo>
                        <a:pt x="409" y="45"/>
                      </a:lnTo>
                      <a:lnTo>
                        <a:pt x="400" y="52"/>
                      </a:lnTo>
                      <a:lnTo>
                        <a:pt x="392" y="58"/>
                      </a:lnTo>
                      <a:lnTo>
                        <a:pt x="386" y="65"/>
                      </a:lnTo>
                      <a:lnTo>
                        <a:pt x="378" y="71"/>
                      </a:lnTo>
                      <a:lnTo>
                        <a:pt x="372" y="77"/>
                      </a:lnTo>
                      <a:lnTo>
                        <a:pt x="368" y="82"/>
                      </a:lnTo>
                      <a:lnTo>
                        <a:pt x="364" y="88"/>
                      </a:lnTo>
                      <a:lnTo>
                        <a:pt x="359" y="96"/>
                      </a:lnTo>
                      <a:lnTo>
                        <a:pt x="358" y="99"/>
                      </a:lnTo>
                      <a:lnTo>
                        <a:pt x="387" y="133"/>
                      </a:lnTo>
                      <a:lnTo>
                        <a:pt x="394" y="335"/>
                      </a:lnTo>
                      <a:lnTo>
                        <a:pt x="327" y="330"/>
                      </a:lnTo>
                      <a:lnTo>
                        <a:pt x="326" y="91"/>
                      </a:lnTo>
                      <a:lnTo>
                        <a:pt x="324" y="87"/>
                      </a:lnTo>
                      <a:lnTo>
                        <a:pt x="321" y="80"/>
                      </a:lnTo>
                      <a:lnTo>
                        <a:pt x="318" y="75"/>
                      </a:lnTo>
                      <a:lnTo>
                        <a:pt x="315" y="70"/>
                      </a:lnTo>
                      <a:lnTo>
                        <a:pt x="312" y="64"/>
                      </a:lnTo>
                      <a:lnTo>
                        <a:pt x="309" y="59"/>
                      </a:lnTo>
                      <a:lnTo>
                        <a:pt x="303" y="53"/>
                      </a:lnTo>
                      <a:lnTo>
                        <a:pt x="298" y="47"/>
                      </a:lnTo>
                      <a:lnTo>
                        <a:pt x="292" y="42"/>
                      </a:lnTo>
                      <a:lnTo>
                        <a:pt x="287" y="38"/>
                      </a:lnTo>
                      <a:lnTo>
                        <a:pt x="280" y="34"/>
                      </a:lnTo>
                      <a:lnTo>
                        <a:pt x="273" y="31"/>
                      </a:lnTo>
                      <a:lnTo>
                        <a:pt x="264" y="29"/>
                      </a:lnTo>
                      <a:lnTo>
                        <a:pt x="257" y="30"/>
                      </a:lnTo>
                      <a:lnTo>
                        <a:pt x="246" y="30"/>
                      </a:lnTo>
                      <a:lnTo>
                        <a:pt x="238" y="31"/>
                      </a:lnTo>
                      <a:lnTo>
                        <a:pt x="230" y="34"/>
                      </a:lnTo>
                      <a:lnTo>
                        <a:pt x="223" y="37"/>
                      </a:lnTo>
                      <a:lnTo>
                        <a:pt x="216" y="41"/>
                      </a:lnTo>
                      <a:lnTo>
                        <a:pt x="209" y="45"/>
                      </a:lnTo>
                      <a:lnTo>
                        <a:pt x="203" y="49"/>
                      </a:lnTo>
                      <a:lnTo>
                        <a:pt x="199" y="54"/>
                      </a:lnTo>
                      <a:lnTo>
                        <a:pt x="189" y="63"/>
                      </a:lnTo>
                      <a:lnTo>
                        <a:pt x="183" y="70"/>
                      </a:lnTo>
                      <a:lnTo>
                        <a:pt x="178" y="76"/>
                      </a:lnTo>
                      <a:lnTo>
                        <a:pt x="178" y="79"/>
                      </a:lnTo>
                      <a:lnTo>
                        <a:pt x="175" y="76"/>
                      </a:lnTo>
                      <a:lnTo>
                        <a:pt x="169" y="72"/>
                      </a:lnTo>
                      <a:lnTo>
                        <a:pt x="162" y="69"/>
                      </a:lnTo>
                      <a:lnTo>
                        <a:pt x="158" y="65"/>
                      </a:lnTo>
                      <a:lnTo>
                        <a:pt x="152" y="62"/>
                      </a:lnTo>
                      <a:lnTo>
                        <a:pt x="145" y="59"/>
                      </a:lnTo>
                      <a:lnTo>
                        <a:pt x="138" y="54"/>
                      </a:lnTo>
                      <a:lnTo>
                        <a:pt x="131" y="51"/>
                      </a:lnTo>
                      <a:lnTo>
                        <a:pt x="124" y="47"/>
                      </a:lnTo>
                      <a:lnTo>
                        <a:pt x="116" y="45"/>
                      </a:lnTo>
                      <a:lnTo>
                        <a:pt x="109" y="41"/>
                      </a:lnTo>
                      <a:lnTo>
                        <a:pt x="102" y="37"/>
                      </a:lnTo>
                      <a:lnTo>
                        <a:pt x="95" y="35"/>
                      </a:lnTo>
                      <a:lnTo>
                        <a:pt x="88" y="34"/>
                      </a:lnTo>
                      <a:lnTo>
                        <a:pt x="81" y="31"/>
                      </a:lnTo>
                      <a:lnTo>
                        <a:pt x="74" y="30"/>
                      </a:lnTo>
                      <a:lnTo>
                        <a:pt x="67" y="28"/>
                      </a:lnTo>
                      <a:lnTo>
                        <a:pt x="59" y="26"/>
                      </a:lnTo>
                      <a:lnTo>
                        <a:pt x="52" y="25"/>
                      </a:lnTo>
                      <a:lnTo>
                        <a:pt x="45" y="24"/>
                      </a:lnTo>
                      <a:lnTo>
                        <a:pt x="37" y="24"/>
                      </a:lnTo>
                      <a:lnTo>
                        <a:pt x="31" y="24"/>
                      </a:lnTo>
                      <a:lnTo>
                        <a:pt x="24" y="23"/>
                      </a:lnTo>
                      <a:lnTo>
                        <a:pt x="18" y="21"/>
                      </a:lnTo>
                      <a:lnTo>
                        <a:pt x="12" y="21"/>
                      </a:lnTo>
                      <a:lnTo>
                        <a:pt x="8" y="21"/>
                      </a:lnTo>
                      <a:lnTo>
                        <a:pt x="1" y="21"/>
                      </a:lnTo>
                      <a:lnTo>
                        <a:pt x="0" y="21"/>
                      </a:lnTo>
                      <a:lnTo>
                        <a:pt x="0" y="8"/>
                      </a:lnTo>
                      <a:lnTo>
                        <a:pt x="1701" y="0"/>
                      </a:lnTo>
                      <a:lnTo>
                        <a:pt x="1685" y="42"/>
                      </a:lnTo>
                      <a:lnTo>
                        <a:pt x="1685" y="42"/>
                      </a:lnTo>
                      <a:close/>
                    </a:path>
                  </a:pathLst>
                </a:custGeom>
                <a:solidFill>
                  <a:srgbClr val="8F3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3" name="Freeform 219"/>
                <p:cNvSpPr>
                  <a:spLocks/>
                </p:cNvSpPr>
                <p:nvPr/>
              </p:nvSpPr>
              <p:spPr bwMode="auto">
                <a:xfrm>
                  <a:off x="4513" y="3671"/>
                  <a:ext cx="46" cy="106"/>
                </a:xfrm>
                <a:custGeom>
                  <a:avLst/>
                  <a:gdLst>
                    <a:gd name="T0" fmla="*/ 93 w 93"/>
                    <a:gd name="T1" fmla="*/ 0 h 212"/>
                    <a:gd name="T2" fmla="*/ 91 w 93"/>
                    <a:gd name="T3" fmla="*/ 0 h 212"/>
                    <a:gd name="T4" fmla="*/ 87 w 93"/>
                    <a:gd name="T5" fmla="*/ 5 h 212"/>
                    <a:gd name="T6" fmla="*/ 81 w 93"/>
                    <a:gd name="T7" fmla="*/ 11 h 212"/>
                    <a:gd name="T8" fmla="*/ 75 w 93"/>
                    <a:gd name="T9" fmla="*/ 20 h 212"/>
                    <a:gd name="T10" fmla="*/ 70 w 93"/>
                    <a:gd name="T11" fmla="*/ 24 h 212"/>
                    <a:gd name="T12" fmla="*/ 65 w 93"/>
                    <a:gd name="T13" fmla="*/ 30 h 212"/>
                    <a:gd name="T14" fmla="*/ 60 w 93"/>
                    <a:gd name="T15" fmla="*/ 36 h 212"/>
                    <a:gd name="T16" fmla="*/ 57 w 93"/>
                    <a:gd name="T17" fmla="*/ 43 h 212"/>
                    <a:gd name="T18" fmla="*/ 52 w 93"/>
                    <a:gd name="T19" fmla="*/ 50 h 212"/>
                    <a:gd name="T20" fmla="*/ 47 w 93"/>
                    <a:gd name="T21" fmla="*/ 57 h 212"/>
                    <a:gd name="T22" fmla="*/ 42 w 93"/>
                    <a:gd name="T23" fmla="*/ 64 h 212"/>
                    <a:gd name="T24" fmla="*/ 38 w 93"/>
                    <a:gd name="T25" fmla="*/ 71 h 212"/>
                    <a:gd name="T26" fmla="*/ 33 w 93"/>
                    <a:gd name="T27" fmla="*/ 77 h 212"/>
                    <a:gd name="T28" fmla="*/ 29 w 93"/>
                    <a:gd name="T29" fmla="*/ 85 h 212"/>
                    <a:gd name="T30" fmla="*/ 24 w 93"/>
                    <a:gd name="T31" fmla="*/ 92 h 212"/>
                    <a:gd name="T32" fmla="*/ 20 w 93"/>
                    <a:gd name="T33" fmla="*/ 99 h 212"/>
                    <a:gd name="T34" fmla="*/ 16 w 93"/>
                    <a:gd name="T35" fmla="*/ 107 h 212"/>
                    <a:gd name="T36" fmla="*/ 13 w 93"/>
                    <a:gd name="T37" fmla="*/ 114 h 212"/>
                    <a:gd name="T38" fmla="*/ 9 w 93"/>
                    <a:gd name="T39" fmla="*/ 121 h 212"/>
                    <a:gd name="T40" fmla="*/ 7 w 93"/>
                    <a:gd name="T41" fmla="*/ 128 h 212"/>
                    <a:gd name="T42" fmla="*/ 2 w 93"/>
                    <a:gd name="T43" fmla="*/ 139 h 212"/>
                    <a:gd name="T44" fmla="*/ 0 w 93"/>
                    <a:gd name="T45" fmla="*/ 151 h 212"/>
                    <a:gd name="T46" fmla="*/ 0 w 93"/>
                    <a:gd name="T47" fmla="*/ 161 h 212"/>
                    <a:gd name="T48" fmla="*/ 3 w 93"/>
                    <a:gd name="T49" fmla="*/ 171 h 212"/>
                    <a:gd name="T50" fmla="*/ 7 w 93"/>
                    <a:gd name="T51" fmla="*/ 176 h 212"/>
                    <a:gd name="T52" fmla="*/ 12 w 93"/>
                    <a:gd name="T53" fmla="*/ 182 h 212"/>
                    <a:gd name="T54" fmla="*/ 18 w 93"/>
                    <a:gd name="T55" fmla="*/ 187 h 212"/>
                    <a:gd name="T56" fmla="*/ 25 w 93"/>
                    <a:gd name="T57" fmla="*/ 193 h 212"/>
                    <a:gd name="T58" fmla="*/ 32 w 93"/>
                    <a:gd name="T59" fmla="*/ 195 h 212"/>
                    <a:gd name="T60" fmla="*/ 40 w 93"/>
                    <a:gd name="T61" fmla="*/ 199 h 212"/>
                    <a:gd name="T62" fmla="*/ 47 w 93"/>
                    <a:gd name="T63" fmla="*/ 201 h 212"/>
                    <a:gd name="T64" fmla="*/ 55 w 93"/>
                    <a:gd name="T65" fmla="*/ 205 h 212"/>
                    <a:gd name="T66" fmla="*/ 61 w 93"/>
                    <a:gd name="T67" fmla="*/ 206 h 212"/>
                    <a:gd name="T68" fmla="*/ 69 w 93"/>
                    <a:gd name="T69" fmla="*/ 207 h 212"/>
                    <a:gd name="T70" fmla="*/ 75 w 93"/>
                    <a:gd name="T71" fmla="*/ 209 h 212"/>
                    <a:gd name="T72" fmla="*/ 81 w 93"/>
                    <a:gd name="T73" fmla="*/ 210 h 212"/>
                    <a:gd name="T74" fmla="*/ 89 w 93"/>
                    <a:gd name="T75" fmla="*/ 211 h 212"/>
                    <a:gd name="T76" fmla="*/ 93 w 93"/>
                    <a:gd name="T77" fmla="*/ 212 h 212"/>
                    <a:gd name="T78" fmla="*/ 93 w 93"/>
                    <a:gd name="T79" fmla="*/ 0 h 212"/>
                    <a:gd name="T80" fmla="*/ 93 w 93"/>
                    <a:gd name="T81" fmla="*/ 0 h 2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93" h="212">
                      <a:moveTo>
                        <a:pt x="93" y="0"/>
                      </a:moveTo>
                      <a:lnTo>
                        <a:pt x="91" y="0"/>
                      </a:lnTo>
                      <a:lnTo>
                        <a:pt x="87" y="5"/>
                      </a:lnTo>
                      <a:lnTo>
                        <a:pt x="81" y="11"/>
                      </a:lnTo>
                      <a:lnTo>
                        <a:pt x="75" y="20"/>
                      </a:lnTo>
                      <a:lnTo>
                        <a:pt x="70" y="24"/>
                      </a:lnTo>
                      <a:lnTo>
                        <a:pt x="65" y="30"/>
                      </a:lnTo>
                      <a:lnTo>
                        <a:pt x="60" y="36"/>
                      </a:lnTo>
                      <a:lnTo>
                        <a:pt x="57" y="43"/>
                      </a:lnTo>
                      <a:lnTo>
                        <a:pt x="52" y="50"/>
                      </a:lnTo>
                      <a:lnTo>
                        <a:pt x="47" y="57"/>
                      </a:lnTo>
                      <a:lnTo>
                        <a:pt x="42" y="64"/>
                      </a:lnTo>
                      <a:lnTo>
                        <a:pt x="38" y="71"/>
                      </a:lnTo>
                      <a:lnTo>
                        <a:pt x="33" y="77"/>
                      </a:lnTo>
                      <a:lnTo>
                        <a:pt x="29" y="85"/>
                      </a:lnTo>
                      <a:lnTo>
                        <a:pt x="24" y="92"/>
                      </a:lnTo>
                      <a:lnTo>
                        <a:pt x="20" y="99"/>
                      </a:lnTo>
                      <a:lnTo>
                        <a:pt x="16" y="107"/>
                      </a:lnTo>
                      <a:lnTo>
                        <a:pt x="13" y="114"/>
                      </a:lnTo>
                      <a:lnTo>
                        <a:pt x="9" y="121"/>
                      </a:lnTo>
                      <a:lnTo>
                        <a:pt x="7" y="128"/>
                      </a:lnTo>
                      <a:lnTo>
                        <a:pt x="2" y="139"/>
                      </a:lnTo>
                      <a:lnTo>
                        <a:pt x="0" y="151"/>
                      </a:lnTo>
                      <a:lnTo>
                        <a:pt x="0" y="161"/>
                      </a:lnTo>
                      <a:lnTo>
                        <a:pt x="3" y="171"/>
                      </a:lnTo>
                      <a:lnTo>
                        <a:pt x="7" y="176"/>
                      </a:lnTo>
                      <a:lnTo>
                        <a:pt x="12" y="182"/>
                      </a:lnTo>
                      <a:lnTo>
                        <a:pt x="18" y="187"/>
                      </a:lnTo>
                      <a:lnTo>
                        <a:pt x="25" y="193"/>
                      </a:lnTo>
                      <a:lnTo>
                        <a:pt x="32" y="195"/>
                      </a:lnTo>
                      <a:lnTo>
                        <a:pt x="40" y="199"/>
                      </a:lnTo>
                      <a:lnTo>
                        <a:pt x="47" y="201"/>
                      </a:lnTo>
                      <a:lnTo>
                        <a:pt x="55" y="205"/>
                      </a:lnTo>
                      <a:lnTo>
                        <a:pt x="61" y="206"/>
                      </a:lnTo>
                      <a:lnTo>
                        <a:pt x="69" y="207"/>
                      </a:lnTo>
                      <a:lnTo>
                        <a:pt x="75" y="209"/>
                      </a:lnTo>
                      <a:lnTo>
                        <a:pt x="81" y="210"/>
                      </a:lnTo>
                      <a:lnTo>
                        <a:pt x="89" y="211"/>
                      </a:lnTo>
                      <a:lnTo>
                        <a:pt x="93" y="212"/>
                      </a:lnTo>
                      <a:lnTo>
                        <a:pt x="93" y="0"/>
                      </a:lnTo>
                      <a:lnTo>
                        <a:pt x="93" y="0"/>
                      </a:lnTo>
                      <a:close/>
                    </a:path>
                  </a:pathLst>
                </a:custGeom>
                <a:solidFill>
                  <a:srgbClr val="8F3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4" name="Freeform 220"/>
                <p:cNvSpPr>
                  <a:spLocks/>
                </p:cNvSpPr>
                <p:nvPr/>
              </p:nvSpPr>
              <p:spPr bwMode="auto">
                <a:xfrm>
                  <a:off x="4623" y="3663"/>
                  <a:ext cx="31" cy="277"/>
                </a:xfrm>
                <a:custGeom>
                  <a:avLst/>
                  <a:gdLst>
                    <a:gd name="T0" fmla="*/ 0 w 63"/>
                    <a:gd name="T1" fmla="*/ 0 h 555"/>
                    <a:gd name="T2" fmla="*/ 4 w 63"/>
                    <a:gd name="T3" fmla="*/ 555 h 555"/>
                    <a:gd name="T4" fmla="*/ 58 w 63"/>
                    <a:gd name="T5" fmla="*/ 555 h 555"/>
                    <a:gd name="T6" fmla="*/ 63 w 63"/>
                    <a:gd name="T7" fmla="*/ 6 h 555"/>
                    <a:gd name="T8" fmla="*/ 0 w 63"/>
                    <a:gd name="T9" fmla="*/ 0 h 555"/>
                    <a:gd name="T10" fmla="*/ 0 w 63"/>
                    <a:gd name="T11" fmla="*/ 0 h 5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3" h="555">
                      <a:moveTo>
                        <a:pt x="0" y="0"/>
                      </a:moveTo>
                      <a:lnTo>
                        <a:pt x="4" y="555"/>
                      </a:lnTo>
                      <a:lnTo>
                        <a:pt x="58" y="555"/>
                      </a:lnTo>
                      <a:lnTo>
                        <a:pt x="63" y="6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F3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5" name="Freeform 221"/>
                <p:cNvSpPr>
                  <a:spLocks/>
                </p:cNvSpPr>
                <p:nvPr/>
              </p:nvSpPr>
              <p:spPr bwMode="auto">
                <a:xfrm>
                  <a:off x="4720" y="3666"/>
                  <a:ext cx="35" cy="274"/>
                </a:xfrm>
                <a:custGeom>
                  <a:avLst/>
                  <a:gdLst>
                    <a:gd name="T0" fmla="*/ 7 w 70"/>
                    <a:gd name="T1" fmla="*/ 0 h 549"/>
                    <a:gd name="T2" fmla="*/ 0 w 70"/>
                    <a:gd name="T3" fmla="*/ 549 h 549"/>
                    <a:gd name="T4" fmla="*/ 70 w 70"/>
                    <a:gd name="T5" fmla="*/ 549 h 549"/>
                    <a:gd name="T6" fmla="*/ 59 w 70"/>
                    <a:gd name="T7" fmla="*/ 7 h 549"/>
                    <a:gd name="T8" fmla="*/ 7 w 70"/>
                    <a:gd name="T9" fmla="*/ 0 h 549"/>
                    <a:gd name="T10" fmla="*/ 7 w 70"/>
                    <a:gd name="T11" fmla="*/ 0 h 5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0" h="549">
                      <a:moveTo>
                        <a:pt x="7" y="0"/>
                      </a:moveTo>
                      <a:lnTo>
                        <a:pt x="0" y="549"/>
                      </a:lnTo>
                      <a:lnTo>
                        <a:pt x="70" y="549"/>
                      </a:lnTo>
                      <a:lnTo>
                        <a:pt x="59" y="7"/>
                      </a:lnTo>
                      <a:lnTo>
                        <a:pt x="7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8F3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6" name="Freeform 222"/>
                <p:cNvSpPr>
                  <a:spLocks/>
                </p:cNvSpPr>
                <p:nvPr/>
              </p:nvSpPr>
              <p:spPr bwMode="auto">
                <a:xfrm>
                  <a:off x="4817" y="3665"/>
                  <a:ext cx="82" cy="277"/>
                </a:xfrm>
                <a:custGeom>
                  <a:avLst/>
                  <a:gdLst>
                    <a:gd name="T0" fmla="*/ 0 w 162"/>
                    <a:gd name="T1" fmla="*/ 2 h 554"/>
                    <a:gd name="T2" fmla="*/ 7 w 162"/>
                    <a:gd name="T3" fmla="*/ 554 h 554"/>
                    <a:gd name="T4" fmla="*/ 28 w 162"/>
                    <a:gd name="T5" fmla="*/ 551 h 554"/>
                    <a:gd name="T6" fmla="*/ 28 w 162"/>
                    <a:gd name="T7" fmla="*/ 540 h 554"/>
                    <a:gd name="T8" fmla="*/ 43 w 162"/>
                    <a:gd name="T9" fmla="*/ 539 h 554"/>
                    <a:gd name="T10" fmla="*/ 46 w 162"/>
                    <a:gd name="T11" fmla="*/ 523 h 554"/>
                    <a:gd name="T12" fmla="*/ 62 w 162"/>
                    <a:gd name="T13" fmla="*/ 508 h 554"/>
                    <a:gd name="T14" fmla="*/ 162 w 162"/>
                    <a:gd name="T15" fmla="*/ 506 h 554"/>
                    <a:gd name="T16" fmla="*/ 150 w 162"/>
                    <a:gd name="T17" fmla="*/ 0 h 554"/>
                    <a:gd name="T18" fmla="*/ 0 w 162"/>
                    <a:gd name="T19" fmla="*/ 2 h 554"/>
                    <a:gd name="T20" fmla="*/ 0 w 162"/>
                    <a:gd name="T21" fmla="*/ 2 h 5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62" h="554">
                      <a:moveTo>
                        <a:pt x="0" y="2"/>
                      </a:moveTo>
                      <a:lnTo>
                        <a:pt x="7" y="554"/>
                      </a:lnTo>
                      <a:lnTo>
                        <a:pt x="28" y="551"/>
                      </a:lnTo>
                      <a:lnTo>
                        <a:pt x="28" y="540"/>
                      </a:lnTo>
                      <a:lnTo>
                        <a:pt x="43" y="539"/>
                      </a:lnTo>
                      <a:lnTo>
                        <a:pt x="46" y="523"/>
                      </a:lnTo>
                      <a:lnTo>
                        <a:pt x="62" y="508"/>
                      </a:lnTo>
                      <a:lnTo>
                        <a:pt x="162" y="506"/>
                      </a:lnTo>
                      <a:lnTo>
                        <a:pt x="15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8F3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7" name="Freeform 223"/>
                <p:cNvSpPr>
                  <a:spLocks/>
                </p:cNvSpPr>
                <p:nvPr/>
              </p:nvSpPr>
              <p:spPr bwMode="auto">
                <a:xfrm>
                  <a:off x="4965" y="3665"/>
                  <a:ext cx="32" cy="253"/>
                </a:xfrm>
                <a:custGeom>
                  <a:avLst/>
                  <a:gdLst>
                    <a:gd name="T0" fmla="*/ 0 w 65"/>
                    <a:gd name="T1" fmla="*/ 4 h 505"/>
                    <a:gd name="T2" fmla="*/ 19 w 65"/>
                    <a:gd name="T3" fmla="*/ 504 h 505"/>
                    <a:gd name="T4" fmla="*/ 65 w 65"/>
                    <a:gd name="T5" fmla="*/ 505 h 505"/>
                    <a:gd name="T6" fmla="*/ 50 w 65"/>
                    <a:gd name="T7" fmla="*/ 0 h 505"/>
                    <a:gd name="T8" fmla="*/ 0 w 65"/>
                    <a:gd name="T9" fmla="*/ 4 h 505"/>
                    <a:gd name="T10" fmla="*/ 0 w 65"/>
                    <a:gd name="T11" fmla="*/ 4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5" h="505">
                      <a:moveTo>
                        <a:pt x="0" y="4"/>
                      </a:moveTo>
                      <a:lnTo>
                        <a:pt x="19" y="504"/>
                      </a:lnTo>
                      <a:lnTo>
                        <a:pt x="65" y="505"/>
                      </a:lnTo>
                      <a:lnTo>
                        <a:pt x="5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8F3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8" name="Freeform 224"/>
                <p:cNvSpPr>
                  <a:spLocks/>
                </p:cNvSpPr>
                <p:nvPr/>
              </p:nvSpPr>
              <p:spPr bwMode="auto">
                <a:xfrm>
                  <a:off x="5062" y="3666"/>
                  <a:ext cx="28" cy="251"/>
                </a:xfrm>
                <a:custGeom>
                  <a:avLst/>
                  <a:gdLst>
                    <a:gd name="T0" fmla="*/ 0 w 55"/>
                    <a:gd name="T1" fmla="*/ 0 h 503"/>
                    <a:gd name="T2" fmla="*/ 6 w 55"/>
                    <a:gd name="T3" fmla="*/ 503 h 503"/>
                    <a:gd name="T4" fmla="*/ 55 w 55"/>
                    <a:gd name="T5" fmla="*/ 503 h 503"/>
                    <a:gd name="T6" fmla="*/ 51 w 55"/>
                    <a:gd name="T7" fmla="*/ 3 h 503"/>
                    <a:gd name="T8" fmla="*/ 0 w 55"/>
                    <a:gd name="T9" fmla="*/ 0 h 503"/>
                    <a:gd name="T10" fmla="*/ 0 w 55"/>
                    <a:gd name="T11" fmla="*/ 0 h 5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503">
                      <a:moveTo>
                        <a:pt x="0" y="0"/>
                      </a:moveTo>
                      <a:lnTo>
                        <a:pt x="6" y="503"/>
                      </a:lnTo>
                      <a:lnTo>
                        <a:pt x="55" y="503"/>
                      </a:lnTo>
                      <a:lnTo>
                        <a:pt x="51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F3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9" name="Freeform 225"/>
                <p:cNvSpPr>
                  <a:spLocks/>
                </p:cNvSpPr>
                <p:nvPr/>
              </p:nvSpPr>
              <p:spPr bwMode="auto">
                <a:xfrm>
                  <a:off x="5146" y="3661"/>
                  <a:ext cx="100" cy="271"/>
                </a:xfrm>
                <a:custGeom>
                  <a:avLst/>
                  <a:gdLst>
                    <a:gd name="T0" fmla="*/ 0 w 200"/>
                    <a:gd name="T1" fmla="*/ 14 h 542"/>
                    <a:gd name="T2" fmla="*/ 26 w 200"/>
                    <a:gd name="T3" fmla="*/ 515 h 542"/>
                    <a:gd name="T4" fmla="*/ 143 w 200"/>
                    <a:gd name="T5" fmla="*/ 514 h 542"/>
                    <a:gd name="T6" fmla="*/ 165 w 200"/>
                    <a:gd name="T7" fmla="*/ 516 h 542"/>
                    <a:gd name="T8" fmla="*/ 169 w 200"/>
                    <a:gd name="T9" fmla="*/ 542 h 542"/>
                    <a:gd name="T10" fmla="*/ 200 w 200"/>
                    <a:gd name="T11" fmla="*/ 542 h 542"/>
                    <a:gd name="T12" fmla="*/ 182 w 200"/>
                    <a:gd name="T13" fmla="*/ 17 h 542"/>
                    <a:gd name="T14" fmla="*/ 180 w 200"/>
                    <a:gd name="T15" fmla="*/ 16 h 542"/>
                    <a:gd name="T16" fmla="*/ 174 w 200"/>
                    <a:gd name="T17" fmla="*/ 16 h 542"/>
                    <a:gd name="T18" fmla="*/ 165 w 200"/>
                    <a:gd name="T19" fmla="*/ 15 h 542"/>
                    <a:gd name="T20" fmla="*/ 156 w 200"/>
                    <a:gd name="T21" fmla="*/ 14 h 542"/>
                    <a:gd name="T22" fmla="*/ 148 w 200"/>
                    <a:gd name="T23" fmla="*/ 13 h 542"/>
                    <a:gd name="T24" fmla="*/ 142 w 200"/>
                    <a:gd name="T25" fmla="*/ 11 h 542"/>
                    <a:gd name="T26" fmla="*/ 135 w 200"/>
                    <a:gd name="T27" fmla="*/ 11 h 542"/>
                    <a:gd name="T28" fmla="*/ 129 w 200"/>
                    <a:gd name="T29" fmla="*/ 11 h 542"/>
                    <a:gd name="T30" fmla="*/ 122 w 200"/>
                    <a:gd name="T31" fmla="*/ 10 h 542"/>
                    <a:gd name="T32" fmla="*/ 114 w 200"/>
                    <a:gd name="T33" fmla="*/ 9 h 542"/>
                    <a:gd name="T34" fmla="*/ 107 w 200"/>
                    <a:gd name="T35" fmla="*/ 9 h 542"/>
                    <a:gd name="T36" fmla="*/ 100 w 200"/>
                    <a:gd name="T37" fmla="*/ 9 h 542"/>
                    <a:gd name="T38" fmla="*/ 91 w 200"/>
                    <a:gd name="T39" fmla="*/ 8 h 542"/>
                    <a:gd name="T40" fmla="*/ 83 w 200"/>
                    <a:gd name="T41" fmla="*/ 6 h 542"/>
                    <a:gd name="T42" fmla="*/ 76 w 200"/>
                    <a:gd name="T43" fmla="*/ 5 h 542"/>
                    <a:gd name="T44" fmla="*/ 68 w 200"/>
                    <a:gd name="T45" fmla="*/ 5 h 542"/>
                    <a:gd name="T46" fmla="*/ 61 w 200"/>
                    <a:gd name="T47" fmla="*/ 4 h 542"/>
                    <a:gd name="T48" fmla="*/ 54 w 200"/>
                    <a:gd name="T49" fmla="*/ 3 h 542"/>
                    <a:gd name="T50" fmla="*/ 46 w 200"/>
                    <a:gd name="T51" fmla="*/ 3 h 542"/>
                    <a:gd name="T52" fmla="*/ 42 w 200"/>
                    <a:gd name="T53" fmla="*/ 3 h 542"/>
                    <a:gd name="T54" fmla="*/ 29 w 200"/>
                    <a:gd name="T55" fmla="*/ 0 h 542"/>
                    <a:gd name="T56" fmla="*/ 22 w 200"/>
                    <a:gd name="T57" fmla="*/ 0 h 542"/>
                    <a:gd name="T58" fmla="*/ 16 w 200"/>
                    <a:gd name="T59" fmla="*/ 0 h 542"/>
                    <a:gd name="T60" fmla="*/ 15 w 200"/>
                    <a:gd name="T61" fmla="*/ 0 h 542"/>
                    <a:gd name="T62" fmla="*/ 10 w 200"/>
                    <a:gd name="T63" fmla="*/ 2 h 542"/>
                    <a:gd name="T64" fmla="*/ 5 w 200"/>
                    <a:gd name="T65" fmla="*/ 6 h 542"/>
                    <a:gd name="T66" fmla="*/ 2 w 200"/>
                    <a:gd name="T67" fmla="*/ 11 h 542"/>
                    <a:gd name="T68" fmla="*/ 0 w 200"/>
                    <a:gd name="T69" fmla="*/ 14 h 542"/>
                    <a:gd name="T70" fmla="*/ 0 w 200"/>
                    <a:gd name="T71" fmla="*/ 14 h 5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200" h="542">
                      <a:moveTo>
                        <a:pt x="0" y="14"/>
                      </a:moveTo>
                      <a:lnTo>
                        <a:pt x="26" y="515"/>
                      </a:lnTo>
                      <a:lnTo>
                        <a:pt x="143" y="514"/>
                      </a:lnTo>
                      <a:lnTo>
                        <a:pt x="165" y="516"/>
                      </a:lnTo>
                      <a:lnTo>
                        <a:pt x="169" y="542"/>
                      </a:lnTo>
                      <a:lnTo>
                        <a:pt x="200" y="542"/>
                      </a:lnTo>
                      <a:lnTo>
                        <a:pt x="182" y="17"/>
                      </a:lnTo>
                      <a:lnTo>
                        <a:pt x="180" y="16"/>
                      </a:lnTo>
                      <a:lnTo>
                        <a:pt x="174" y="16"/>
                      </a:lnTo>
                      <a:lnTo>
                        <a:pt x="165" y="15"/>
                      </a:lnTo>
                      <a:lnTo>
                        <a:pt x="156" y="14"/>
                      </a:lnTo>
                      <a:lnTo>
                        <a:pt x="148" y="13"/>
                      </a:lnTo>
                      <a:lnTo>
                        <a:pt x="142" y="11"/>
                      </a:lnTo>
                      <a:lnTo>
                        <a:pt x="135" y="11"/>
                      </a:lnTo>
                      <a:lnTo>
                        <a:pt x="129" y="11"/>
                      </a:lnTo>
                      <a:lnTo>
                        <a:pt x="122" y="10"/>
                      </a:lnTo>
                      <a:lnTo>
                        <a:pt x="114" y="9"/>
                      </a:lnTo>
                      <a:lnTo>
                        <a:pt x="107" y="9"/>
                      </a:lnTo>
                      <a:lnTo>
                        <a:pt x="100" y="9"/>
                      </a:lnTo>
                      <a:lnTo>
                        <a:pt x="91" y="8"/>
                      </a:lnTo>
                      <a:lnTo>
                        <a:pt x="83" y="6"/>
                      </a:lnTo>
                      <a:lnTo>
                        <a:pt x="76" y="5"/>
                      </a:lnTo>
                      <a:lnTo>
                        <a:pt x="68" y="5"/>
                      </a:lnTo>
                      <a:lnTo>
                        <a:pt x="61" y="4"/>
                      </a:lnTo>
                      <a:lnTo>
                        <a:pt x="54" y="3"/>
                      </a:lnTo>
                      <a:lnTo>
                        <a:pt x="46" y="3"/>
                      </a:lnTo>
                      <a:lnTo>
                        <a:pt x="42" y="3"/>
                      </a:lnTo>
                      <a:lnTo>
                        <a:pt x="29" y="0"/>
                      </a:lnTo>
                      <a:lnTo>
                        <a:pt x="22" y="0"/>
                      </a:lnTo>
                      <a:lnTo>
                        <a:pt x="16" y="0"/>
                      </a:lnTo>
                      <a:lnTo>
                        <a:pt x="15" y="0"/>
                      </a:lnTo>
                      <a:lnTo>
                        <a:pt x="10" y="2"/>
                      </a:lnTo>
                      <a:lnTo>
                        <a:pt x="5" y="6"/>
                      </a:lnTo>
                      <a:lnTo>
                        <a:pt x="2" y="11"/>
                      </a:lnTo>
                      <a:lnTo>
                        <a:pt x="0" y="14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8F3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0" name="Freeform 226"/>
                <p:cNvSpPr>
                  <a:spLocks/>
                </p:cNvSpPr>
                <p:nvPr/>
              </p:nvSpPr>
              <p:spPr bwMode="auto">
                <a:xfrm>
                  <a:off x="5317" y="3827"/>
                  <a:ext cx="28" cy="106"/>
                </a:xfrm>
                <a:custGeom>
                  <a:avLst/>
                  <a:gdLst>
                    <a:gd name="T0" fmla="*/ 0 w 56"/>
                    <a:gd name="T1" fmla="*/ 0 h 211"/>
                    <a:gd name="T2" fmla="*/ 48 w 56"/>
                    <a:gd name="T3" fmla="*/ 10 h 211"/>
                    <a:gd name="T4" fmla="*/ 56 w 56"/>
                    <a:gd name="T5" fmla="*/ 207 h 211"/>
                    <a:gd name="T6" fmla="*/ 25 w 56"/>
                    <a:gd name="T7" fmla="*/ 211 h 211"/>
                    <a:gd name="T8" fmla="*/ 4 w 56"/>
                    <a:gd name="T9" fmla="*/ 5 h 211"/>
                    <a:gd name="T10" fmla="*/ 0 w 56"/>
                    <a:gd name="T11" fmla="*/ 0 h 211"/>
                    <a:gd name="T12" fmla="*/ 0 w 56"/>
                    <a:gd name="T13" fmla="*/ 0 h 2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6" h="211">
                      <a:moveTo>
                        <a:pt x="0" y="0"/>
                      </a:moveTo>
                      <a:lnTo>
                        <a:pt x="48" y="10"/>
                      </a:lnTo>
                      <a:lnTo>
                        <a:pt x="56" y="207"/>
                      </a:lnTo>
                      <a:lnTo>
                        <a:pt x="25" y="211"/>
                      </a:lnTo>
                      <a:lnTo>
                        <a:pt x="4" y="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F3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1" name="Freeform 227"/>
                <p:cNvSpPr>
                  <a:spLocks/>
                </p:cNvSpPr>
                <p:nvPr/>
              </p:nvSpPr>
              <p:spPr bwMode="auto">
                <a:xfrm>
                  <a:off x="5483" y="4064"/>
                  <a:ext cx="186" cy="94"/>
                </a:xfrm>
                <a:custGeom>
                  <a:avLst/>
                  <a:gdLst>
                    <a:gd name="T0" fmla="*/ 0 w 371"/>
                    <a:gd name="T1" fmla="*/ 0 h 187"/>
                    <a:gd name="T2" fmla="*/ 118 w 371"/>
                    <a:gd name="T3" fmla="*/ 21 h 187"/>
                    <a:gd name="T4" fmla="*/ 124 w 371"/>
                    <a:gd name="T5" fmla="*/ 77 h 187"/>
                    <a:gd name="T6" fmla="*/ 266 w 371"/>
                    <a:gd name="T7" fmla="*/ 72 h 187"/>
                    <a:gd name="T8" fmla="*/ 263 w 371"/>
                    <a:gd name="T9" fmla="*/ 29 h 187"/>
                    <a:gd name="T10" fmla="*/ 370 w 371"/>
                    <a:gd name="T11" fmla="*/ 42 h 187"/>
                    <a:gd name="T12" fmla="*/ 371 w 371"/>
                    <a:gd name="T13" fmla="*/ 187 h 187"/>
                    <a:gd name="T14" fmla="*/ 6 w 371"/>
                    <a:gd name="T15" fmla="*/ 176 h 187"/>
                    <a:gd name="T16" fmla="*/ 0 w 371"/>
                    <a:gd name="T17" fmla="*/ 0 h 187"/>
                    <a:gd name="T18" fmla="*/ 0 w 371"/>
                    <a:gd name="T19" fmla="*/ 0 h 1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71" h="187">
                      <a:moveTo>
                        <a:pt x="0" y="0"/>
                      </a:moveTo>
                      <a:lnTo>
                        <a:pt x="118" y="21"/>
                      </a:lnTo>
                      <a:lnTo>
                        <a:pt x="124" y="77"/>
                      </a:lnTo>
                      <a:lnTo>
                        <a:pt x="266" y="72"/>
                      </a:lnTo>
                      <a:lnTo>
                        <a:pt x="263" y="29"/>
                      </a:lnTo>
                      <a:lnTo>
                        <a:pt x="370" y="42"/>
                      </a:lnTo>
                      <a:lnTo>
                        <a:pt x="371" y="187"/>
                      </a:lnTo>
                      <a:lnTo>
                        <a:pt x="6" y="176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F3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2" name="Freeform 228"/>
                <p:cNvSpPr>
                  <a:spLocks/>
                </p:cNvSpPr>
                <p:nvPr/>
              </p:nvSpPr>
              <p:spPr bwMode="auto">
                <a:xfrm>
                  <a:off x="5229" y="3985"/>
                  <a:ext cx="227" cy="169"/>
                </a:xfrm>
                <a:custGeom>
                  <a:avLst/>
                  <a:gdLst>
                    <a:gd name="T0" fmla="*/ 352 w 454"/>
                    <a:gd name="T1" fmla="*/ 72 h 338"/>
                    <a:gd name="T2" fmla="*/ 356 w 454"/>
                    <a:gd name="T3" fmla="*/ 75 h 338"/>
                    <a:gd name="T4" fmla="*/ 359 w 454"/>
                    <a:gd name="T5" fmla="*/ 78 h 338"/>
                    <a:gd name="T6" fmla="*/ 367 w 454"/>
                    <a:gd name="T7" fmla="*/ 84 h 338"/>
                    <a:gd name="T8" fmla="*/ 374 w 454"/>
                    <a:gd name="T9" fmla="*/ 90 h 338"/>
                    <a:gd name="T10" fmla="*/ 383 w 454"/>
                    <a:gd name="T11" fmla="*/ 96 h 338"/>
                    <a:gd name="T12" fmla="*/ 391 w 454"/>
                    <a:gd name="T13" fmla="*/ 102 h 338"/>
                    <a:gd name="T14" fmla="*/ 402 w 454"/>
                    <a:gd name="T15" fmla="*/ 108 h 338"/>
                    <a:gd name="T16" fmla="*/ 410 w 454"/>
                    <a:gd name="T17" fmla="*/ 112 h 338"/>
                    <a:gd name="T18" fmla="*/ 419 w 454"/>
                    <a:gd name="T19" fmla="*/ 116 h 338"/>
                    <a:gd name="T20" fmla="*/ 425 w 454"/>
                    <a:gd name="T21" fmla="*/ 119 h 338"/>
                    <a:gd name="T22" fmla="*/ 431 w 454"/>
                    <a:gd name="T23" fmla="*/ 123 h 338"/>
                    <a:gd name="T24" fmla="*/ 438 w 454"/>
                    <a:gd name="T25" fmla="*/ 128 h 338"/>
                    <a:gd name="T26" fmla="*/ 442 w 454"/>
                    <a:gd name="T27" fmla="*/ 130 h 338"/>
                    <a:gd name="T28" fmla="*/ 454 w 454"/>
                    <a:gd name="T29" fmla="*/ 338 h 338"/>
                    <a:gd name="T30" fmla="*/ 83 w 454"/>
                    <a:gd name="T31" fmla="*/ 335 h 338"/>
                    <a:gd name="T32" fmla="*/ 79 w 454"/>
                    <a:gd name="T33" fmla="*/ 242 h 338"/>
                    <a:gd name="T34" fmla="*/ 171 w 454"/>
                    <a:gd name="T35" fmla="*/ 241 h 338"/>
                    <a:gd name="T36" fmla="*/ 169 w 454"/>
                    <a:gd name="T37" fmla="*/ 22 h 338"/>
                    <a:gd name="T38" fmla="*/ 25 w 454"/>
                    <a:gd name="T39" fmla="*/ 24 h 338"/>
                    <a:gd name="T40" fmla="*/ 19 w 454"/>
                    <a:gd name="T41" fmla="*/ 110 h 338"/>
                    <a:gd name="T42" fmla="*/ 6 w 454"/>
                    <a:gd name="T43" fmla="*/ 108 h 338"/>
                    <a:gd name="T44" fmla="*/ 0 w 454"/>
                    <a:gd name="T45" fmla="*/ 0 h 338"/>
                    <a:gd name="T46" fmla="*/ 312 w 454"/>
                    <a:gd name="T47" fmla="*/ 0 h 338"/>
                    <a:gd name="T48" fmla="*/ 327 w 454"/>
                    <a:gd name="T49" fmla="*/ 31 h 338"/>
                    <a:gd name="T50" fmla="*/ 227 w 454"/>
                    <a:gd name="T51" fmla="*/ 26 h 338"/>
                    <a:gd name="T52" fmla="*/ 231 w 454"/>
                    <a:gd name="T53" fmla="*/ 240 h 338"/>
                    <a:gd name="T54" fmla="*/ 396 w 454"/>
                    <a:gd name="T55" fmla="*/ 237 h 338"/>
                    <a:gd name="T56" fmla="*/ 395 w 454"/>
                    <a:gd name="T57" fmla="*/ 221 h 338"/>
                    <a:gd name="T58" fmla="*/ 358 w 454"/>
                    <a:gd name="T59" fmla="*/ 204 h 338"/>
                    <a:gd name="T60" fmla="*/ 352 w 454"/>
                    <a:gd name="T61" fmla="*/ 72 h 338"/>
                    <a:gd name="T62" fmla="*/ 352 w 454"/>
                    <a:gd name="T63" fmla="*/ 72 h 3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454" h="338">
                      <a:moveTo>
                        <a:pt x="352" y="72"/>
                      </a:moveTo>
                      <a:lnTo>
                        <a:pt x="356" y="75"/>
                      </a:lnTo>
                      <a:lnTo>
                        <a:pt x="359" y="78"/>
                      </a:lnTo>
                      <a:lnTo>
                        <a:pt x="367" y="84"/>
                      </a:lnTo>
                      <a:lnTo>
                        <a:pt x="374" y="90"/>
                      </a:lnTo>
                      <a:lnTo>
                        <a:pt x="383" y="96"/>
                      </a:lnTo>
                      <a:lnTo>
                        <a:pt x="391" y="102"/>
                      </a:lnTo>
                      <a:lnTo>
                        <a:pt x="402" y="108"/>
                      </a:lnTo>
                      <a:lnTo>
                        <a:pt x="410" y="112"/>
                      </a:lnTo>
                      <a:lnTo>
                        <a:pt x="419" y="116"/>
                      </a:lnTo>
                      <a:lnTo>
                        <a:pt x="425" y="119"/>
                      </a:lnTo>
                      <a:lnTo>
                        <a:pt x="431" y="123"/>
                      </a:lnTo>
                      <a:lnTo>
                        <a:pt x="438" y="128"/>
                      </a:lnTo>
                      <a:lnTo>
                        <a:pt x="442" y="130"/>
                      </a:lnTo>
                      <a:lnTo>
                        <a:pt x="454" y="338"/>
                      </a:lnTo>
                      <a:lnTo>
                        <a:pt x="83" y="335"/>
                      </a:lnTo>
                      <a:lnTo>
                        <a:pt x="79" y="242"/>
                      </a:lnTo>
                      <a:lnTo>
                        <a:pt x="171" y="241"/>
                      </a:lnTo>
                      <a:lnTo>
                        <a:pt x="169" y="22"/>
                      </a:lnTo>
                      <a:lnTo>
                        <a:pt x="25" y="24"/>
                      </a:lnTo>
                      <a:lnTo>
                        <a:pt x="19" y="110"/>
                      </a:lnTo>
                      <a:lnTo>
                        <a:pt x="6" y="108"/>
                      </a:lnTo>
                      <a:lnTo>
                        <a:pt x="0" y="0"/>
                      </a:lnTo>
                      <a:lnTo>
                        <a:pt x="312" y="0"/>
                      </a:lnTo>
                      <a:lnTo>
                        <a:pt x="327" y="31"/>
                      </a:lnTo>
                      <a:lnTo>
                        <a:pt x="227" y="26"/>
                      </a:lnTo>
                      <a:lnTo>
                        <a:pt x="231" y="240"/>
                      </a:lnTo>
                      <a:lnTo>
                        <a:pt x="396" y="237"/>
                      </a:lnTo>
                      <a:lnTo>
                        <a:pt x="395" y="221"/>
                      </a:lnTo>
                      <a:lnTo>
                        <a:pt x="358" y="204"/>
                      </a:lnTo>
                      <a:lnTo>
                        <a:pt x="352" y="72"/>
                      </a:lnTo>
                      <a:lnTo>
                        <a:pt x="352" y="72"/>
                      </a:lnTo>
                      <a:close/>
                    </a:path>
                  </a:pathLst>
                </a:custGeom>
                <a:solidFill>
                  <a:srgbClr val="8F3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3" name="Freeform 229"/>
                <p:cNvSpPr>
                  <a:spLocks/>
                </p:cNvSpPr>
                <p:nvPr/>
              </p:nvSpPr>
              <p:spPr bwMode="auto">
                <a:xfrm>
                  <a:off x="4083" y="3985"/>
                  <a:ext cx="756" cy="182"/>
                </a:xfrm>
                <a:custGeom>
                  <a:avLst/>
                  <a:gdLst>
                    <a:gd name="T0" fmla="*/ 845 w 1511"/>
                    <a:gd name="T1" fmla="*/ 10 h 364"/>
                    <a:gd name="T2" fmla="*/ 813 w 1511"/>
                    <a:gd name="T3" fmla="*/ 35 h 364"/>
                    <a:gd name="T4" fmla="*/ 784 w 1511"/>
                    <a:gd name="T5" fmla="*/ 50 h 364"/>
                    <a:gd name="T6" fmla="*/ 749 w 1511"/>
                    <a:gd name="T7" fmla="*/ 67 h 364"/>
                    <a:gd name="T8" fmla="*/ 702 w 1511"/>
                    <a:gd name="T9" fmla="*/ 80 h 364"/>
                    <a:gd name="T10" fmla="*/ 675 w 1511"/>
                    <a:gd name="T11" fmla="*/ 88 h 364"/>
                    <a:gd name="T12" fmla="*/ 646 w 1511"/>
                    <a:gd name="T13" fmla="*/ 95 h 364"/>
                    <a:gd name="T14" fmla="*/ 613 w 1511"/>
                    <a:gd name="T15" fmla="*/ 99 h 364"/>
                    <a:gd name="T16" fmla="*/ 584 w 1511"/>
                    <a:gd name="T17" fmla="*/ 103 h 364"/>
                    <a:gd name="T18" fmla="*/ 556 w 1511"/>
                    <a:gd name="T19" fmla="*/ 107 h 364"/>
                    <a:gd name="T20" fmla="*/ 505 w 1511"/>
                    <a:gd name="T21" fmla="*/ 113 h 364"/>
                    <a:gd name="T22" fmla="*/ 462 w 1511"/>
                    <a:gd name="T23" fmla="*/ 117 h 364"/>
                    <a:gd name="T24" fmla="*/ 426 w 1511"/>
                    <a:gd name="T25" fmla="*/ 119 h 364"/>
                    <a:gd name="T26" fmla="*/ 398 w 1511"/>
                    <a:gd name="T27" fmla="*/ 119 h 364"/>
                    <a:gd name="T28" fmla="*/ 374 w 1511"/>
                    <a:gd name="T29" fmla="*/ 120 h 364"/>
                    <a:gd name="T30" fmla="*/ 227 w 1511"/>
                    <a:gd name="T31" fmla="*/ 237 h 364"/>
                    <a:gd name="T32" fmla="*/ 28 w 1511"/>
                    <a:gd name="T33" fmla="*/ 59 h 364"/>
                    <a:gd name="T34" fmla="*/ 23 w 1511"/>
                    <a:gd name="T35" fmla="*/ 85 h 364"/>
                    <a:gd name="T36" fmla="*/ 19 w 1511"/>
                    <a:gd name="T37" fmla="*/ 112 h 364"/>
                    <a:gd name="T38" fmla="*/ 13 w 1511"/>
                    <a:gd name="T39" fmla="*/ 143 h 364"/>
                    <a:gd name="T40" fmla="*/ 8 w 1511"/>
                    <a:gd name="T41" fmla="*/ 177 h 364"/>
                    <a:gd name="T42" fmla="*/ 4 w 1511"/>
                    <a:gd name="T43" fmla="*/ 210 h 364"/>
                    <a:gd name="T44" fmla="*/ 2 w 1511"/>
                    <a:gd name="T45" fmla="*/ 241 h 364"/>
                    <a:gd name="T46" fmla="*/ 0 w 1511"/>
                    <a:gd name="T47" fmla="*/ 278 h 364"/>
                    <a:gd name="T48" fmla="*/ 2 w 1511"/>
                    <a:gd name="T49" fmla="*/ 318 h 364"/>
                    <a:gd name="T50" fmla="*/ 5 w 1511"/>
                    <a:gd name="T51" fmla="*/ 346 h 364"/>
                    <a:gd name="T52" fmla="*/ 9 w 1511"/>
                    <a:gd name="T53" fmla="*/ 364 h 364"/>
                    <a:gd name="T54" fmla="*/ 927 w 1511"/>
                    <a:gd name="T55" fmla="*/ 159 h 364"/>
                    <a:gd name="T56" fmla="*/ 943 w 1511"/>
                    <a:gd name="T57" fmla="*/ 250 h 364"/>
                    <a:gd name="T58" fmla="*/ 957 w 1511"/>
                    <a:gd name="T59" fmla="*/ 333 h 364"/>
                    <a:gd name="T60" fmla="*/ 987 w 1511"/>
                    <a:gd name="T61" fmla="*/ 333 h 364"/>
                    <a:gd name="T62" fmla="*/ 1014 w 1511"/>
                    <a:gd name="T63" fmla="*/ 334 h 364"/>
                    <a:gd name="T64" fmla="*/ 1043 w 1511"/>
                    <a:gd name="T65" fmla="*/ 334 h 364"/>
                    <a:gd name="T66" fmla="*/ 1074 w 1511"/>
                    <a:gd name="T67" fmla="*/ 335 h 364"/>
                    <a:gd name="T68" fmla="*/ 1108 w 1511"/>
                    <a:gd name="T69" fmla="*/ 336 h 364"/>
                    <a:gd name="T70" fmla="*/ 1143 w 1511"/>
                    <a:gd name="T71" fmla="*/ 338 h 364"/>
                    <a:gd name="T72" fmla="*/ 1177 w 1511"/>
                    <a:gd name="T73" fmla="*/ 338 h 364"/>
                    <a:gd name="T74" fmla="*/ 1211 w 1511"/>
                    <a:gd name="T75" fmla="*/ 339 h 364"/>
                    <a:gd name="T76" fmla="*/ 1243 w 1511"/>
                    <a:gd name="T77" fmla="*/ 339 h 364"/>
                    <a:gd name="T78" fmla="*/ 1276 w 1511"/>
                    <a:gd name="T79" fmla="*/ 340 h 364"/>
                    <a:gd name="T80" fmla="*/ 1313 w 1511"/>
                    <a:gd name="T81" fmla="*/ 340 h 364"/>
                    <a:gd name="T82" fmla="*/ 1323 w 1511"/>
                    <a:gd name="T83" fmla="*/ 336 h 364"/>
                    <a:gd name="T84" fmla="*/ 1323 w 1511"/>
                    <a:gd name="T85" fmla="*/ 305 h 364"/>
                    <a:gd name="T86" fmla="*/ 1323 w 1511"/>
                    <a:gd name="T87" fmla="*/ 278 h 364"/>
                    <a:gd name="T88" fmla="*/ 1323 w 1511"/>
                    <a:gd name="T89" fmla="*/ 248 h 364"/>
                    <a:gd name="T90" fmla="*/ 1323 w 1511"/>
                    <a:gd name="T91" fmla="*/ 219 h 364"/>
                    <a:gd name="T92" fmla="*/ 1323 w 1511"/>
                    <a:gd name="T93" fmla="*/ 190 h 364"/>
                    <a:gd name="T94" fmla="*/ 1270 w 1511"/>
                    <a:gd name="T95" fmla="*/ 181 h 364"/>
                    <a:gd name="T96" fmla="*/ 1336 w 1511"/>
                    <a:gd name="T97" fmla="*/ 31 h 364"/>
                    <a:gd name="T98" fmla="*/ 1511 w 1511"/>
                    <a:gd name="T99" fmla="*/ 71 h 3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1511" h="364">
                      <a:moveTo>
                        <a:pt x="1495" y="3"/>
                      </a:moveTo>
                      <a:lnTo>
                        <a:pt x="855" y="0"/>
                      </a:lnTo>
                      <a:lnTo>
                        <a:pt x="852" y="3"/>
                      </a:lnTo>
                      <a:lnTo>
                        <a:pt x="845" y="10"/>
                      </a:lnTo>
                      <a:lnTo>
                        <a:pt x="839" y="14"/>
                      </a:lnTo>
                      <a:lnTo>
                        <a:pt x="833" y="21"/>
                      </a:lnTo>
                      <a:lnTo>
                        <a:pt x="823" y="28"/>
                      </a:lnTo>
                      <a:lnTo>
                        <a:pt x="813" y="35"/>
                      </a:lnTo>
                      <a:lnTo>
                        <a:pt x="806" y="39"/>
                      </a:lnTo>
                      <a:lnTo>
                        <a:pt x="799" y="43"/>
                      </a:lnTo>
                      <a:lnTo>
                        <a:pt x="792" y="46"/>
                      </a:lnTo>
                      <a:lnTo>
                        <a:pt x="784" y="50"/>
                      </a:lnTo>
                      <a:lnTo>
                        <a:pt x="776" y="54"/>
                      </a:lnTo>
                      <a:lnTo>
                        <a:pt x="767" y="59"/>
                      </a:lnTo>
                      <a:lnTo>
                        <a:pt x="758" y="62"/>
                      </a:lnTo>
                      <a:lnTo>
                        <a:pt x="749" y="67"/>
                      </a:lnTo>
                      <a:lnTo>
                        <a:pt x="737" y="69"/>
                      </a:lnTo>
                      <a:lnTo>
                        <a:pt x="727" y="73"/>
                      </a:lnTo>
                      <a:lnTo>
                        <a:pt x="714" y="77"/>
                      </a:lnTo>
                      <a:lnTo>
                        <a:pt x="702" y="80"/>
                      </a:lnTo>
                      <a:lnTo>
                        <a:pt x="694" y="82"/>
                      </a:lnTo>
                      <a:lnTo>
                        <a:pt x="688" y="84"/>
                      </a:lnTo>
                      <a:lnTo>
                        <a:pt x="681" y="85"/>
                      </a:lnTo>
                      <a:lnTo>
                        <a:pt x="675" y="88"/>
                      </a:lnTo>
                      <a:lnTo>
                        <a:pt x="668" y="89"/>
                      </a:lnTo>
                      <a:lnTo>
                        <a:pt x="661" y="91"/>
                      </a:lnTo>
                      <a:lnTo>
                        <a:pt x="653" y="92"/>
                      </a:lnTo>
                      <a:lnTo>
                        <a:pt x="646" y="95"/>
                      </a:lnTo>
                      <a:lnTo>
                        <a:pt x="637" y="95"/>
                      </a:lnTo>
                      <a:lnTo>
                        <a:pt x="629" y="96"/>
                      </a:lnTo>
                      <a:lnTo>
                        <a:pt x="620" y="97"/>
                      </a:lnTo>
                      <a:lnTo>
                        <a:pt x="613" y="99"/>
                      </a:lnTo>
                      <a:lnTo>
                        <a:pt x="606" y="100"/>
                      </a:lnTo>
                      <a:lnTo>
                        <a:pt x="599" y="101"/>
                      </a:lnTo>
                      <a:lnTo>
                        <a:pt x="591" y="102"/>
                      </a:lnTo>
                      <a:lnTo>
                        <a:pt x="584" y="103"/>
                      </a:lnTo>
                      <a:lnTo>
                        <a:pt x="577" y="103"/>
                      </a:lnTo>
                      <a:lnTo>
                        <a:pt x="570" y="105"/>
                      </a:lnTo>
                      <a:lnTo>
                        <a:pt x="562" y="106"/>
                      </a:lnTo>
                      <a:lnTo>
                        <a:pt x="556" y="107"/>
                      </a:lnTo>
                      <a:lnTo>
                        <a:pt x="543" y="108"/>
                      </a:lnTo>
                      <a:lnTo>
                        <a:pt x="531" y="111"/>
                      </a:lnTo>
                      <a:lnTo>
                        <a:pt x="517" y="112"/>
                      </a:lnTo>
                      <a:lnTo>
                        <a:pt x="505" y="113"/>
                      </a:lnTo>
                      <a:lnTo>
                        <a:pt x="494" y="114"/>
                      </a:lnTo>
                      <a:lnTo>
                        <a:pt x="483" y="116"/>
                      </a:lnTo>
                      <a:lnTo>
                        <a:pt x="472" y="116"/>
                      </a:lnTo>
                      <a:lnTo>
                        <a:pt x="462" y="117"/>
                      </a:lnTo>
                      <a:lnTo>
                        <a:pt x="452" y="118"/>
                      </a:lnTo>
                      <a:lnTo>
                        <a:pt x="445" y="119"/>
                      </a:lnTo>
                      <a:lnTo>
                        <a:pt x="435" y="119"/>
                      </a:lnTo>
                      <a:lnTo>
                        <a:pt x="426" y="119"/>
                      </a:lnTo>
                      <a:lnTo>
                        <a:pt x="419" y="119"/>
                      </a:lnTo>
                      <a:lnTo>
                        <a:pt x="412" y="119"/>
                      </a:lnTo>
                      <a:lnTo>
                        <a:pt x="404" y="119"/>
                      </a:lnTo>
                      <a:lnTo>
                        <a:pt x="398" y="119"/>
                      </a:lnTo>
                      <a:lnTo>
                        <a:pt x="392" y="119"/>
                      </a:lnTo>
                      <a:lnTo>
                        <a:pt x="389" y="120"/>
                      </a:lnTo>
                      <a:lnTo>
                        <a:pt x="380" y="120"/>
                      </a:lnTo>
                      <a:lnTo>
                        <a:pt x="374" y="120"/>
                      </a:lnTo>
                      <a:lnTo>
                        <a:pt x="371" y="120"/>
                      </a:lnTo>
                      <a:lnTo>
                        <a:pt x="371" y="122"/>
                      </a:lnTo>
                      <a:lnTo>
                        <a:pt x="367" y="227"/>
                      </a:lnTo>
                      <a:lnTo>
                        <a:pt x="227" y="237"/>
                      </a:lnTo>
                      <a:lnTo>
                        <a:pt x="221" y="97"/>
                      </a:lnTo>
                      <a:lnTo>
                        <a:pt x="31" y="54"/>
                      </a:lnTo>
                      <a:lnTo>
                        <a:pt x="30" y="54"/>
                      </a:lnTo>
                      <a:lnTo>
                        <a:pt x="28" y="59"/>
                      </a:lnTo>
                      <a:lnTo>
                        <a:pt x="27" y="65"/>
                      </a:lnTo>
                      <a:lnTo>
                        <a:pt x="26" y="74"/>
                      </a:lnTo>
                      <a:lnTo>
                        <a:pt x="23" y="79"/>
                      </a:lnTo>
                      <a:lnTo>
                        <a:pt x="23" y="85"/>
                      </a:lnTo>
                      <a:lnTo>
                        <a:pt x="21" y="91"/>
                      </a:lnTo>
                      <a:lnTo>
                        <a:pt x="21" y="99"/>
                      </a:lnTo>
                      <a:lnTo>
                        <a:pt x="19" y="105"/>
                      </a:lnTo>
                      <a:lnTo>
                        <a:pt x="19" y="112"/>
                      </a:lnTo>
                      <a:lnTo>
                        <a:pt x="16" y="120"/>
                      </a:lnTo>
                      <a:lnTo>
                        <a:pt x="16" y="129"/>
                      </a:lnTo>
                      <a:lnTo>
                        <a:pt x="14" y="136"/>
                      </a:lnTo>
                      <a:lnTo>
                        <a:pt x="13" y="143"/>
                      </a:lnTo>
                      <a:lnTo>
                        <a:pt x="11" y="152"/>
                      </a:lnTo>
                      <a:lnTo>
                        <a:pt x="10" y="160"/>
                      </a:lnTo>
                      <a:lnTo>
                        <a:pt x="9" y="168"/>
                      </a:lnTo>
                      <a:lnTo>
                        <a:pt x="8" y="177"/>
                      </a:lnTo>
                      <a:lnTo>
                        <a:pt x="7" y="185"/>
                      </a:lnTo>
                      <a:lnTo>
                        <a:pt x="7" y="194"/>
                      </a:lnTo>
                      <a:lnTo>
                        <a:pt x="5" y="202"/>
                      </a:lnTo>
                      <a:lnTo>
                        <a:pt x="4" y="210"/>
                      </a:lnTo>
                      <a:lnTo>
                        <a:pt x="3" y="218"/>
                      </a:lnTo>
                      <a:lnTo>
                        <a:pt x="3" y="226"/>
                      </a:lnTo>
                      <a:lnTo>
                        <a:pt x="2" y="233"/>
                      </a:lnTo>
                      <a:lnTo>
                        <a:pt x="2" y="241"/>
                      </a:lnTo>
                      <a:lnTo>
                        <a:pt x="2" y="248"/>
                      </a:lnTo>
                      <a:lnTo>
                        <a:pt x="2" y="255"/>
                      </a:lnTo>
                      <a:lnTo>
                        <a:pt x="0" y="266"/>
                      </a:lnTo>
                      <a:lnTo>
                        <a:pt x="0" y="278"/>
                      </a:lnTo>
                      <a:lnTo>
                        <a:pt x="0" y="289"/>
                      </a:lnTo>
                      <a:lnTo>
                        <a:pt x="2" y="300"/>
                      </a:lnTo>
                      <a:lnTo>
                        <a:pt x="2" y="309"/>
                      </a:lnTo>
                      <a:lnTo>
                        <a:pt x="2" y="318"/>
                      </a:lnTo>
                      <a:lnTo>
                        <a:pt x="3" y="326"/>
                      </a:lnTo>
                      <a:lnTo>
                        <a:pt x="4" y="334"/>
                      </a:lnTo>
                      <a:lnTo>
                        <a:pt x="4" y="340"/>
                      </a:lnTo>
                      <a:lnTo>
                        <a:pt x="5" y="346"/>
                      </a:lnTo>
                      <a:lnTo>
                        <a:pt x="5" y="351"/>
                      </a:lnTo>
                      <a:lnTo>
                        <a:pt x="7" y="356"/>
                      </a:lnTo>
                      <a:lnTo>
                        <a:pt x="8" y="362"/>
                      </a:lnTo>
                      <a:lnTo>
                        <a:pt x="9" y="364"/>
                      </a:lnTo>
                      <a:lnTo>
                        <a:pt x="417" y="361"/>
                      </a:lnTo>
                      <a:lnTo>
                        <a:pt x="413" y="213"/>
                      </a:lnTo>
                      <a:lnTo>
                        <a:pt x="460" y="160"/>
                      </a:lnTo>
                      <a:lnTo>
                        <a:pt x="927" y="159"/>
                      </a:lnTo>
                      <a:lnTo>
                        <a:pt x="935" y="40"/>
                      </a:lnTo>
                      <a:lnTo>
                        <a:pt x="1083" y="42"/>
                      </a:lnTo>
                      <a:lnTo>
                        <a:pt x="1079" y="251"/>
                      </a:lnTo>
                      <a:lnTo>
                        <a:pt x="943" y="250"/>
                      </a:lnTo>
                      <a:lnTo>
                        <a:pt x="949" y="333"/>
                      </a:lnTo>
                      <a:lnTo>
                        <a:pt x="949" y="333"/>
                      </a:lnTo>
                      <a:lnTo>
                        <a:pt x="953" y="333"/>
                      </a:lnTo>
                      <a:lnTo>
                        <a:pt x="957" y="333"/>
                      </a:lnTo>
                      <a:lnTo>
                        <a:pt x="965" y="333"/>
                      </a:lnTo>
                      <a:lnTo>
                        <a:pt x="972" y="333"/>
                      </a:lnTo>
                      <a:lnTo>
                        <a:pt x="982" y="333"/>
                      </a:lnTo>
                      <a:lnTo>
                        <a:pt x="987" y="333"/>
                      </a:lnTo>
                      <a:lnTo>
                        <a:pt x="993" y="333"/>
                      </a:lnTo>
                      <a:lnTo>
                        <a:pt x="1000" y="333"/>
                      </a:lnTo>
                      <a:lnTo>
                        <a:pt x="1008" y="334"/>
                      </a:lnTo>
                      <a:lnTo>
                        <a:pt x="1014" y="334"/>
                      </a:lnTo>
                      <a:lnTo>
                        <a:pt x="1020" y="334"/>
                      </a:lnTo>
                      <a:lnTo>
                        <a:pt x="1027" y="334"/>
                      </a:lnTo>
                      <a:lnTo>
                        <a:pt x="1035" y="334"/>
                      </a:lnTo>
                      <a:lnTo>
                        <a:pt x="1043" y="334"/>
                      </a:lnTo>
                      <a:lnTo>
                        <a:pt x="1050" y="334"/>
                      </a:lnTo>
                      <a:lnTo>
                        <a:pt x="1059" y="334"/>
                      </a:lnTo>
                      <a:lnTo>
                        <a:pt x="1067" y="335"/>
                      </a:lnTo>
                      <a:lnTo>
                        <a:pt x="1074" y="335"/>
                      </a:lnTo>
                      <a:lnTo>
                        <a:pt x="1083" y="335"/>
                      </a:lnTo>
                      <a:lnTo>
                        <a:pt x="1091" y="335"/>
                      </a:lnTo>
                      <a:lnTo>
                        <a:pt x="1100" y="336"/>
                      </a:lnTo>
                      <a:lnTo>
                        <a:pt x="1108" y="336"/>
                      </a:lnTo>
                      <a:lnTo>
                        <a:pt x="1118" y="336"/>
                      </a:lnTo>
                      <a:lnTo>
                        <a:pt x="1126" y="336"/>
                      </a:lnTo>
                      <a:lnTo>
                        <a:pt x="1136" y="338"/>
                      </a:lnTo>
                      <a:lnTo>
                        <a:pt x="1143" y="338"/>
                      </a:lnTo>
                      <a:lnTo>
                        <a:pt x="1153" y="338"/>
                      </a:lnTo>
                      <a:lnTo>
                        <a:pt x="1160" y="338"/>
                      </a:lnTo>
                      <a:lnTo>
                        <a:pt x="1170" y="338"/>
                      </a:lnTo>
                      <a:lnTo>
                        <a:pt x="1177" y="338"/>
                      </a:lnTo>
                      <a:lnTo>
                        <a:pt x="1187" y="338"/>
                      </a:lnTo>
                      <a:lnTo>
                        <a:pt x="1194" y="338"/>
                      </a:lnTo>
                      <a:lnTo>
                        <a:pt x="1204" y="339"/>
                      </a:lnTo>
                      <a:lnTo>
                        <a:pt x="1211" y="339"/>
                      </a:lnTo>
                      <a:lnTo>
                        <a:pt x="1220" y="339"/>
                      </a:lnTo>
                      <a:lnTo>
                        <a:pt x="1227" y="339"/>
                      </a:lnTo>
                      <a:lnTo>
                        <a:pt x="1236" y="339"/>
                      </a:lnTo>
                      <a:lnTo>
                        <a:pt x="1243" y="339"/>
                      </a:lnTo>
                      <a:lnTo>
                        <a:pt x="1250" y="339"/>
                      </a:lnTo>
                      <a:lnTo>
                        <a:pt x="1258" y="339"/>
                      </a:lnTo>
                      <a:lnTo>
                        <a:pt x="1265" y="340"/>
                      </a:lnTo>
                      <a:lnTo>
                        <a:pt x="1276" y="340"/>
                      </a:lnTo>
                      <a:lnTo>
                        <a:pt x="1288" y="340"/>
                      </a:lnTo>
                      <a:lnTo>
                        <a:pt x="1298" y="340"/>
                      </a:lnTo>
                      <a:lnTo>
                        <a:pt x="1307" y="340"/>
                      </a:lnTo>
                      <a:lnTo>
                        <a:pt x="1313" y="340"/>
                      </a:lnTo>
                      <a:lnTo>
                        <a:pt x="1319" y="340"/>
                      </a:lnTo>
                      <a:lnTo>
                        <a:pt x="1322" y="340"/>
                      </a:lnTo>
                      <a:lnTo>
                        <a:pt x="1324" y="340"/>
                      </a:lnTo>
                      <a:lnTo>
                        <a:pt x="1323" y="336"/>
                      </a:lnTo>
                      <a:lnTo>
                        <a:pt x="1323" y="332"/>
                      </a:lnTo>
                      <a:lnTo>
                        <a:pt x="1323" y="322"/>
                      </a:lnTo>
                      <a:lnTo>
                        <a:pt x="1323" y="312"/>
                      </a:lnTo>
                      <a:lnTo>
                        <a:pt x="1323" y="305"/>
                      </a:lnTo>
                      <a:lnTo>
                        <a:pt x="1323" y="299"/>
                      </a:lnTo>
                      <a:lnTo>
                        <a:pt x="1323" y="292"/>
                      </a:lnTo>
                      <a:lnTo>
                        <a:pt x="1323" y="285"/>
                      </a:lnTo>
                      <a:lnTo>
                        <a:pt x="1323" y="278"/>
                      </a:lnTo>
                      <a:lnTo>
                        <a:pt x="1323" y="271"/>
                      </a:lnTo>
                      <a:lnTo>
                        <a:pt x="1323" y="264"/>
                      </a:lnTo>
                      <a:lnTo>
                        <a:pt x="1323" y="256"/>
                      </a:lnTo>
                      <a:lnTo>
                        <a:pt x="1323" y="248"/>
                      </a:lnTo>
                      <a:lnTo>
                        <a:pt x="1323" y="241"/>
                      </a:lnTo>
                      <a:lnTo>
                        <a:pt x="1323" y="233"/>
                      </a:lnTo>
                      <a:lnTo>
                        <a:pt x="1323" y="226"/>
                      </a:lnTo>
                      <a:lnTo>
                        <a:pt x="1323" y="219"/>
                      </a:lnTo>
                      <a:lnTo>
                        <a:pt x="1323" y="211"/>
                      </a:lnTo>
                      <a:lnTo>
                        <a:pt x="1323" y="205"/>
                      </a:lnTo>
                      <a:lnTo>
                        <a:pt x="1323" y="201"/>
                      </a:lnTo>
                      <a:lnTo>
                        <a:pt x="1323" y="190"/>
                      </a:lnTo>
                      <a:lnTo>
                        <a:pt x="1323" y="182"/>
                      </a:lnTo>
                      <a:lnTo>
                        <a:pt x="1323" y="177"/>
                      </a:lnTo>
                      <a:lnTo>
                        <a:pt x="1323" y="176"/>
                      </a:lnTo>
                      <a:lnTo>
                        <a:pt x="1270" y="181"/>
                      </a:lnTo>
                      <a:lnTo>
                        <a:pt x="1271" y="242"/>
                      </a:lnTo>
                      <a:lnTo>
                        <a:pt x="1136" y="241"/>
                      </a:lnTo>
                      <a:lnTo>
                        <a:pt x="1133" y="38"/>
                      </a:lnTo>
                      <a:lnTo>
                        <a:pt x="1336" y="31"/>
                      </a:lnTo>
                      <a:lnTo>
                        <a:pt x="1461" y="29"/>
                      </a:lnTo>
                      <a:lnTo>
                        <a:pt x="1459" y="339"/>
                      </a:lnTo>
                      <a:lnTo>
                        <a:pt x="1505" y="339"/>
                      </a:lnTo>
                      <a:lnTo>
                        <a:pt x="1511" y="71"/>
                      </a:lnTo>
                      <a:lnTo>
                        <a:pt x="1509" y="29"/>
                      </a:lnTo>
                      <a:lnTo>
                        <a:pt x="1495" y="3"/>
                      </a:lnTo>
                      <a:lnTo>
                        <a:pt x="1495" y="3"/>
                      </a:lnTo>
                      <a:close/>
                    </a:path>
                  </a:pathLst>
                </a:custGeom>
                <a:solidFill>
                  <a:srgbClr val="8F3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4" name="Freeform 230"/>
                <p:cNvSpPr>
                  <a:spLocks/>
                </p:cNvSpPr>
                <p:nvPr/>
              </p:nvSpPr>
              <p:spPr bwMode="auto">
                <a:xfrm>
                  <a:off x="4325" y="4094"/>
                  <a:ext cx="201" cy="68"/>
                </a:xfrm>
                <a:custGeom>
                  <a:avLst/>
                  <a:gdLst>
                    <a:gd name="T0" fmla="*/ 0 w 403"/>
                    <a:gd name="T1" fmla="*/ 0 h 137"/>
                    <a:gd name="T2" fmla="*/ 4 w 403"/>
                    <a:gd name="T3" fmla="*/ 137 h 137"/>
                    <a:gd name="T4" fmla="*/ 397 w 403"/>
                    <a:gd name="T5" fmla="*/ 136 h 137"/>
                    <a:gd name="T6" fmla="*/ 403 w 403"/>
                    <a:gd name="T7" fmla="*/ 2 h 137"/>
                    <a:gd name="T8" fmla="*/ 0 w 403"/>
                    <a:gd name="T9" fmla="*/ 0 h 137"/>
                    <a:gd name="T10" fmla="*/ 0 w 403"/>
                    <a:gd name="T11" fmla="*/ 0 h 1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03" h="137">
                      <a:moveTo>
                        <a:pt x="0" y="0"/>
                      </a:moveTo>
                      <a:lnTo>
                        <a:pt x="4" y="137"/>
                      </a:lnTo>
                      <a:lnTo>
                        <a:pt x="397" y="136"/>
                      </a:lnTo>
                      <a:lnTo>
                        <a:pt x="403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F3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5" name="Freeform 231"/>
                <p:cNvSpPr>
                  <a:spLocks/>
                </p:cNvSpPr>
                <p:nvPr/>
              </p:nvSpPr>
              <p:spPr bwMode="auto">
                <a:xfrm>
                  <a:off x="5412" y="3835"/>
                  <a:ext cx="49" cy="89"/>
                </a:xfrm>
                <a:custGeom>
                  <a:avLst/>
                  <a:gdLst>
                    <a:gd name="T0" fmla="*/ 0 w 98"/>
                    <a:gd name="T1" fmla="*/ 3 h 179"/>
                    <a:gd name="T2" fmla="*/ 0 w 98"/>
                    <a:gd name="T3" fmla="*/ 179 h 179"/>
                    <a:gd name="T4" fmla="*/ 0 w 98"/>
                    <a:gd name="T5" fmla="*/ 178 h 179"/>
                    <a:gd name="T6" fmla="*/ 5 w 98"/>
                    <a:gd name="T7" fmla="*/ 175 h 179"/>
                    <a:gd name="T8" fmla="*/ 9 w 98"/>
                    <a:gd name="T9" fmla="*/ 172 h 179"/>
                    <a:gd name="T10" fmla="*/ 17 w 98"/>
                    <a:gd name="T11" fmla="*/ 168 h 179"/>
                    <a:gd name="T12" fmla="*/ 24 w 98"/>
                    <a:gd name="T13" fmla="*/ 161 h 179"/>
                    <a:gd name="T14" fmla="*/ 35 w 98"/>
                    <a:gd name="T15" fmla="*/ 155 h 179"/>
                    <a:gd name="T16" fmla="*/ 45 w 98"/>
                    <a:gd name="T17" fmla="*/ 147 h 179"/>
                    <a:gd name="T18" fmla="*/ 56 w 98"/>
                    <a:gd name="T19" fmla="*/ 140 h 179"/>
                    <a:gd name="T20" fmla="*/ 64 w 98"/>
                    <a:gd name="T21" fmla="*/ 130 h 179"/>
                    <a:gd name="T22" fmla="*/ 74 w 98"/>
                    <a:gd name="T23" fmla="*/ 121 h 179"/>
                    <a:gd name="T24" fmla="*/ 81 w 98"/>
                    <a:gd name="T25" fmla="*/ 110 h 179"/>
                    <a:gd name="T26" fmla="*/ 90 w 98"/>
                    <a:gd name="T27" fmla="*/ 100 h 179"/>
                    <a:gd name="T28" fmla="*/ 94 w 98"/>
                    <a:gd name="T29" fmla="*/ 88 h 179"/>
                    <a:gd name="T30" fmla="*/ 98 w 98"/>
                    <a:gd name="T31" fmla="*/ 77 h 179"/>
                    <a:gd name="T32" fmla="*/ 98 w 98"/>
                    <a:gd name="T33" fmla="*/ 65 h 179"/>
                    <a:gd name="T34" fmla="*/ 98 w 98"/>
                    <a:gd name="T35" fmla="*/ 54 h 179"/>
                    <a:gd name="T36" fmla="*/ 93 w 98"/>
                    <a:gd name="T37" fmla="*/ 42 h 179"/>
                    <a:gd name="T38" fmla="*/ 87 w 98"/>
                    <a:gd name="T39" fmla="*/ 32 h 179"/>
                    <a:gd name="T40" fmla="*/ 80 w 98"/>
                    <a:gd name="T41" fmla="*/ 24 h 179"/>
                    <a:gd name="T42" fmla="*/ 74 w 98"/>
                    <a:gd name="T43" fmla="*/ 17 h 179"/>
                    <a:gd name="T44" fmla="*/ 65 w 98"/>
                    <a:gd name="T45" fmla="*/ 11 h 179"/>
                    <a:gd name="T46" fmla="*/ 57 w 98"/>
                    <a:gd name="T47" fmla="*/ 8 h 179"/>
                    <a:gd name="T48" fmla="*/ 48 w 98"/>
                    <a:gd name="T49" fmla="*/ 4 h 179"/>
                    <a:gd name="T50" fmla="*/ 41 w 98"/>
                    <a:gd name="T51" fmla="*/ 3 h 179"/>
                    <a:gd name="T52" fmla="*/ 33 w 98"/>
                    <a:gd name="T53" fmla="*/ 0 h 179"/>
                    <a:gd name="T54" fmla="*/ 24 w 98"/>
                    <a:gd name="T55" fmla="*/ 0 h 179"/>
                    <a:gd name="T56" fmla="*/ 17 w 98"/>
                    <a:gd name="T57" fmla="*/ 0 h 179"/>
                    <a:gd name="T58" fmla="*/ 12 w 98"/>
                    <a:gd name="T59" fmla="*/ 0 h 179"/>
                    <a:gd name="T60" fmla="*/ 2 w 98"/>
                    <a:gd name="T61" fmla="*/ 2 h 179"/>
                    <a:gd name="T62" fmla="*/ 0 w 98"/>
                    <a:gd name="T63" fmla="*/ 3 h 179"/>
                    <a:gd name="T64" fmla="*/ 0 w 98"/>
                    <a:gd name="T65" fmla="*/ 3 h 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98" h="179">
                      <a:moveTo>
                        <a:pt x="0" y="3"/>
                      </a:moveTo>
                      <a:lnTo>
                        <a:pt x="0" y="179"/>
                      </a:lnTo>
                      <a:lnTo>
                        <a:pt x="0" y="178"/>
                      </a:lnTo>
                      <a:lnTo>
                        <a:pt x="5" y="175"/>
                      </a:lnTo>
                      <a:lnTo>
                        <a:pt x="9" y="172"/>
                      </a:lnTo>
                      <a:lnTo>
                        <a:pt x="17" y="168"/>
                      </a:lnTo>
                      <a:lnTo>
                        <a:pt x="24" y="161"/>
                      </a:lnTo>
                      <a:lnTo>
                        <a:pt x="35" y="155"/>
                      </a:lnTo>
                      <a:lnTo>
                        <a:pt x="45" y="147"/>
                      </a:lnTo>
                      <a:lnTo>
                        <a:pt x="56" y="140"/>
                      </a:lnTo>
                      <a:lnTo>
                        <a:pt x="64" y="130"/>
                      </a:lnTo>
                      <a:lnTo>
                        <a:pt x="74" y="121"/>
                      </a:lnTo>
                      <a:lnTo>
                        <a:pt x="81" y="110"/>
                      </a:lnTo>
                      <a:lnTo>
                        <a:pt x="90" y="100"/>
                      </a:lnTo>
                      <a:lnTo>
                        <a:pt x="94" y="88"/>
                      </a:lnTo>
                      <a:lnTo>
                        <a:pt x="98" y="77"/>
                      </a:lnTo>
                      <a:lnTo>
                        <a:pt x="98" y="65"/>
                      </a:lnTo>
                      <a:lnTo>
                        <a:pt x="98" y="54"/>
                      </a:lnTo>
                      <a:lnTo>
                        <a:pt x="93" y="42"/>
                      </a:lnTo>
                      <a:lnTo>
                        <a:pt x="87" y="32"/>
                      </a:lnTo>
                      <a:lnTo>
                        <a:pt x="80" y="24"/>
                      </a:lnTo>
                      <a:lnTo>
                        <a:pt x="74" y="17"/>
                      </a:lnTo>
                      <a:lnTo>
                        <a:pt x="65" y="11"/>
                      </a:lnTo>
                      <a:lnTo>
                        <a:pt x="57" y="8"/>
                      </a:lnTo>
                      <a:lnTo>
                        <a:pt x="48" y="4"/>
                      </a:lnTo>
                      <a:lnTo>
                        <a:pt x="41" y="3"/>
                      </a:lnTo>
                      <a:lnTo>
                        <a:pt x="33" y="0"/>
                      </a:lnTo>
                      <a:lnTo>
                        <a:pt x="24" y="0"/>
                      </a:lnTo>
                      <a:lnTo>
                        <a:pt x="17" y="0"/>
                      </a:lnTo>
                      <a:lnTo>
                        <a:pt x="12" y="0"/>
                      </a:lnTo>
                      <a:lnTo>
                        <a:pt x="2" y="2"/>
                      </a:lnTo>
                      <a:lnTo>
                        <a:pt x="0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8F382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6" name="Freeform 232"/>
                <p:cNvSpPr>
                  <a:spLocks/>
                </p:cNvSpPr>
                <p:nvPr/>
              </p:nvSpPr>
              <p:spPr bwMode="auto">
                <a:xfrm>
                  <a:off x="4840" y="4001"/>
                  <a:ext cx="19" cy="28"/>
                </a:xfrm>
                <a:custGeom>
                  <a:avLst/>
                  <a:gdLst>
                    <a:gd name="T0" fmla="*/ 37 w 37"/>
                    <a:gd name="T1" fmla="*/ 55 h 56"/>
                    <a:gd name="T2" fmla="*/ 0 w 37"/>
                    <a:gd name="T3" fmla="*/ 56 h 56"/>
                    <a:gd name="T4" fmla="*/ 0 w 37"/>
                    <a:gd name="T5" fmla="*/ 4 h 56"/>
                    <a:gd name="T6" fmla="*/ 37 w 37"/>
                    <a:gd name="T7" fmla="*/ 0 h 56"/>
                    <a:gd name="T8" fmla="*/ 37 w 37"/>
                    <a:gd name="T9" fmla="*/ 55 h 56"/>
                    <a:gd name="T10" fmla="*/ 37 w 37"/>
                    <a:gd name="T11" fmla="*/ 55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7" h="56">
                      <a:moveTo>
                        <a:pt x="37" y="55"/>
                      </a:moveTo>
                      <a:lnTo>
                        <a:pt x="0" y="56"/>
                      </a:lnTo>
                      <a:lnTo>
                        <a:pt x="0" y="4"/>
                      </a:lnTo>
                      <a:lnTo>
                        <a:pt x="37" y="0"/>
                      </a:lnTo>
                      <a:lnTo>
                        <a:pt x="37" y="55"/>
                      </a:lnTo>
                      <a:lnTo>
                        <a:pt x="37" y="55"/>
                      </a:lnTo>
                      <a:close/>
                    </a:path>
                  </a:pathLst>
                </a:custGeom>
                <a:solidFill>
                  <a:srgbClr val="70213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7" name="Freeform 233"/>
                <p:cNvSpPr>
                  <a:spLocks/>
                </p:cNvSpPr>
                <p:nvPr/>
              </p:nvSpPr>
              <p:spPr bwMode="auto">
                <a:xfrm>
                  <a:off x="4940" y="3999"/>
                  <a:ext cx="23" cy="86"/>
                </a:xfrm>
                <a:custGeom>
                  <a:avLst/>
                  <a:gdLst>
                    <a:gd name="T0" fmla="*/ 0 w 45"/>
                    <a:gd name="T1" fmla="*/ 0 h 173"/>
                    <a:gd name="T2" fmla="*/ 5 w 45"/>
                    <a:gd name="T3" fmla="*/ 172 h 173"/>
                    <a:gd name="T4" fmla="*/ 45 w 45"/>
                    <a:gd name="T5" fmla="*/ 173 h 173"/>
                    <a:gd name="T6" fmla="*/ 44 w 45"/>
                    <a:gd name="T7" fmla="*/ 0 h 173"/>
                    <a:gd name="T8" fmla="*/ 0 w 45"/>
                    <a:gd name="T9" fmla="*/ 0 h 173"/>
                    <a:gd name="T10" fmla="*/ 0 w 45"/>
                    <a:gd name="T11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5" h="173">
                      <a:moveTo>
                        <a:pt x="0" y="0"/>
                      </a:moveTo>
                      <a:lnTo>
                        <a:pt x="5" y="172"/>
                      </a:lnTo>
                      <a:lnTo>
                        <a:pt x="45" y="173"/>
                      </a:lnTo>
                      <a:lnTo>
                        <a:pt x="44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0213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8" name="Freeform 234"/>
                <p:cNvSpPr>
                  <a:spLocks/>
                </p:cNvSpPr>
                <p:nvPr/>
              </p:nvSpPr>
              <p:spPr bwMode="auto">
                <a:xfrm>
                  <a:off x="5099" y="4002"/>
                  <a:ext cx="18" cy="161"/>
                </a:xfrm>
                <a:custGeom>
                  <a:avLst/>
                  <a:gdLst>
                    <a:gd name="T0" fmla="*/ 0 w 35"/>
                    <a:gd name="T1" fmla="*/ 0 h 323"/>
                    <a:gd name="T2" fmla="*/ 7 w 35"/>
                    <a:gd name="T3" fmla="*/ 322 h 323"/>
                    <a:gd name="T4" fmla="*/ 11 w 35"/>
                    <a:gd name="T5" fmla="*/ 322 h 323"/>
                    <a:gd name="T6" fmla="*/ 20 w 35"/>
                    <a:gd name="T7" fmla="*/ 323 h 323"/>
                    <a:gd name="T8" fmla="*/ 30 w 35"/>
                    <a:gd name="T9" fmla="*/ 322 h 323"/>
                    <a:gd name="T10" fmla="*/ 35 w 35"/>
                    <a:gd name="T11" fmla="*/ 322 h 323"/>
                    <a:gd name="T12" fmla="*/ 34 w 35"/>
                    <a:gd name="T13" fmla="*/ 319 h 323"/>
                    <a:gd name="T14" fmla="*/ 34 w 35"/>
                    <a:gd name="T15" fmla="*/ 317 h 323"/>
                    <a:gd name="T16" fmla="*/ 34 w 35"/>
                    <a:gd name="T17" fmla="*/ 312 h 323"/>
                    <a:gd name="T18" fmla="*/ 34 w 35"/>
                    <a:gd name="T19" fmla="*/ 306 h 323"/>
                    <a:gd name="T20" fmla="*/ 34 w 35"/>
                    <a:gd name="T21" fmla="*/ 298 h 323"/>
                    <a:gd name="T22" fmla="*/ 34 w 35"/>
                    <a:gd name="T23" fmla="*/ 289 h 323"/>
                    <a:gd name="T24" fmla="*/ 34 w 35"/>
                    <a:gd name="T25" fmla="*/ 279 h 323"/>
                    <a:gd name="T26" fmla="*/ 34 w 35"/>
                    <a:gd name="T27" fmla="*/ 270 h 323"/>
                    <a:gd name="T28" fmla="*/ 33 w 35"/>
                    <a:gd name="T29" fmla="*/ 256 h 323"/>
                    <a:gd name="T30" fmla="*/ 33 w 35"/>
                    <a:gd name="T31" fmla="*/ 244 h 323"/>
                    <a:gd name="T32" fmla="*/ 33 w 35"/>
                    <a:gd name="T33" fmla="*/ 237 h 323"/>
                    <a:gd name="T34" fmla="*/ 33 w 35"/>
                    <a:gd name="T35" fmla="*/ 231 h 323"/>
                    <a:gd name="T36" fmla="*/ 33 w 35"/>
                    <a:gd name="T37" fmla="*/ 224 h 323"/>
                    <a:gd name="T38" fmla="*/ 33 w 35"/>
                    <a:gd name="T39" fmla="*/ 217 h 323"/>
                    <a:gd name="T40" fmla="*/ 33 w 35"/>
                    <a:gd name="T41" fmla="*/ 210 h 323"/>
                    <a:gd name="T42" fmla="*/ 33 w 35"/>
                    <a:gd name="T43" fmla="*/ 203 h 323"/>
                    <a:gd name="T44" fmla="*/ 33 w 35"/>
                    <a:gd name="T45" fmla="*/ 196 h 323"/>
                    <a:gd name="T46" fmla="*/ 33 w 35"/>
                    <a:gd name="T47" fmla="*/ 188 h 323"/>
                    <a:gd name="T48" fmla="*/ 33 w 35"/>
                    <a:gd name="T49" fmla="*/ 181 h 323"/>
                    <a:gd name="T50" fmla="*/ 33 w 35"/>
                    <a:gd name="T51" fmla="*/ 174 h 323"/>
                    <a:gd name="T52" fmla="*/ 33 w 35"/>
                    <a:gd name="T53" fmla="*/ 167 h 323"/>
                    <a:gd name="T54" fmla="*/ 33 w 35"/>
                    <a:gd name="T55" fmla="*/ 159 h 323"/>
                    <a:gd name="T56" fmla="*/ 31 w 35"/>
                    <a:gd name="T57" fmla="*/ 151 h 323"/>
                    <a:gd name="T58" fmla="*/ 31 w 35"/>
                    <a:gd name="T59" fmla="*/ 143 h 323"/>
                    <a:gd name="T60" fmla="*/ 31 w 35"/>
                    <a:gd name="T61" fmla="*/ 136 h 323"/>
                    <a:gd name="T62" fmla="*/ 31 w 35"/>
                    <a:gd name="T63" fmla="*/ 129 h 323"/>
                    <a:gd name="T64" fmla="*/ 31 w 35"/>
                    <a:gd name="T65" fmla="*/ 122 h 323"/>
                    <a:gd name="T66" fmla="*/ 31 w 35"/>
                    <a:gd name="T67" fmla="*/ 114 h 323"/>
                    <a:gd name="T68" fmla="*/ 31 w 35"/>
                    <a:gd name="T69" fmla="*/ 107 h 323"/>
                    <a:gd name="T70" fmla="*/ 31 w 35"/>
                    <a:gd name="T71" fmla="*/ 101 h 323"/>
                    <a:gd name="T72" fmla="*/ 31 w 35"/>
                    <a:gd name="T73" fmla="*/ 94 h 323"/>
                    <a:gd name="T74" fmla="*/ 31 w 35"/>
                    <a:gd name="T75" fmla="*/ 86 h 323"/>
                    <a:gd name="T76" fmla="*/ 31 w 35"/>
                    <a:gd name="T77" fmla="*/ 79 h 323"/>
                    <a:gd name="T78" fmla="*/ 31 w 35"/>
                    <a:gd name="T79" fmla="*/ 73 h 323"/>
                    <a:gd name="T80" fmla="*/ 31 w 35"/>
                    <a:gd name="T81" fmla="*/ 61 h 323"/>
                    <a:gd name="T82" fmla="*/ 31 w 35"/>
                    <a:gd name="T83" fmla="*/ 50 h 323"/>
                    <a:gd name="T84" fmla="*/ 31 w 35"/>
                    <a:gd name="T85" fmla="*/ 39 h 323"/>
                    <a:gd name="T86" fmla="*/ 31 w 35"/>
                    <a:gd name="T87" fmla="*/ 29 h 323"/>
                    <a:gd name="T88" fmla="*/ 31 w 35"/>
                    <a:gd name="T89" fmla="*/ 21 h 323"/>
                    <a:gd name="T90" fmla="*/ 31 w 35"/>
                    <a:gd name="T91" fmla="*/ 15 h 323"/>
                    <a:gd name="T92" fmla="*/ 31 w 35"/>
                    <a:gd name="T93" fmla="*/ 4 h 323"/>
                    <a:gd name="T94" fmla="*/ 31 w 35"/>
                    <a:gd name="T95" fmla="*/ 1 h 323"/>
                    <a:gd name="T96" fmla="*/ 0 w 35"/>
                    <a:gd name="T97" fmla="*/ 0 h 323"/>
                    <a:gd name="T98" fmla="*/ 0 w 35"/>
                    <a:gd name="T99" fmla="*/ 0 h 3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35" h="323">
                      <a:moveTo>
                        <a:pt x="0" y="0"/>
                      </a:moveTo>
                      <a:lnTo>
                        <a:pt x="7" y="322"/>
                      </a:lnTo>
                      <a:lnTo>
                        <a:pt x="11" y="322"/>
                      </a:lnTo>
                      <a:lnTo>
                        <a:pt x="20" y="323"/>
                      </a:lnTo>
                      <a:lnTo>
                        <a:pt x="30" y="322"/>
                      </a:lnTo>
                      <a:lnTo>
                        <a:pt x="35" y="322"/>
                      </a:lnTo>
                      <a:lnTo>
                        <a:pt x="34" y="319"/>
                      </a:lnTo>
                      <a:lnTo>
                        <a:pt x="34" y="317"/>
                      </a:lnTo>
                      <a:lnTo>
                        <a:pt x="34" y="312"/>
                      </a:lnTo>
                      <a:lnTo>
                        <a:pt x="34" y="306"/>
                      </a:lnTo>
                      <a:lnTo>
                        <a:pt x="34" y="298"/>
                      </a:lnTo>
                      <a:lnTo>
                        <a:pt x="34" y="289"/>
                      </a:lnTo>
                      <a:lnTo>
                        <a:pt x="34" y="279"/>
                      </a:lnTo>
                      <a:lnTo>
                        <a:pt x="34" y="270"/>
                      </a:lnTo>
                      <a:lnTo>
                        <a:pt x="33" y="256"/>
                      </a:lnTo>
                      <a:lnTo>
                        <a:pt x="33" y="244"/>
                      </a:lnTo>
                      <a:lnTo>
                        <a:pt x="33" y="237"/>
                      </a:lnTo>
                      <a:lnTo>
                        <a:pt x="33" y="231"/>
                      </a:lnTo>
                      <a:lnTo>
                        <a:pt x="33" y="224"/>
                      </a:lnTo>
                      <a:lnTo>
                        <a:pt x="33" y="217"/>
                      </a:lnTo>
                      <a:lnTo>
                        <a:pt x="33" y="210"/>
                      </a:lnTo>
                      <a:lnTo>
                        <a:pt x="33" y="203"/>
                      </a:lnTo>
                      <a:lnTo>
                        <a:pt x="33" y="196"/>
                      </a:lnTo>
                      <a:lnTo>
                        <a:pt x="33" y="188"/>
                      </a:lnTo>
                      <a:lnTo>
                        <a:pt x="33" y="181"/>
                      </a:lnTo>
                      <a:lnTo>
                        <a:pt x="33" y="174"/>
                      </a:lnTo>
                      <a:lnTo>
                        <a:pt x="33" y="167"/>
                      </a:lnTo>
                      <a:lnTo>
                        <a:pt x="33" y="159"/>
                      </a:lnTo>
                      <a:lnTo>
                        <a:pt x="31" y="151"/>
                      </a:lnTo>
                      <a:lnTo>
                        <a:pt x="31" y="143"/>
                      </a:lnTo>
                      <a:lnTo>
                        <a:pt x="31" y="136"/>
                      </a:lnTo>
                      <a:lnTo>
                        <a:pt x="31" y="129"/>
                      </a:lnTo>
                      <a:lnTo>
                        <a:pt x="31" y="122"/>
                      </a:lnTo>
                      <a:lnTo>
                        <a:pt x="31" y="114"/>
                      </a:lnTo>
                      <a:lnTo>
                        <a:pt x="31" y="107"/>
                      </a:lnTo>
                      <a:lnTo>
                        <a:pt x="31" y="101"/>
                      </a:lnTo>
                      <a:lnTo>
                        <a:pt x="31" y="94"/>
                      </a:lnTo>
                      <a:lnTo>
                        <a:pt x="31" y="86"/>
                      </a:lnTo>
                      <a:lnTo>
                        <a:pt x="31" y="79"/>
                      </a:lnTo>
                      <a:lnTo>
                        <a:pt x="31" y="73"/>
                      </a:lnTo>
                      <a:lnTo>
                        <a:pt x="31" y="61"/>
                      </a:lnTo>
                      <a:lnTo>
                        <a:pt x="31" y="50"/>
                      </a:lnTo>
                      <a:lnTo>
                        <a:pt x="31" y="39"/>
                      </a:lnTo>
                      <a:lnTo>
                        <a:pt x="31" y="29"/>
                      </a:lnTo>
                      <a:lnTo>
                        <a:pt x="31" y="21"/>
                      </a:lnTo>
                      <a:lnTo>
                        <a:pt x="31" y="15"/>
                      </a:lnTo>
                      <a:lnTo>
                        <a:pt x="31" y="4"/>
                      </a:lnTo>
                      <a:lnTo>
                        <a:pt x="31" y="1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0213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9" name="Freeform 235"/>
                <p:cNvSpPr>
                  <a:spLocks/>
                </p:cNvSpPr>
                <p:nvPr/>
              </p:nvSpPr>
              <p:spPr bwMode="auto">
                <a:xfrm>
                  <a:off x="5200" y="4000"/>
                  <a:ext cx="21" cy="41"/>
                </a:xfrm>
                <a:custGeom>
                  <a:avLst/>
                  <a:gdLst>
                    <a:gd name="T0" fmla="*/ 0 w 42"/>
                    <a:gd name="T1" fmla="*/ 4 h 82"/>
                    <a:gd name="T2" fmla="*/ 3 w 42"/>
                    <a:gd name="T3" fmla="*/ 82 h 82"/>
                    <a:gd name="T4" fmla="*/ 40 w 42"/>
                    <a:gd name="T5" fmla="*/ 82 h 82"/>
                    <a:gd name="T6" fmla="*/ 42 w 42"/>
                    <a:gd name="T7" fmla="*/ 0 h 82"/>
                    <a:gd name="T8" fmla="*/ 0 w 42"/>
                    <a:gd name="T9" fmla="*/ 4 h 82"/>
                    <a:gd name="T10" fmla="*/ 0 w 42"/>
                    <a:gd name="T11" fmla="*/ 4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2" h="82">
                      <a:moveTo>
                        <a:pt x="0" y="4"/>
                      </a:moveTo>
                      <a:lnTo>
                        <a:pt x="3" y="82"/>
                      </a:lnTo>
                      <a:lnTo>
                        <a:pt x="40" y="82"/>
                      </a:lnTo>
                      <a:lnTo>
                        <a:pt x="42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70213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0" name="Freeform 236"/>
                <p:cNvSpPr>
                  <a:spLocks/>
                </p:cNvSpPr>
                <p:nvPr/>
              </p:nvSpPr>
              <p:spPr bwMode="auto">
                <a:xfrm>
                  <a:off x="4828" y="3472"/>
                  <a:ext cx="49" cy="444"/>
                </a:xfrm>
                <a:custGeom>
                  <a:avLst/>
                  <a:gdLst>
                    <a:gd name="T0" fmla="*/ 0 w 100"/>
                    <a:gd name="T1" fmla="*/ 105 h 888"/>
                    <a:gd name="T2" fmla="*/ 8 w 100"/>
                    <a:gd name="T3" fmla="*/ 888 h 888"/>
                    <a:gd name="T4" fmla="*/ 100 w 100"/>
                    <a:gd name="T5" fmla="*/ 855 h 888"/>
                    <a:gd name="T6" fmla="*/ 59 w 100"/>
                    <a:gd name="T7" fmla="*/ 0 h 888"/>
                    <a:gd name="T8" fmla="*/ 1 w 100"/>
                    <a:gd name="T9" fmla="*/ 29 h 888"/>
                    <a:gd name="T10" fmla="*/ 0 w 100"/>
                    <a:gd name="T11" fmla="*/ 105 h 888"/>
                    <a:gd name="T12" fmla="*/ 0 w 100"/>
                    <a:gd name="T13" fmla="*/ 105 h 8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888">
                      <a:moveTo>
                        <a:pt x="0" y="105"/>
                      </a:moveTo>
                      <a:lnTo>
                        <a:pt x="8" y="888"/>
                      </a:lnTo>
                      <a:lnTo>
                        <a:pt x="100" y="855"/>
                      </a:lnTo>
                      <a:lnTo>
                        <a:pt x="59" y="0"/>
                      </a:lnTo>
                      <a:lnTo>
                        <a:pt x="1" y="29"/>
                      </a:lnTo>
                      <a:lnTo>
                        <a:pt x="0" y="105"/>
                      </a:lnTo>
                      <a:lnTo>
                        <a:pt x="0" y="105"/>
                      </a:lnTo>
                      <a:close/>
                    </a:path>
                  </a:pathLst>
                </a:custGeom>
                <a:solidFill>
                  <a:srgbClr val="C742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1" name="Freeform 237"/>
                <p:cNvSpPr>
                  <a:spLocks/>
                </p:cNvSpPr>
                <p:nvPr/>
              </p:nvSpPr>
              <p:spPr bwMode="auto">
                <a:xfrm>
                  <a:off x="5155" y="3472"/>
                  <a:ext cx="72" cy="439"/>
                </a:xfrm>
                <a:custGeom>
                  <a:avLst/>
                  <a:gdLst>
                    <a:gd name="T0" fmla="*/ 0 w 145"/>
                    <a:gd name="T1" fmla="*/ 0 h 876"/>
                    <a:gd name="T2" fmla="*/ 5 w 145"/>
                    <a:gd name="T3" fmla="*/ 4 h 876"/>
                    <a:gd name="T4" fmla="*/ 11 w 145"/>
                    <a:gd name="T5" fmla="*/ 8 h 876"/>
                    <a:gd name="T6" fmla="*/ 20 w 145"/>
                    <a:gd name="T7" fmla="*/ 17 h 876"/>
                    <a:gd name="T8" fmla="*/ 24 w 145"/>
                    <a:gd name="T9" fmla="*/ 21 h 876"/>
                    <a:gd name="T10" fmla="*/ 27 w 145"/>
                    <a:gd name="T11" fmla="*/ 27 h 876"/>
                    <a:gd name="T12" fmla="*/ 31 w 145"/>
                    <a:gd name="T13" fmla="*/ 31 h 876"/>
                    <a:gd name="T14" fmla="*/ 34 w 145"/>
                    <a:gd name="T15" fmla="*/ 39 h 876"/>
                    <a:gd name="T16" fmla="*/ 37 w 145"/>
                    <a:gd name="T17" fmla="*/ 46 h 876"/>
                    <a:gd name="T18" fmla="*/ 41 w 145"/>
                    <a:gd name="T19" fmla="*/ 53 h 876"/>
                    <a:gd name="T20" fmla="*/ 43 w 145"/>
                    <a:gd name="T21" fmla="*/ 61 h 876"/>
                    <a:gd name="T22" fmla="*/ 47 w 145"/>
                    <a:gd name="T23" fmla="*/ 70 h 876"/>
                    <a:gd name="T24" fmla="*/ 47 w 145"/>
                    <a:gd name="T25" fmla="*/ 78 h 876"/>
                    <a:gd name="T26" fmla="*/ 47 w 145"/>
                    <a:gd name="T27" fmla="*/ 85 h 876"/>
                    <a:gd name="T28" fmla="*/ 44 w 145"/>
                    <a:gd name="T29" fmla="*/ 92 h 876"/>
                    <a:gd name="T30" fmla="*/ 43 w 145"/>
                    <a:gd name="T31" fmla="*/ 99 h 876"/>
                    <a:gd name="T32" fmla="*/ 36 w 145"/>
                    <a:gd name="T33" fmla="*/ 109 h 876"/>
                    <a:gd name="T34" fmla="*/ 28 w 145"/>
                    <a:gd name="T35" fmla="*/ 118 h 876"/>
                    <a:gd name="T36" fmla="*/ 19 w 145"/>
                    <a:gd name="T37" fmla="*/ 122 h 876"/>
                    <a:gd name="T38" fmla="*/ 11 w 145"/>
                    <a:gd name="T39" fmla="*/ 127 h 876"/>
                    <a:gd name="T40" fmla="*/ 5 w 145"/>
                    <a:gd name="T41" fmla="*/ 130 h 876"/>
                    <a:gd name="T42" fmla="*/ 4 w 145"/>
                    <a:gd name="T43" fmla="*/ 131 h 876"/>
                    <a:gd name="T44" fmla="*/ 33 w 145"/>
                    <a:gd name="T45" fmla="*/ 876 h 876"/>
                    <a:gd name="T46" fmla="*/ 145 w 145"/>
                    <a:gd name="T47" fmla="*/ 863 h 876"/>
                    <a:gd name="T48" fmla="*/ 119 w 145"/>
                    <a:gd name="T49" fmla="*/ 6 h 876"/>
                    <a:gd name="T50" fmla="*/ 0 w 145"/>
                    <a:gd name="T51" fmla="*/ 0 h 876"/>
                    <a:gd name="T52" fmla="*/ 0 w 145"/>
                    <a:gd name="T53" fmla="*/ 0 h 8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5" h="876">
                      <a:moveTo>
                        <a:pt x="0" y="0"/>
                      </a:moveTo>
                      <a:lnTo>
                        <a:pt x="5" y="4"/>
                      </a:lnTo>
                      <a:lnTo>
                        <a:pt x="11" y="8"/>
                      </a:lnTo>
                      <a:lnTo>
                        <a:pt x="20" y="17"/>
                      </a:lnTo>
                      <a:lnTo>
                        <a:pt x="24" y="21"/>
                      </a:lnTo>
                      <a:lnTo>
                        <a:pt x="27" y="27"/>
                      </a:lnTo>
                      <a:lnTo>
                        <a:pt x="31" y="31"/>
                      </a:lnTo>
                      <a:lnTo>
                        <a:pt x="34" y="39"/>
                      </a:lnTo>
                      <a:lnTo>
                        <a:pt x="37" y="46"/>
                      </a:lnTo>
                      <a:lnTo>
                        <a:pt x="41" y="53"/>
                      </a:lnTo>
                      <a:lnTo>
                        <a:pt x="43" y="61"/>
                      </a:lnTo>
                      <a:lnTo>
                        <a:pt x="47" y="70"/>
                      </a:lnTo>
                      <a:lnTo>
                        <a:pt x="47" y="78"/>
                      </a:lnTo>
                      <a:lnTo>
                        <a:pt x="47" y="85"/>
                      </a:lnTo>
                      <a:lnTo>
                        <a:pt x="44" y="92"/>
                      </a:lnTo>
                      <a:lnTo>
                        <a:pt x="43" y="99"/>
                      </a:lnTo>
                      <a:lnTo>
                        <a:pt x="36" y="109"/>
                      </a:lnTo>
                      <a:lnTo>
                        <a:pt x="28" y="118"/>
                      </a:lnTo>
                      <a:lnTo>
                        <a:pt x="19" y="122"/>
                      </a:lnTo>
                      <a:lnTo>
                        <a:pt x="11" y="127"/>
                      </a:lnTo>
                      <a:lnTo>
                        <a:pt x="5" y="130"/>
                      </a:lnTo>
                      <a:lnTo>
                        <a:pt x="4" y="131"/>
                      </a:lnTo>
                      <a:lnTo>
                        <a:pt x="33" y="876"/>
                      </a:lnTo>
                      <a:lnTo>
                        <a:pt x="145" y="863"/>
                      </a:lnTo>
                      <a:lnTo>
                        <a:pt x="119" y="6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742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2" name="Freeform 238"/>
                <p:cNvSpPr>
                  <a:spLocks/>
                </p:cNvSpPr>
                <p:nvPr/>
              </p:nvSpPr>
              <p:spPr bwMode="auto">
                <a:xfrm>
                  <a:off x="4968" y="3530"/>
                  <a:ext cx="24" cy="371"/>
                </a:xfrm>
                <a:custGeom>
                  <a:avLst/>
                  <a:gdLst>
                    <a:gd name="T0" fmla="*/ 0 w 48"/>
                    <a:gd name="T1" fmla="*/ 0 h 743"/>
                    <a:gd name="T2" fmla="*/ 25 w 48"/>
                    <a:gd name="T3" fmla="*/ 743 h 743"/>
                    <a:gd name="T4" fmla="*/ 48 w 48"/>
                    <a:gd name="T5" fmla="*/ 737 h 743"/>
                    <a:gd name="T6" fmla="*/ 35 w 48"/>
                    <a:gd name="T7" fmla="*/ 6 h 743"/>
                    <a:gd name="T8" fmla="*/ 0 w 48"/>
                    <a:gd name="T9" fmla="*/ 0 h 743"/>
                    <a:gd name="T10" fmla="*/ 0 w 48"/>
                    <a:gd name="T11" fmla="*/ 0 h 7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8" h="743">
                      <a:moveTo>
                        <a:pt x="0" y="0"/>
                      </a:moveTo>
                      <a:lnTo>
                        <a:pt x="25" y="743"/>
                      </a:lnTo>
                      <a:lnTo>
                        <a:pt x="48" y="737"/>
                      </a:lnTo>
                      <a:lnTo>
                        <a:pt x="35" y="6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742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3" name="Freeform 239"/>
                <p:cNvSpPr>
                  <a:spLocks/>
                </p:cNvSpPr>
                <p:nvPr/>
              </p:nvSpPr>
              <p:spPr bwMode="auto">
                <a:xfrm>
                  <a:off x="4957" y="3472"/>
                  <a:ext cx="27" cy="23"/>
                </a:xfrm>
                <a:custGeom>
                  <a:avLst/>
                  <a:gdLst>
                    <a:gd name="T0" fmla="*/ 0 w 52"/>
                    <a:gd name="T1" fmla="*/ 5 h 46"/>
                    <a:gd name="T2" fmla="*/ 34 w 52"/>
                    <a:gd name="T3" fmla="*/ 46 h 46"/>
                    <a:gd name="T4" fmla="*/ 52 w 52"/>
                    <a:gd name="T5" fmla="*/ 0 h 46"/>
                    <a:gd name="T6" fmla="*/ 0 w 52"/>
                    <a:gd name="T7" fmla="*/ 5 h 46"/>
                    <a:gd name="T8" fmla="*/ 0 w 52"/>
                    <a:gd name="T9" fmla="*/ 5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2" h="46">
                      <a:moveTo>
                        <a:pt x="0" y="5"/>
                      </a:moveTo>
                      <a:lnTo>
                        <a:pt x="34" y="46"/>
                      </a:lnTo>
                      <a:lnTo>
                        <a:pt x="52" y="0"/>
                      </a:lnTo>
                      <a:lnTo>
                        <a:pt x="0" y="5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C742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4" name="Freeform 240"/>
                <p:cNvSpPr>
                  <a:spLocks/>
                </p:cNvSpPr>
                <p:nvPr/>
              </p:nvSpPr>
              <p:spPr bwMode="auto">
                <a:xfrm>
                  <a:off x="4617" y="3469"/>
                  <a:ext cx="35" cy="24"/>
                </a:xfrm>
                <a:custGeom>
                  <a:avLst/>
                  <a:gdLst>
                    <a:gd name="T0" fmla="*/ 0 w 70"/>
                    <a:gd name="T1" fmla="*/ 0 h 48"/>
                    <a:gd name="T2" fmla="*/ 39 w 70"/>
                    <a:gd name="T3" fmla="*/ 48 h 48"/>
                    <a:gd name="T4" fmla="*/ 70 w 70"/>
                    <a:gd name="T5" fmla="*/ 3 h 48"/>
                    <a:gd name="T6" fmla="*/ 0 w 70"/>
                    <a:gd name="T7" fmla="*/ 0 h 48"/>
                    <a:gd name="T8" fmla="*/ 0 w 70"/>
                    <a:gd name="T9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0" h="48">
                      <a:moveTo>
                        <a:pt x="0" y="0"/>
                      </a:moveTo>
                      <a:lnTo>
                        <a:pt x="39" y="48"/>
                      </a:lnTo>
                      <a:lnTo>
                        <a:pt x="70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742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5" name="Freeform 241"/>
                <p:cNvSpPr>
                  <a:spLocks/>
                </p:cNvSpPr>
                <p:nvPr/>
              </p:nvSpPr>
              <p:spPr bwMode="auto">
                <a:xfrm>
                  <a:off x="4633" y="3545"/>
                  <a:ext cx="19" cy="400"/>
                </a:xfrm>
                <a:custGeom>
                  <a:avLst/>
                  <a:gdLst>
                    <a:gd name="T0" fmla="*/ 0 w 37"/>
                    <a:gd name="T1" fmla="*/ 0 h 799"/>
                    <a:gd name="T2" fmla="*/ 2 w 37"/>
                    <a:gd name="T3" fmla="*/ 799 h 799"/>
                    <a:gd name="T4" fmla="*/ 37 w 37"/>
                    <a:gd name="T5" fmla="*/ 792 h 799"/>
                    <a:gd name="T6" fmla="*/ 18 w 37"/>
                    <a:gd name="T7" fmla="*/ 21 h 799"/>
                    <a:gd name="T8" fmla="*/ 0 w 37"/>
                    <a:gd name="T9" fmla="*/ 0 h 799"/>
                    <a:gd name="T10" fmla="*/ 0 w 37"/>
                    <a:gd name="T11" fmla="*/ 0 h 7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7" h="799">
                      <a:moveTo>
                        <a:pt x="0" y="0"/>
                      </a:moveTo>
                      <a:lnTo>
                        <a:pt x="2" y="799"/>
                      </a:lnTo>
                      <a:lnTo>
                        <a:pt x="37" y="792"/>
                      </a:lnTo>
                      <a:lnTo>
                        <a:pt x="18" y="21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742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6" name="Freeform 242"/>
                <p:cNvSpPr>
                  <a:spLocks/>
                </p:cNvSpPr>
                <p:nvPr/>
              </p:nvSpPr>
              <p:spPr bwMode="auto">
                <a:xfrm>
                  <a:off x="4570" y="4116"/>
                  <a:ext cx="158" cy="30"/>
                </a:xfrm>
                <a:custGeom>
                  <a:avLst/>
                  <a:gdLst>
                    <a:gd name="T0" fmla="*/ 7 w 314"/>
                    <a:gd name="T1" fmla="*/ 18 h 59"/>
                    <a:gd name="T2" fmla="*/ 314 w 314"/>
                    <a:gd name="T3" fmla="*/ 0 h 59"/>
                    <a:gd name="T4" fmla="*/ 306 w 314"/>
                    <a:gd name="T5" fmla="*/ 59 h 59"/>
                    <a:gd name="T6" fmla="*/ 0 w 314"/>
                    <a:gd name="T7" fmla="*/ 46 h 59"/>
                    <a:gd name="T8" fmla="*/ 7 w 314"/>
                    <a:gd name="T9" fmla="*/ 18 h 59"/>
                    <a:gd name="T10" fmla="*/ 7 w 314"/>
                    <a:gd name="T11" fmla="*/ 18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14" h="59">
                      <a:moveTo>
                        <a:pt x="7" y="18"/>
                      </a:moveTo>
                      <a:lnTo>
                        <a:pt x="314" y="0"/>
                      </a:lnTo>
                      <a:lnTo>
                        <a:pt x="306" y="59"/>
                      </a:lnTo>
                      <a:lnTo>
                        <a:pt x="0" y="46"/>
                      </a:lnTo>
                      <a:lnTo>
                        <a:pt x="7" y="18"/>
                      </a:lnTo>
                      <a:lnTo>
                        <a:pt x="7" y="18"/>
                      </a:lnTo>
                      <a:close/>
                    </a:path>
                  </a:pathLst>
                </a:custGeom>
                <a:solidFill>
                  <a:srgbClr val="C742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7" name="Freeform 243"/>
                <p:cNvSpPr>
                  <a:spLocks/>
                </p:cNvSpPr>
                <p:nvPr/>
              </p:nvSpPr>
              <p:spPr bwMode="auto">
                <a:xfrm>
                  <a:off x="5283" y="4116"/>
                  <a:ext cx="146" cy="23"/>
                </a:xfrm>
                <a:custGeom>
                  <a:avLst/>
                  <a:gdLst>
                    <a:gd name="T0" fmla="*/ 0 w 292"/>
                    <a:gd name="T1" fmla="*/ 13 h 45"/>
                    <a:gd name="T2" fmla="*/ 290 w 292"/>
                    <a:gd name="T3" fmla="*/ 0 h 45"/>
                    <a:gd name="T4" fmla="*/ 292 w 292"/>
                    <a:gd name="T5" fmla="*/ 45 h 45"/>
                    <a:gd name="T6" fmla="*/ 0 w 292"/>
                    <a:gd name="T7" fmla="*/ 38 h 45"/>
                    <a:gd name="T8" fmla="*/ 0 w 292"/>
                    <a:gd name="T9" fmla="*/ 13 h 45"/>
                    <a:gd name="T10" fmla="*/ 0 w 292"/>
                    <a:gd name="T11" fmla="*/ 13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92" h="45">
                      <a:moveTo>
                        <a:pt x="0" y="13"/>
                      </a:moveTo>
                      <a:lnTo>
                        <a:pt x="290" y="0"/>
                      </a:lnTo>
                      <a:lnTo>
                        <a:pt x="292" y="45"/>
                      </a:lnTo>
                      <a:lnTo>
                        <a:pt x="0" y="38"/>
                      </a:lnTo>
                      <a:lnTo>
                        <a:pt x="0" y="13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C742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8" name="Freeform 244"/>
                <p:cNvSpPr>
                  <a:spLocks/>
                </p:cNvSpPr>
                <p:nvPr/>
              </p:nvSpPr>
              <p:spPr bwMode="auto">
                <a:xfrm>
                  <a:off x="5064" y="3529"/>
                  <a:ext cx="15" cy="247"/>
                </a:xfrm>
                <a:custGeom>
                  <a:avLst/>
                  <a:gdLst>
                    <a:gd name="T0" fmla="*/ 2 w 31"/>
                    <a:gd name="T1" fmla="*/ 0 h 494"/>
                    <a:gd name="T2" fmla="*/ 0 w 31"/>
                    <a:gd name="T3" fmla="*/ 0 h 494"/>
                    <a:gd name="T4" fmla="*/ 0 w 31"/>
                    <a:gd name="T5" fmla="*/ 5 h 494"/>
                    <a:gd name="T6" fmla="*/ 0 w 31"/>
                    <a:gd name="T7" fmla="*/ 11 h 494"/>
                    <a:gd name="T8" fmla="*/ 0 w 31"/>
                    <a:gd name="T9" fmla="*/ 21 h 494"/>
                    <a:gd name="T10" fmla="*/ 0 w 31"/>
                    <a:gd name="T11" fmla="*/ 30 h 494"/>
                    <a:gd name="T12" fmla="*/ 0 w 31"/>
                    <a:gd name="T13" fmla="*/ 44 h 494"/>
                    <a:gd name="T14" fmla="*/ 0 w 31"/>
                    <a:gd name="T15" fmla="*/ 51 h 494"/>
                    <a:gd name="T16" fmla="*/ 0 w 31"/>
                    <a:gd name="T17" fmla="*/ 58 h 494"/>
                    <a:gd name="T18" fmla="*/ 0 w 31"/>
                    <a:gd name="T19" fmla="*/ 66 h 494"/>
                    <a:gd name="T20" fmla="*/ 0 w 31"/>
                    <a:gd name="T21" fmla="*/ 75 h 494"/>
                    <a:gd name="T22" fmla="*/ 0 w 31"/>
                    <a:gd name="T23" fmla="*/ 83 h 494"/>
                    <a:gd name="T24" fmla="*/ 0 w 31"/>
                    <a:gd name="T25" fmla="*/ 92 h 494"/>
                    <a:gd name="T26" fmla="*/ 0 w 31"/>
                    <a:gd name="T27" fmla="*/ 101 h 494"/>
                    <a:gd name="T28" fmla="*/ 0 w 31"/>
                    <a:gd name="T29" fmla="*/ 112 h 494"/>
                    <a:gd name="T30" fmla="*/ 0 w 31"/>
                    <a:gd name="T31" fmla="*/ 121 h 494"/>
                    <a:gd name="T32" fmla="*/ 0 w 31"/>
                    <a:gd name="T33" fmla="*/ 131 h 494"/>
                    <a:gd name="T34" fmla="*/ 0 w 31"/>
                    <a:gd name="T35" fmla="*/ 142 h 494"/>
                    <a:gd name="T36" fmla="*/ 0 w 31"/>
                    <a:gd name="T37" fmla="*/ 153 h 494"/>
                    <a:gd name="T38" fmla="*/ 0 w 31"/>
                    <a:gd name="T39" fmla="*/ 164 h 494"/>
                    <a:gd name="T40" fmla="*/ 0 w 31"/>
                    <a:gd name="T41" fmla="*/ 175 h 494"/>
                    <a:gd name="T42" fmla="*/ 0 w 31"/>
                    <a:gd name="T43" fmla="*/ 186 h 494"/>
                    <a:gd name="T44" fmla="*/ 0 w 31"/>
                    <a:gd name="T45" fmla="*/ 197 h 494"/>
                    <a:gd name="T46" fmla="*/ 0 w 31"/>
                    <a:gd name="T47" fmla="*/ 208 h 494"/>
                    <a:gd name="T48" fmla="*/ 0 w 31"/>
                    <a:gd name="T49" fmla="*/ 220 h 494"/>
                    <a:gd name="T50" fmla="*/ 0 w 31"/>
                    <a:gd name="T51" fmla="*/ 231 h 494"/>
                    <a:gd name="T52" fmla="*/ 0 w 31"/>
                    <a:gd name="T53" fmla="*/ 243 h 494"/>
                    <a:gd name="T54" fmla="*/ 0 w 31"/>
                    <a:gd name="T55" fmla="*/ 254 h 494"/>
                    <a:gd name="T56" fmla="*/ 0 w 31"/>
                    <a:gd name="T57" fmla="*/ 265 h 494"/>
                    <a:gd name="T58" fmla="*/ 0 w 31"/>
                    <a:gd name="T59" fmla="*/ 276 h 494"/>
                    <a:gd name="T60" fmla="*/ 0 w 31"/>
                    <a:gd name="T61" fmla="*/ 288 h 494"/>
                    <a:gd name="T62" fmla="*/ 0 w 31"/>
                    <a:gd name="T63" fmla="*/ 299 h 494"/>
                    <a:gd name="T64" fmla="*/ 0 w 31"/>
                    <a:gd name="T65" fmla="*/ 309 h 494"/>
                    <a:gd name="T66" fmla="*/ 0 w 31"/>
                    <a:gd name="T67" fmla="*/ 320 h 494"/>
                    <a:gd name="T68" fmla="*/ 0 w 31"/>
                    <a:gd name="T69" fmla="*/ 333 h 494"/>
                    <a:gd name="T70" fmla="*/ 0 w 31"/>
                    <a:gd name="T71" fmla="*/ 342 h 494"/>
                    <a:gd name="T72" fmla="*/ 0 w 31"/>
                    <a:gd name="T73" fmla="*/ 353 h 494"/>
                    <a:gd name="T74" fmla="*/ 0 w 31"/>
                    <a:gd name="T75" fmla="*/ 363 h 494"/>
                    <a:gd name="T76" fmla="*/ 2 w 31"/>
                    <a:gd name="T77" fmla="*/ 374 h 494"/>
                    <a:gd name="T78" fmla="*/ 2 w 31"/>
                    <a:gd name="T79" fmla="*/ 382 h 494"/>
                    <a:gd name="T80" fmla="*/ 2 w 31"/>
                    <a:gd name="T81" fmla="*/ 392 h 494"/>
                    <a:gd name="T82" fmla="*/ 2 w 31"/>
                    <a:gd name="T83" fmla="*/ 402 h 494"/>
                    <a:gd name="T84" fmla="*/ 3 w 31"/>
                    <a:gd name="T85" fmla="*/ 411 h 494"/>
                    <a:gd name="T86" fmla="*/ 3 w 31"/>
                    <a:gd name="T87" fmla="*/ 419 h 494"/>
                    <a:gd name="T88" fmla="*/ 3 w 31"/>
                    <a:gd name="T89" fmla="*/ 427 h 494"/>
                    <a:gd name="T90" fmla="*/ 3 w 31"/>
                    <a:gd name="T91" fmla="*/ 434 h 494"/>
                    <a:gd name="T92" fmla="*/ 3 w 31"/>
                    <a:gd name="T93" fmla="*/ 442 h 494"/>
                    <a:gd name="T94" fmla="*/ 3 w 31"/>
                    <a:gd name="T95" fmla="*/ 448 h 494"/>
                    <a:gd name="T96" fmla="*/ 3 w 31"/>
                    <a:gd name="T97" fmla="*/ 454 h 494"/>
                    <a:gd name="T98" fmla="*/ 3 w 31"/>
                    <a:gd name="T99" fmla="*/ 460 h 494"/>
                    <a:gd name="T100" fmla="*/ 4 w 31"/>
                    <a:gd name="T101" fmla="*/ 466 h 494"/>
                    <a:gd name="T102" fmla="*/ 4 w 31"/>
                    <a:gd name="T103" fmla="*/ 475 h 494"/>
                    <a:gd name="T104" fmla="*/ 5 w 31"/>
                    <a:gd name="T105" fmla="*/ 482 h 494"/>
                    <a:gd name="T106" fmla="*/ 7 w 31"/>
                    <a:gd name="T107" fmla="*/ 485 h 494"/>
                    <a:gd name="T108" fmla="*/ 9 w 31"/>
                    <a:gd name="T109" fmla="*/ 489 h 494"/>
                    <a:gd name="T110" fmla="*/ 16 w 31"/>
                    <a:gd name="T111" fmla="*/ 489 h 494"/>
                    <a:gd name="T112" fmla="*/ 24 w 31"/>
                    <a:gd name="T113" fmla="*/ 492 h 494"/>
                    <a:gd name="T114" fmla="*/ 28 w 31"/>
                    <a:gd name="T115" fmla="*/ 493 h 494"/>
                    <a:gd name="T116" fmla="*/ 31 w 31"/>
                    <a:gd name="T117" fmla="*/ 494 h 494"/>
                    <a:gd name="T118" fmla="*/ 27 w 31"/>
                    <a:gd name="T119" fmla="*/ 7 h 494"/>
                    <a:gd name="T120" fmla="*/ 2 w 31"/>
                    <a:gd name="T121" fmla="*/ 0 h 494"/>
                    <a:gd name="T122" fmla="*/ 2 w 31"/>
                    <a:gd name="T123" fmla="*/ 0 h 4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31" h="494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0" y="11"/>
                      </a:lnTo>
                      <a:lnTo>
                        <a:pt x="0" y="21"/>
                      </a:lnTo>
                      <a:lnTo>
                        <a:pt x="0" y="30"/>
                      </a:lnTo>
                      <a:lnTo>
                        <a:pt x="0" y="44"/>
                      </a:lnTo>
                      <a:lnTo>
                        <a:pt x="0" y="51"/>
                      </a:lnTo>
                      <a:lnTo>
                        <a:pt x="0" y="58"/>
                      </a:lnTo>
                      <a:lnTo>
                        <a:pt x="0" y="66"/>
                      </a:lnTo>
                      <a:lnTo>
                        <a:pt x="0" y="75"/>
                      </a:lnTo>
                      <a:lnTo>
                        <a:pt x="0" y="83"/>
                      </a:lnTo>
                      <a:lnTo>
                        <a:pt x="0" y="92"/>
                      </a:lnTo>
                      <a:lnTo>
                        <a:pt x="0" y="101"/>
                      </a:lnTo>
                      <a:lnTo>
                        <a:pt x="0" y="112"/>
                      </a:lnTo>
                      <a:lnTo>
                        <a:pt x="0" y="121"/>
                      </a:lnTo>
                      <a:lnTo>
                        <a:pt x="0" y="131"/>
                      </a:lnTo>
                      <a:lnTo>
                        <a:pt x="0" y="142"/>
                      </a:lnTo>
                      <a:lnTo>
                        <a:pt x="0" y="153"/>
                      </a:lnTo>
                      <a:lnTo>
                        <a:pt x="0" y="164"/>
                      </a:lnTo>
                      <a:lnTo>
                        <a:pt x="0" y="175"/>
                      </a:lnTo>
                      <a:lnTo>
                        <a:pt x="0" y="186"/>
                      </a:lnTo>
                      <a:lnTo>
                        <a:pt x="0" y="197"/>
                      </a:lnTo>
                      <a:lnTo>
                        <a:pt x="0" y="208"/>
                      </a:lnTo>
                      <a:lnTo>
                        <a:pt x="0" y="220"/>
                      </a:lnTo>
                      <a:lnTo>
                        <a:pt x="0" y="231"/>
                      </a:lnTo>
                      <a:lnTo>
                        <a:pt x="0" y="243"/>
                      </a:lnTo>
                      <a:lnTo>
                        <a:pt x="0" y="254"/>
                      </a:lnTo>
                      <a:lnTo>
                        <a:pt x="0" y="265"/>
                      </a:lnTo>
                      <a:lnTo>
                        <a:pt x="0" y="276"/>
                      </a:lnTo>
                      <a:lnTo>
                        <a:pt x="0" y="288"/>
                      </a:lnTo>
                      <a:lnTo>
                        <a:pt x="0" y="299"/>
                      </a:lnTo>
                      <a:lnTo>
                        <a:pt x="0" y="309"/>
                      </a:lnTo>
                      <a:lnTo>
                        <a:pt x="0" y="320"/>
                      </a:lnTo>
                      <a:lnTo>
                        <a:pt x="0" y="333"/>
                      </a:lnTo>
                      <a:lnTo>
                        <a:pt x="0" y="342"/>
                      </a:lnTo>
                      <a:lnTo>
                        <a:pt x="0" y="353"/>
                      </a:lnTo>
                      <a:lnTo>
                        <a:pt x="0" y="363"/>
                      </a:lnTo>
                      <a:lnTo>
                        <a:pt x="2" y="374"/>
                      </a:lnTo>
                      <a:lnTo>
                        <a:pt x="2" y="382"/>
                      </a:lnTo>
                      <a:lnTo>
                        <a:pt x="2" y="392"/>
                      </a:lnTo>
                      <a:lnTo>
                        <a:pt x="2" y="402"/>
                      </a:lnTo>
                      <a:lnTo>
                        <a:pt x="3" y="411"/>
                      </a:lnTo>
                      <a:lnTo>
                        <a:pt x="3" y="419"/>
                      </a:lnTo>
                      <a:lnTo>
                        <a:pt x="3" y="427"/>
                      </a:lnTo>
                      <a:lnTo>
                        <a:pt x="3" y="434"/>
                      </a:lnTo>
                      <a:lnTo>
                        <a:pt x="3" y="442"/>
                      </a:lnTo>
                      <a:lnTo>
                        <a:pt x="3" y="448"/>
                      </a:lnTo>
                      <a:lnTo>
                        <a:pt x="3" y="454"/>
                      </a:lnTo>
                      <a:lnTo>
                        <a:pt x="3" y="460"/>
                      </a:lnTo>
                      <a:lnTo>
                        <a:pt x="4" y="466"/>
                      </a:lnTo>
                      <a:lnTo>
                        <a:pt x="4" y="475"/>
                      </a:lnTo>
                      <a:lnTo>
                        <a:pt x="5" y="482"/>
                      </a:lnTo>
                      <a:lnTo>
                        <a:pt x="7" y="485"/>
                      </a:lnTo>
                      <a:lnTo>
                        <a:pt x="9" y="489"/>
                      </a:lnTo>
                      <a:lnTo>
                        <a:pt x="16" y="489"/>
                      </a:lnTo>
                      <a:lnTo>
                        <a:pt x="24" y="492"/>
                      </a:lnTo>
                      <a:lnTo>
                        <a:pt x="28" y="493"/>
                      </a:lnTo>
                      <a:lnTo>
                        <a:pt x="31" y="494"/>
                      </a:lnTo>
                      <a:lnTo>
                        <a:pt x="27" y="7"/>
                      </a:lnTo>
                      <a:lnTo>
                        <a:pt x="2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C742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9" name="Freeform 245"/>
                <p:cNvSpPr>
                  <a:spLocks/>
                </p:cNvSpPr>
                <p:nvPr/>
              </p:nvSpPr>
              <p:spPr bwMode="auto">
                <a:xfrm>
                  <a:off x="5162" y="3335"/>
                  <a:ext cx="50" cy="37"/>
                </a:xfrm>
                <a:custGeom>
                  <a:avLst/>
                  <a:gdLst>
                    <a:gd name="T0" fmla="*/ 12 w 99"/>
                    <a:gd name="T1" fmla="*/ 0 h 76"/>
                    <a:gd name="T2" fmla="*/ 11 w 99"/>
                    <a:gd name="T3" fmla="*/ 3 h 76"/>
                    <a:gd name="T4" fmla="*/ 8 w 99"/>
                    <a:gd name="T5" fmla="*/ 11 h 76"/>
                    <a:gd name="T6" fmla="*/ 6 w 99"/>
                    <a:gd name="T7" fmla="*/ 16 h 76"/>
                    <a:gd name="T8" fmla="*/ 6 w 99"/>
                    <a:gd name="T9" fmla="*/ 23 h 76"/>
                    <a:gd name="T10" fmla="*/ 3 w 99"/>
                    <a:gd name="T11" fmla="*/ 31 h 76"/>
                    <a:gd name="T12" fmla="*/ 3 w 99"/>
                    <a:gd name="T13" fmla="*/ 38 h 76"/>
                    <a:gd name="T14" fmla="*/ 2 w 99"/>
                    <a:gd name="T15" fmla="*/ 44 h 76"/>
                    <a:gd name="T16" fmla="*/ 1 w 99"/>
                    <a:gd name="T17" fmla="*/ 50 h 76"/>
                    <a:gd name="T18" fmla="*/ 0 w 99"/>
                    <a:gd name="T19" fmla="*/ 56 h 76"/>
                    <a:gd name="T20" fmla="*/ 0 w 99"/>
                    <a:gd name="T21" fmla="*/ 64 h 76"/>
                    <a:gd name="T22" fmla="*/ 0 w 99"/>
                    <a:gd name="T23" fmla="*/ 72 h 76"/>
                    <a:gd name="T24" fmla="*/ 2 w 99"/>
                    <a:gd name="T25" fmla="*/ 76 h 76"/>
                    <a:gd name="T26" fmla="*/ 3 w 99"/>
                    <a:gd name="T27" fmla="*/ 74 h 76"/>
                    <a:gd name="T28" fmla="*/ 7 w 99"/>
                    <a:gd name="T29" fmla="*/ 74 h 76"/>
                    <a:gd name="T30" fmla="*/ 13 w 99"/>
                    <a:gd name="T31" fmla="*/ 73 h 76"/>
                    <a:gd name="T32" fmla="*/ 20 w 99"/>
                    <a:gd name="T33" fmla="*/ 73 h 76"/>
                    <a:gd name="T34" fmla="*/ 27 w 99"/>
                    <a:gd name="T35" fmla="*/ 72 h 76"/>
                    <a:gd name="T36" fmla="*/ 35 w 99"/>
                    <a:gd name="T37" fmla="*/ 72 h 76"/>
                    <a:gd name="T38" fmla="*/ 44 w 99"/>
                    <a:gd name="T39" fmla="*/ 72 h 76"/>
                    <a:gd name="T40" fmla="*/ 53 w 99"/>
                    <a:gd name="T41" fmla="*/ 72 h 76"/>
                    <a:gd name="T42" fmla="*/ 61 w 99"/>
                    <a:gd name="T43" fmla="*/ 71 h 76"/>
                    <a:gd name="T44" fmla="*/ 69 w 99"/>
                    <a:gd name="T45" fmla="*/ 70 h 76"/>
                    <a:gd name="T46" fmla="*/ 76 w 99"/>
                    <a:gd name="T47" fmla="*/ 68 h 76"/>
                    <a:gd name="T48" fmla="*/ 85 w 99"/>
                    <a:gd name="T49" fmla="*/ 68 h 76"/>
                    <a:gd name="T50" fmla="*/ 94 w 99"/>
                    <a:gd name="T51" fmla="*/ 68 h 76"/>
                    <a:gd name="T52" fmla="*/ 99 w 99"/>
                    <a:gd name="T53" fmla="*/ 68 h 76"/>
                    <a:gd name="T54" fmla="*/ 93 w 99"/>
                    <a:gd name="T55" fmla="*/ 4 h 76"/>
                    <a:gd name="T56" fmla="*/ 12 w 99"/>
                    <a:gd name="T57" fmla="*/ 0 h 76"/>
                    <a:gd name="T58" fmla="*/ 12 w 99"/>
                    <a:gd name="T59" fmla="*/ 0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99" h="76">
                      <a:moveTo>
                        <a:pt x="12" y="0"/>
                      </a:moveTo>
                      <a:lnTo>
                        <a:pt x="11" y="3"/>
                      </a:lnTo>
                      <a:lnTo>
                        <a:pt x="8" y="11"/>
                      </a:lnTo>
                      <a:lnTo>
                        <a:pt x="6" y="16"/>
                      </a:lnTo>
                      <a:lnTo>
                        <a:pt x="6" y="23"/>
                      </a:lnTo>
                      <a:lnTo>
                        <a:pt x="3" y="31"/>
                      </a:lnTo>
                      <a:lnTo>
                        <a:pt x="3" y="38"/>
                      </a:lnTo>
                      <a:lnTo>
                        <a:pt x="2" y="44"/>
                      </a:lnTo>
                      <a:lnTo>
                        <a:pt x="1" y="50"/>
                      </a:lnTo>
                      <a:lnTo>
                        <a:pt x="0" y="56"/>
                      </a:lnTo>
                      <a:lnTo>
                        <a:pt x="0" y="64"/>
                      </a:lnTo>
                      <a:lnTo>
                        <a:pt x="0" y="72"/>
                      </a:lnTo>
                      <a:lnTo>
                        <a:pt x="2" y="76"/>
                      </a:lnTo>
                      <a:lnTo>
                        <a:pt x="3" y="74"/>
                      </a:lnTo>
                      <a:lnTo>
                        <a:pt x="7" y="74"/>
                      </a:lnTo>
                      <a:lnTo>
                        <a:pt x="13" y="73"/>
                      </a:lnTo>
                      <a:lnTo>
                        <a:pt x="20" y="73"/>
                      </a:lnTo>
                      <a:lnTo>
                        <a:pt x="27" y="72"/>
                      </a:lnTo>
                      <a:lnTo>
                        <a:pt x="35" y="72"/>
                      </a:lnTo>
                      <a:lnTo>
                        <a:pt x="44" y="72"/>
                      </a:lnTo>
                      <a:lnTo>
                        <a:pt x="53" y="72"/>
                      </a:lnTo>
                      <a:lnTo>
                        <a:pt x="61" y="71"/>
                      </a:lnTo>
                      <a:lnTo>
                        <a:pt x="69" y="70"/>
                      </a:lnTo>
                      <a:lnTo>
                        <a:pt x="76" y="68"/>
                      </a:lnTo>
                      <a:lnTo>
                        <a:pt x="85" y="68"/>
                      </a:lnTo>
                      <a:lnTo>
                        <a:pt x="94" y="68"/>
                      </a:lnTo>
                      <a:lnTo>
                        <a:pt x="99" y="68"/>
                      </a:lnTo>
                      <a:lnTo>
                        <a:pt x="93" y="4"/>
                      </a:lnTo>
                      <a:lnTo>
                        <a:pt x="12" y="0"/>
                      </a:lnTo>
                      <a:lnTo>
                        <a:pt x="12" y="0"/>
                      </a:lnTo>
                      <a:close/>
                    </a:path>
                  </a:pathLst>
                </a:custGeom>
                <a:solidFill>
                  <a:srgbClr val="C742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0" name="Freeform 246"/>
                <p:cNvSpPr>
                  <a:spLocks/>
                </p:cNvSpPr>
                <p:nvPr/>
              </p:nvSpPr>
              <p:spPr bwMode="auto">
                <a:xfrm>
                  <a:off x="4823" y="3332"/>
                  <a:ext cx="48" cy="37"/>
                </a:xfrm>
                <a:custGeom>
                  <a:avLst/>
                  <a:gdLst>
                    <a:gd name="T0" fmla="*/ 3 w 94"/>
                    <a:gd name="T1" fmla="*/ 0 h 74"/>
                    <a:gd name="T2" fmla="*/ 0 w 94"/>
                    <a:gd name="T3" fmla="*/ 74 h 74"/>
                    <a:gd name="T4" fmla="*/ 94 w 94"/>
                    <a:gd name="T5" fmla="*/ 53 h 74"/>
                    <a:gd name="T6" fmla="*/ 86 w 94"/>
                    <a:gd name="T7" fmla="*/ 3 h 74"/>
                    <a:gd name="T8" fmla="*/ 3 w 94"/>
                    <a:gd name="T9" fmla="*/ 0 h 74"/>
                    <a:gd name="T10" fmla="*/ 3 w 94"/>
                    <a:gd name="T11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4" h="74">
                      <a:moveTo>
                        <a:pt x="3" y="0"/>
                      </a:moveTo>
                      <a:lnTo>
                        <a:pt x="0" y="74"/>
                      </a:lnTo>
                      <a:lnTo>
                        <a:pt x="94" y="53"/>
                      </a:lnTo>
                      <a:lnTo>
                        <a:pt x="86" y="3"/>
                      </a:lnTo>
                      <a:lnTo>
                        <a:pt x="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C742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1" name="Freeform 247"/>
                <p:cNvSpPr>
                  <a:spLocks/>
                </p:cNvSpPr>
                <p:nvPr/>
              </p:nvSpPr>
              <p:spPr bwMode="auto">
                <a:xfrm>
                  <a:off x="4358" y="4113"/>
                  <a:ext cx="141" cy="33"/>
                </a:xfrm>
                <a:custGeom>
                  <a:avLst/>
                  <a:gdLst>
                    <a:gd name="T0" fmla="*/ 267 w 282"/>
                    <a:gd name="T1" fmla="*/ 0 h 67"/>
                    <a:gd name="T2" fmla="*/ 12 w 282"/>
                    <a:gd name="T3" fmla="*/ 8 h 67"/>
                    <a:gd name="T4" fmla="*/ 0 w 282"/>
                    <a:gd name="T5" fmla="*/ 63 h 67"/>
                    <a:gd name="T6" fmla="*/ 282 w 282"/>
                    <a:gd name="T7" fmla="*/ 67 h 67"/>
                    <a:gd name="T8" fmla="*/ 267 w 282"/>
                    <a:gd name="T9" fmla="*/ 0 h 67"/>
                    <a:gd name="T10" fmla="*/ 267 w 282"/>
                    <a:gd name="T11" fmla="*/ 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82" h="67">
                      <a:moveTo>
                        <a:pt x="267" y="0"/>
                      </a:moveTo>
                      <a:lnTo>
                        <a:pt x="12" y="8"/>
                      </a:lnTo>
                      <a:lnTo>
                        <a:pt x="0" y="63"/>
                      </a:lnTo>
                      <a:lnTo>
                        <a:pt x="282" y="67"/>
                      </a:lnTo>
                      <a:lnTo>
                        <a:pt x="267" y="0"/>
                      </a:lnTo>
                      <a:lnTo>
                        <a:pt x="267" y="0"/>
                      </a:lnTo>
                      <a:close/>
                    </a:path>
                  </a:pathLst>
                </a:custGeom>
                <a:solidFill>
                  <a:srgbClr val="C742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2" name="Freeform 248"/>
                <p:cNvSpPr>
                  <a:spLocks/>
                </p:cNvSpPr>
                <p:nvPr/>
              </p:nvSpPr>
              <p:spPr bwMode="auto">
                <a:xfrm>
                  <a:off x="4115" y="4114"/>
                  <a:ext cx="159" cy="34"/>
                </a:xfrm>
                <a:custGeom>
                  <a:avLst/>
                  <a:gdLst>
                    <a:gd name="T0" fmla="*/ 297 w 319"/>
                    <a:gd name="T1" fmla="*/ 7 h 67"/>
                    <a:gd name="T2" fmla="*/ 14 w 319"/>
                    <a:gd name="T3" fmla="*/ 0 h 67"/>
                    <a:gd name="T4" fmla="*/ 0 w 319"/>
                    <a:gd name="T5" fmla="*/ 67 h 67"/>
                    <a:gd name="T6" fmla="*/ 319 w 319"/>
                    <a:gd name="T7" fmla="*/ 59 h 67"/>
                    <a:gd name="T8" fmla="*/ 297 w 319"/>
                    <a:gd name="T9" fmla="*/ 7 h 67"/>
                    <a:gd name="T10" fmla="*/ 297 w 319"/>
                    <a:gd name="T11" fmla="*/ 7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19" h="67">
                      <a:moveTo>
                        <a:pt x="297" y="7"/>
                      </a:moveTo>
                      <a:lnTo>
                        <a:pt x="14" y="0"/>
                      </a:lnTo>
                      <a:lnTo>
                        <a:pt x="0" y="67"/>
                      </a:lnTo>
                      <a:lnTo>
                        <a:pt x="319" y="59"/>
                      </a:lnTo>
                      <a:lnTo>
                        <a:pt x="297" y="7"/>
                      </a:lnTo>
                      <a:lnTo>
                        <a:pt x="297" y="7"/>
                      </a:lnTo>
                      <a:close/>
                    </a:path>
                  </a:pathLst>
                </a:custGeom>
                <a:solidFill>
                  <a:srgbClr val="C7423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3" name="Freeform 249"/>
                <p:cNvSpPr>
                  <a:spLocks/>
                </p:cNvSpPr>
                <p:nvPr/>
              </p:nvSpPr>
              <p:spPr bwMode="auto">
                <a:xfrm>
                  <a:off x="4558" y="3491"/>
                  <a:ext cx="64" cy="101"/>
                </a:xfrm>
                <a:custGeom>
                  <a:avLst/>
                  <a:gdLst>
                    <a:gd name="T0" fmla="*/ 0 w 127"/>
                    <a:gd name="T1" fmla="*/ 51 h 201"/>
                    <a:gd name="T2" fmla="*/ 4 w 127"/>
                    <a:gd name="T3" fmla="*/ 54 h 201"/>
                    <a:gd name="T4" fmla="*/ 10 w 127"/>
                    <a:gd name="T5" fmla="*/ 59 h 201"/>
                    <a:gd name="T6" fmla="*/ 18 w 127"/>
                    <a:gd name="T7" fmla="*/ 68 h 201"/>
                    <a:gd name="T8" fmla="*/ 21 w 127"/>
                    <a:gd name="T9" fmla="*/ 71 h 201"/>
                    <a:gd name="T10" fmla="*/ 25 w 127"/>
                    <a:gd name="T11" fmla="*/ 76 h 201"/>
                    <a:gd name="T12" fmla="*/ 29 w 127"/>
                    <a:gd name="T13" fmla="*/ 81 h 201"/>
                    <a:gd name="T14" fmla="*/ 33 w 127"/>
                    <a:gd name="T15" fmla="*/ 88 h 201"/>
                    <a:gd name="T16" fmla="*/ 36 w 127"/>
                    <a:gd name="T17" fmla="*/ 94 h 201"/>
                    <a:gd name="T18" fmla="*/ 40 w 127"/>
                    <a:gd name="T19" fmla="*/ 101 h 201"/>
                    <a:gd name="T20" fmla="*/ 42 w 127"/>
                    <a:gd name="T21" fmla="*/ 109 h 201"/>
                    <a:gd name="T22" fmla="*/ 46 w 127"/>
                    <a:gd name="T23" fmla="*/ 117 h 201"/>
                    <a:gd name="T24" fmla="*/ 47 w 127"/>
                    <a:gd name="T25" fmla="*/ 125 h 201"/>
                    <a:gd name="T26" fmla="*/ 48 w 127"/>
                    <a:gd name="T27" fmla="*/ 132 h 201"/>
                    <a:gd name="T28" fmla="*/ 49 w 127"/>
                    <a:gd name="T29" fmla="*/ 139 h 201"/>
                    <a:gd name="T30" fmla="*/ 50 w 127"/>
                    <a:gd name="T31" fmla="*/ 148 h 201"/>
                    <a:gd name="T32" fmla="*/ 50 w 127"/>
                    <a:gd name="T33" fmla="*/ 155 h 201"/>
                    <a:gd name="T34" fmla="*/ 52 w 127"/>
                    <a:gd name="T35" fmla="*/ 162 h 201"/>
                    <a:gd name="T36" fmla="*/ 53 w 127"/>
                    <a:gd name="T37" fmla="*/ 168 h 201"/>
                    <a:gd name="T38" fmla="*/ 54 w 127"/>
                    <a:gd name="T39" fmla="*/ 176 h 201"/>
                    <a:gd name="T40" fmla="*/ 54 w 127"/>
                    <a:gd name="T41" fmla="*/ 185 h 201"/>
                    <a:gd name="T42" fmla="*/ 54 w 127"/>
                    <a:gd name="T43" fmla="*/ 194 h 201"/>
                    <a:gd name="T44" fmla="*/ 54 w 127"/>
                    <a:gd name="T45" fmla="*/ 199 h 201"/>
                    <a:gd name="T46" fmla="*/ 55 w 127"/>
                    <a:gd name="T47" fmla="*/ 201 h 201"/>
                    <a:gd name="T48" fmla="*/ 120 w 127"/>
                    <a:gd name="T49" fmla="*/ 200 h 201"/>
                    <a:gd name="T50" fmla="*/ 127 w 127"/>
                    <a:gd name="T51" fmla="*/ 59 h 201"/>
                    <a:gd name="T52" fmla="*/ 124 w 127"/>
                    <a:gd name="T53" fmla="*/ 55 h 201"/>
                    <a:gd name="T54" fmla="*/ 120 w 127"/>
                    <a:gd name="T55" fmla="*/ 48 h 201"/>
                    <a:gd name="T56" fmla="*/ 116 w 127"/>
                    <a:gd name="T57" fmla="*/ 42 h 201"/>
                    <a:gd name="T58" fmla="*/ 112 w 127"/>
                    <a:gd name="T59" fmla="*/ 37 h 201"/>
                    <a:gd name="T60" fmla="*/ 108 w 127"/>
                    <a:gd name="T61" fmla="*/ 31 h 201"/>
                    <a:gd name="T62" fmla="*/ 103 w 127"/>
                    <a:gd name="T63" fmla="*/ 26 h 201"/>
                    <a:gd name="T64" fmla="*/ 97 w 127"/>
                    <a:gd name="T65" fmla="*/ 19 h 201"/>
                    <a:gd name="T66" fmla="*/ 91 w 127"/>
                    <a:gd name="T67" fmla="*/ 14 h 201"/>
                    <a:gd name="T68" fmla="*/ 84 w 127"/>
                    <a:gd name="T69" fmla="*/ 9 h 201"/>
                    <a:gd name="T70" fmla="*/ 80 w 127"/>
                    <a:gd name="T71" fmla="*/ 6 h 201"/>
                    <a:gd name="T72" fmla="*/ 72 w 127"/>
                    <a:gd name="T73" fmla="*/ 2 h 201"/>
                    <a:gd name="T74" fmla="*/ 66 w 127"/>
                    <a:gd name="T75" fmla="*/ 0 h 201"/>
                    <a:gd name="T76" fmla="*/ 60 w 127"/>
                    <a:gd name="T77" fmla="*/ 0 h 201"/>
                    <a:gd name="T78" fmla="*/ 54 w 127"/>
                    <a:gd name="T79" fmla="*/ 1 h 201"/>
                    <a:gd name="T80" fmla="*/ 41 w 127"/>
                    <a:gd name="T81" fmla="*/ 3 h 201"/>
                    <a:gd name="T82" fmla="*/ 30 w 127"/>
                    <a:gd name="T83" fmla="*/ 10 h 201"/>
                    <a:gd name="T84" fmla="*/ 20 w 127"/>
                    <a:gd name="T85" fmla="*/ 18 h 201"/>
                    <a:gd name="T86" fmla="*/ 14 w 127"/>
                    <a:gd name="T87" fmla="*/ 27 h 201"/>
                    <a:gd name="T88" fmla="*/ 7 w 127"/>
                    <a:gd name="T89" fmla="*/ 35 h 201"/>
                    <a:gd name="T90" fmla="*/ 3 w 127"/>
                    <a:gd name="T91" fmla="*/ 43 h 201"/>
                    <a:gd name="T92" fmla="*/ 0 w 127"/>
                    <a:gd name="T93" fmla="*/ 48 h 201"/>
                    <a:gd name="T94" fmla="*/ 0 w 127"/>
                    <a:gd name="T95" fmla="*/ 51 h 201"/>
                    <a:gd name="T96" fmla="*/ 0 w 127"/>
                    <a:gd name="T97" fmla="*/ 51 h 2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27" h="201">
                      <a:moveTo>
                        <a:pt x="0" y="51"/>
                      </a:moveTo>
                      <a:lnTo>
                        <a:pt x="4" y="54"/>
                      </a:lnTo>
                      <a:lnTo>
                        <a:pt x="10" y="59"/>
                      </a:lnTo>
                      <a:lnTo>
                        <a:pt x="18" y="68"/>
                      </a:lnTo>
                      <a:lnTo>
                        <a:pt x="21" y="71"/>
                      </a:lnTo>
                      <a:lnTo>
                        <a:pt x="25" y="76"/>
                      </a:lnTo>
                      <a:lnTo>
                        <a:pt x="29" y="81"/>
                      </a:lnTo>
                      <a:lnTo>
                        <a:pt x="33" y="88"/>
                      </a:lnTo>
                      <a:lnTo>
                        <a:pt x="36" y="94"/>
                      </a:lnTo>
                      <a:lnTo>
                        <a:pt x="40" y="101"/>
                      </a:lnTo>
                      <a:lnTo>
                        <a:pt x="42" y="109"/>
                      </a:lnTo>
                      <a:lnTo>
                        <a:pt x="46" y="117"/>
                      </a:lnTo>
                      <a:lnTo>
                        <a:pt x="47" y="125"/>
                      </a:lnTo>
                      <a:lnTo>
                        <a:pt x="48" y="132"/>
                      </a:lnTo>
                      <a:lnTo>
                        <a:pt x="49" y="139"/>
                      </a:lnTo>
                      <a:lnTo>
                        <a:pt x="50" y="148"/>
                      </a:lnTo>
                      <a:lnTo>
                        <a:pt x="50" y="155"/>
                      </a:lnTo>
                      <a:lnTo>
                        <a:pt x="52" y="162"/>
                      </a:lnTo>
                      <a:lnTo>
                        <a:pt x="53" y="168"/>
                      </a:lnTo>
                      <a:lnTo>
                        <a:pt x="54" y="176"/>
                      </a:lnTo>
                      <a:lnTo>
                        <a:pt x="54" y="185"/>
                      </a:lnTo>
                      <a:lnTo>
                        <a:pt x="54" y="194"/>
                      </a:lnTo>
                      <a:lnTo>
                        <a:pt x="54" y="199"/>
                      </a:lnTo>
                      <a:lnTo>
                        <a:pt x="55" y="201"/>
                      </a:lnTo>
                      <a:lnTo>
                        <a:pt x="120" y="200"/>
                      </a:lnTo>
                      <a:lnTo>
                        <a:pt x="127" y="59"/>
                      </a:lnTo>
                      <a:lnTo>
                        <a:pt x="124" y="55"/>
                      </a:lnTo>
                      <a:lnTo>
                        <a:pt x="120" y="48"/>
                      </a:lnTo>
                      <a:lnTo>
                        <a:pt x="116" y="42"/>
                      </a:lnTo>
                      <a:lnTo>
                        <a:pt x="112" y="37"/>
                      </a:lnTo>
                      <a:lnTo>
                        <a:pt x="108" y="31"/>
                      </a:lnTo>
                      <a:lnTo>
                        <a:pt x="103" y="26"/>
                      </a:lnTo>
                      <a:lnTo>
                        <a:pt x="97" y="19"/>
                      </a:lnTo>
                      <a:lnTo>
                        <a:pt x="91" y="14"/>
                      </a:lnTo>
                      <a:lnTo>
                        <a:pt x="84" y="9"/>
                      </a:lnTo>
                      <a:lnTo>
                        <a:pt x="80" y="6"/>
                      </a:lnTo>
                      <a:lnTo>
                        <a:pt x="72" y="2"/>
                      </a:lnTo>
                      <a:lnTo>
                        <a:pt x="66" y="0"/>
                      </a:lnTo>
                      <a:lnTo>
                        <a:pt x="60" y="0"/>
                      </a:lnTo>
                      <a:lnTo>
                        <a:pt x="54" y="1"/>
                      </a:lnTo>
                      <a:lnTo>
                        <a:pt x="41" y="3"/>
                      </a:lnTo>
                      <a:lnTo>
                        <a:pt x="30" y="10"/>
                      </a:lnTo>
                      <a:lnTo>
                        <a:pt x="20" y="18"/>
                      </a:lnTo>
                      <a:lnTo>
                        <a:pt x="14" y="27"/>
                      </a:lnTo>
                      <a:lnTo>
                        <a:pt x="7" y="35"/>
                      </a:lnTo>
                      <a:lnTo>
                        <a:pt x="3" y="43"/>
                      </a:lnTo>
                      <a:lnTo>
                        <a:pt x="0" y="48"/>
                      </a:lnTo>
                      <a:lnTo>
                        <a:pt x="0" y="51"/>
                      </a:lnTo>
                      <a:lnTo>
                        <a:pt x="0" y="51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4" name="Freeform 250"/>
                <p:cNvSpPr>
                  <a:spLocks/>
                </p:cNvSpPr>
                <p:nvPr/>
              </p:nvSpPr>
              <p:spPr bwMode="auto">
                <a:xfrm>
                  <a:off x="4661" y="3494"/>
                  <a:ext cx="53" cy="106"/>
                </a:xfrm>
                <a:custGeom>
                  <a:avLst/>
                  <a:gdLst>
                    <a:gd name="T0" fmla="*/ 0 w 104"/>
                    <a:gd name="T1" fmla="*/ 37 h 211"/>
                    <a:gd name="T2" fmla="*/ 7 w 104"/>
                    <a:gd name="T3" fmla="*/ 211 h 211"/>
                    <a:gd name="T4" fmla="*/ 104 w 104"/>
                    <a:gd name="T5" fmla="*/ 210 h 211"/>
                    <a:gd name="T6" fmla="*/ 99 w 104"/>
                    <a:gd name="T7" fmla="*/ 53 h 211"/>
                    <a:gd name="T8" fmla="*/ 98 w 104"/>
                    <a:gd name="T9" fmla="*/ 49 h 211"/>
                    <a:gd name="T10" fmla="*/ 98 w 104"/>
                    <a:gd name="T11" fmla="*/ 43 h 211"/>
                    <a:gd name="T12" fmla="*/ 96 w 104"/>
                    <a:gd name="T13" fmla="*/ 34 h 211"/>
                    <a:gd name="T14" fmla="*/ 93 w 104"/>
                    <a:gd name="T15" fmla="*/ 24 h 211"/>
                    <a:gd name="T16" fmla="*/ 87 w 104"/>
                    <a:gd name="T17" fmla="*/ 13 h 211"/>
                    <a:gd name="T18" fmla="*/ 80 w 104"/>
                    <a:gd name="T19" fmla="*/ 4 h 211"/>
                    <a:gd name="T20" fmla="*/ 74 w 104"/>
                    <a:gd name="T21" fmla="*/ 1 h 211"/>
                    <a:gd name="T22" fmla="*/ 69 w 104"/>
                    <a:gd name="T23" fmla="*/ 0 h 211"/>
                    <a:gd name="T24" fmla="*/ 62 w 104"/>
                    <a:gd name="T25" fmla="*/ 0 h 211"/>
                    <a:gd name="T26" fmla="*/ 56 w 104"/>
                    <a:gd name="T27" fmla="*/ 1 h 211"/>
                    <a:gd name="T28" fmla="*/ 46 w 104"/>
                    <a:gd name="T29" fmla="*/ 1 h 211"/>
                    <a:gd name="T30" fmla="*/ 39 w 104"/>
                    <a:gd name="T31" fmla="*/ 3 h 211"/>
                    <a:gd name="T32" fmla="*/ 31 w 104"/>
                    <a:gd name="T33" fmla="*/ 6 h 211"/>
                    <a:gd name="T34" fmla="*/ 26 w 104"/>
                    <a:gd name="T35" fmla="*/ 9 h 211"/>
                    <a:gd name="T36" fmla="*/ 16 w 104"/>
                    <a:gd name="T37" fmla="*/ 14 h 211"/>
                    <a:gd name="T38" fmla="*/ 9 w 104"/>
                    <a:gd name="T39" fmla="*/ 21 h 211"/>
                    <a:gd name="T40" fmla="*/ 5 w 104"/>
                    <a:gd name="T41" fmla="*/ 26 h 211"/>
                    <a:gd name="T42" fmla="*/ 1 w 104"/>
                    <a:gd name="T43" fmla="*/ 32 h 211"/>
                    <a:gd name="T44" fmla="*/ 0 w 104"/>
                    <a:gd name="T45" fmla="*/ 35 h 211"/>
                    <a:gd name="T46" fmla="*/ 0 w 104"/>
                    <a:gd name="T47" fmla="*/ 37 h 211"/>
                    <a:gd name="T48" fmla="*/ 0 w 104"/>
                    <a:gd name="T49" fmla="*/ 37 h 2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04" h="211">
                      <a:moveTo>
                        <a:pt x="0" y="37"/>
                      </a:moveTo>
                      <a:lnTo>
                        <a:pt x="7" y="211"/>
                      </a:lnTo>
                      <a:lnTo>
                        <a:pt x="104" y="210"/>
                      </a:lnTo>
                      <a:lnTo>
                        <a:pt x="99" y="53"/>
                      </a:lnTo>
                      <a:lnTo>
                        <a:pt x="98" y="49"/>
                      </a:lnTo>
                      <a:lnTo>
                        <a:pt x="98" y="43"/>
                      </a:lnTo>
                      <a:lnTo>
                        <a:pt x="96" y="34"/>
                      </a:lnTo>
                      <a:lnTo>
                        <a:pt x="93" y="24"/>
                      </a:lnTo>
                      <a:lnTo>
                        <a:pt x="87" y="13"/>
                      </a:lnTo>
                      <a:lnTo>
                        <a:pt x="80" y="4"/>
                      </a:lnTo>
                      <a:lnTo>
                        <a:pt x="74" y="1"/>
                      </a:lnTo>
                      <a:lnTo>
                        <a:pt x="69" y="0"/>
                      </a:lnTo>
                      <a:lnTo>
                        <a:pt x="62" y="0"/>
                      </a:lnTo>
                      <a:lnTo>
                        <a:pt x="56" y="1"/>
                      </a:lnTo>
                      <a:lnTo>
                        <a:pt x="46" y="1"/>
                      </a:lnTo>
                      <a:lnTo>
                        <a:pt x="39" y="3"/>
                      </a:lnTo>
                      <a:lnTo>
                        <a:pt x="31" y="6"/>
                      </a:lnTo>
                      <a:lnTo>
                        <a:pt x="26" y="9"/>
                      </a:lnTo>
                      <a:lnTo>
                        <a:pt x="16" y="14"/>
                      </a:lnTo>
                      <a:lnTo>
                        <a:pt x="9" y="21"/>
                      </a:lnTo>
                      <a:lnTo>
                        <a:pt x="5" y="26"/>
                      </a:lnTo>
                      <a:lnTo>
                        <a:pt x="1" y="32"/>
                      </a:lnTo>
                      <a:lnTo>
                        <a:pt x="0" y="35"/>
                      </a:lnTo>
                      <a:lnTo>
                        <a:pt x="0" y="37"/>
                      </a:lnTo>
                      <a:lnTo>
                        <a:pt x="0" y="37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5" name="Freeform 251"/>
                <p:cNvSpPr>
                  <a:spLocks/>
                </p:cNvSpPr>
                <p:nvPr/>
              </p:nvSpPr>
              <p:spPr bwMode="auto">
                <a:xfrm>
                  <a:off x="4758" y="3489"/>
                  <a:ext cx="50" cy="110"/>
                </a:xfrm>
                <a:custGeom>
                  <a:avLst/>
                  <a:gdLst>
                    <a:gd name="T0" fmla="*/ 0 w 99"/>
                    <a:gd name="T1" fmla="*/ 13 h 221"/>
                    <a:gd name="T2" fmla="*/ 6 w 99"/>
                    <a:gd name="T3" fmla="*/ 221 h 221"/>
                    <a:gd name="T4" fmla="*/ 99 w 99"/>
                    <a:gd name="T5" fmla="*/ 219 h 221"/>
                    <a:gd name="T6" fmla="*/ 95 w 99"/>
                    <a:gd name="T7" fmla="*/ 53 h 221"/>
                    <a:gd name="T8" fmla="*/ 93 w 99"/>
                    <a:gd name="T9" fmla="*/ 51 h 221"/>
                    <a:gd name="T10" fmla="*/ 91 w 99"/>
                    <a:gd name="T11" fmla="*/ 45 h 221"/>
                    <a:gd name="T12" fmla="*/ 86 w 99"/>
                    <a:gd name="T13" fmla="*/ 35 h 221"/>
                    <a:gd name="T14" fmla="*/ 81 w 99"/>
                    <a:gd name="T15" fmla="*/ 26 h 221"/>
                    <a:gd name="T16" fmla="*/ 74 w 99"/>
                    <a:gd name="T17" fmla="*/ 17 h 221"/>
                    <a:gd name="T18" fmla="*/ 67 w 99"/>
                    <a:gd name="T19" fmla="*/ 8 h 221"/>
                    <a:gd name="T20" fmla="*/ 56 w 99"/>
                    <a:gd name="T21" fmla="*/ 2 h 221"/>
                    <a:gd name="T22" fmla="*/ 46 w 99"/>
                    <a:gd name="T23" fmla="*/ 1 h 221"/>
                    <a:gd name="T24" fmla="*/ 34 w 99"/>
                    <a:gd name="T25" fmla="*/ 0 h 221"/>
                    <a:gd name="T26" fmla="*/ 24 w 99"/>
                    <a:gd name="T27" fmla="*/ 1 h 221"/>
                    <a:gd name="T28" fmla="*/ 16 w 99"/>
                    <a:gd name="T29" fmla="*/ 2 h 221"/>
                    <a:gd name="T30" fmla="*/ 10 w 99"/>
                    <a:gd name="T31" fmla="*/ 6 h 221"/>
                    <a:gd name="T32" fmla="*/ 1 w 99"/>
                    <a:gd name="T33" fmla="*/ 11 h 221"/>
                    <a:gd name="T34" fmla="*/ 0 w 99"/>
                    <a:gd name="T35" fmla="*/ 13 h 221"/>
                    <a:gd name="T36" fmla="*/ 0 w 99"/>
                    <a:gd name="T37" fmla="*/ 13 h 2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9" h="221">
                      <a:moveTo>
                        <a:pt x="0" y="13"/>
                      </a:moveTo>
                      <a:lnTo>
                        <a:pt x="6" y="221"/>
                      </a:lnTo>
                      <a:lnTo>
                        <a:pt x="99" y="219"/>
                      </a:lnTo>
                      <a:lnTo>
                        <a:pt x="95" y="53"/>
                      </a:lnTo>
                      <a:lnTo>
                        <a:pt x="93" y="51"/>
                      </a:lnTo>
                      <a:lnTo>
                        <a:pt x="91" y="45"/>
                      </a:lnTo>
                      <a:lnTo>
                        <a:pt x="86" y="35"/>
                      </a:lnTo>
                      <a:lnTo>
                        <a:pt x="81" y="26"/>
                      </a:lnTo>
                      <a:lnTo>
                        <a:pt x="74" y="17"/>
                      </a:lnTo>
                      <a:lnTo>
                        <a:pt x="67" y="8"/>
                      </a:lnTo>
                      <a:lnTo>
                        <a:pt x="56" y="2"/>
                      </a:lnTo>
                      <a:lnTo>
                        <a:pt x="46" y="1"/>
                      </a:lnTo>
                      <a:lnTo>
                        <a:pt x="34" y="0"/>
                      </a:lnTo>
                      <a:lnTo>
                        <a:pt x="24" y="1"/>
                      </a:lnTo>
                      <a:lnTo>
                        <a:pt x="16" y="2"/>
                      </a:lnTo>
                      <a:lnTo>
                        <a:pt x="10" y="6"/>
                      </a:lnTo>
                      <a:lnTo>
                        <a:pt x="1" y="11"/>
                      </a:lnTo>
                      <a:lnTo>
                        <a:pt x="0" y="13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6" name="Freeform 252"/>
                <p:cNvSpPr>
                  <a:spLocks/>
                </p:cNvSpPr>
                <p:nvPr/>
              </p:nvSpPr>
              <p:spPr bwMode="auto">
                <a:xfrm>
                  <a:off x="4905" y="3505"/>
                  <a:ext cx="54" cy="94"/>
                </a:xfrm>
                <a:custGeom>
                  <a:avLst/>
                  <a:gdLst>
                    <a:gd name="T0" fmla="*/ 4 w 106"/>
                    <a:gd name="T1" fmla="*/ 181 h 190"/>
                    <a:gd name="T2" fmla="*/ 3 w 106"/>
                    <a:gd name="T3" fmla="*/ 179 h 190"/>
                    <a:gd name="T4" fmla="*/ 3 w 106"/>
                    <a:gd name="T5" fmla="*/ 173 h 190"/>
                    <a:gd name="T6" fmla="*/ 2 w 106"/>
                    <a:gd name="T7" fmla="*/ 164 h 190"/>
                    <a:gd name="T8" fmla="*/ 2 w 106"/>
                    <a:gd name="T9" fmla="*/ 154 h 190"/>
                    <a:gd name="T10" fmla="*/ 1 w 106"/>
                    <a:gd name="T11" fmla="*/ 147 h 190"/>
                    <a:gd name="T12" fmla="*/ 1 w 106"/>
                    <a:gd name="T13" fmla="*/ 140 h 190"/>
                    <a:gd name="T14" fmla="*/ 0 w 106"/>
                    <a:gd name="T15" fmla="*/ 133 h 190"/>
                    <a:gd name="T16" fmla="*/ 0 w 106"/>
                    <a:gd name="T17" fmla="*/ 126 h 190"/>
                    <a:gd name="T18" fmla="*/ 0 w 106"/>
                    <a:gd name="T19" fmla="*/ 118 h 190"/>
                    <a:gd name="T20" fmla="*/ 0 w 106"/>
                    <a:gd name="T21" fmla="*/ 111 h 190"/>
                    <a:gd name="T22" fmla="*/ 0 w 106"/>
                    <a:gd name="T23" fmla="*/ 102 h 190"/>
                    <a:gd name="T24" fmla="*/ 1 w 106"/>
                    <a:gd name="T25" fmla="*/ 95 h 190"/>
                    <a:gd name="T26" fmla="*/ 1 w 106"/>
                    <a:gd name="T27" fmla="*/ 86 h 190"/>
                    <a:gd name="T28" fmla="*/ 1 w 106"/>
                    <a:gd name="T29" fmla="*/ 78 h 190"/>
                    <a:gd name="T30" fmla="*/ 2 w 106"/>
                    <a:gd name="T31" fmla="*/ 69 h 190"/>
                    <a:gd name="T32" fmla="*/ 3 w 106"/>
                    <a:gd name="T33" fmla="*/ 62 h 190"/>
                    <a:gd name="T34" fmla="*/ 3 w 106"/>
                    <a:gd name="T35" fmla="*/ 55 h 190"/>
                    <a:gd name="T36" fmla="*/ 6 w 106"/>
                    <a:gd name="T37" fmla="*/ 48 h 190"/>
                    <a:gd name="T38" fmla="*/ 7 w 106"/>
                    <a:gd name="T39" fmla="*/ 40 h 190"/>
                    <a:gd name="T40" fmla="*/ 10 w 106"/>
                    <a:gd name="T41" fmla="*/ 34 h 190"/>
                    <a:gd name="T42" fmla="*/ 15 w 106"/>
                    <a:gd name="T43" fmla="*/ 22 h 190"/>
                    <a:gd name="T44" fmla="*/ 23 w 106"/>
                    <a:gd name="T45" fmla="*/ 12 h 190"/>
                    <a:gd name="T46" fmla="*/ 31 w 106"/>
                    <a:gd name="T47" fmla="*/ 5 h 190"/>
                    <a:gd name="T48" fmla="*/ 42 w 106"/>
                    <a:gd name="T49" fmla="*/ 3 h 190"/>
                    <a:gd name="T50" fmla="*/ 52 w 106"/>
                    <a:gd name="T51" fmla="*/ 0 h 190"/>
                    <a:gd name="T52" fmla="*/ 60 w 106"/>
                    <a:gd name="T53" fmla="*/ 1 h 190"/>
                    <a:gd name="T54" fmla="*/ 68 w 106"/>
                    <a:gd name="T55" fmla="*/ 3 h 190"/>
                    <a:gd name="T56" fmla="*/ 75 w 106"/>
                    <a:gd name="T57" fmla="*/ 8 h 190"/>
                    <a:gd name="T58" fmla="*/ 80 w 106"/>
                    <a:gd name="T59" fmla="*/ 11 h 190"/>
                    <a:gd name="T60" fmla="*/ 86 w 106"/>
                    <a:gd name="T61" fmla="*/ 17 h 190"/>
                    <a:gd name="T62" fmla="*/ 89 w 106"/>
                    <a:gd name="T63" fmla="*/ 23 h 190"/>
                    <a:gd name="T64" fmla="*/ 93 w 106"/>
                    <a:gd name="T65" fmla="*/ 31 h 190"/>
                    <a:gd name="T66" fmla="*/ 97 w 106"/>
                    <a:gd name="T67" fmla="*/ 43 h 190"/>
                    <a:gd name="T68" fmla="*/ 99 w 106"/>
                    <a:gd name="T69" fmla="*/ 55 h 190"/>
                    <a:gd name="T70" fmla="*/ 99 w 106"/>
                    <a:gd name="T71" fmla="*/ 63 h 190"/>
                    <a:gd name="T72" fmla="*/ 100 w 106"/>
                    <a:gd name="T73" fmla="*/ 67 h 190"/>
                    <a:gd name="T74" fmla="*/ 106 w 106"/>
                    <a:gd name="T75" fmla="*/ 190 h 190"/>
                    <a:gd name="T76" fmla="*/ 4 w 106"/>
                    <a:gd name="T77" fmla="*/ 181 h 190"/>
                    <a:gd name="T78" fmla="*/ 4 w 106"/>
                    <a:gd name="T79" fmla="*/ 181 h 1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106" h="190">
                      <a:moveTo>
                        <a:pt x="4" y="181"/>
                      </a:moveTo>
                      <a:lnTo>
                        <a:pt x="3" y="179"/>
                      </a:lnTo>
                      <a:lnTo>
                        <a:pt x="3" y="173"/>
                      </a:lnTo>
                      <a:lnTo>
                        <a:pt x="2" y="164"/>
                      </a:lnTo>
                      <a:lnTo>
                        <a:pt x="2" y="154"/>
                      </a:lnTo>
                      <a:lnTo>
                        <a:pt x="1" y="147"/>
                      </a:lnTo>
                      <a:lnTo>
                        <a:pt x="1" y="140"/>
                      </a:lnTo>
                      <a:lnTo>
                        <a:pt x="0" y="133"/>
                      </a:lnTo>
                      <a:lnTo>
                        <a:pt x="0" y="126"/>
                      </a:lnTo>
                      <a:lnTo>
                        <a:pt x="0" y="118"/>
                      </a:lnTo>
                      <a:lnTo>
                        <a:pt x="0" y="111"/>
                      </a:lnTo>
                      <a:lnTo>
                        <a:pt x="0" y="102"/>
                      </a:lnTo>
                      <a:lnTo>
                        <a:pt x="1" y="95"/>
                      </a:lnTo>
                      <a:lnTo>
                        <a:pt x="1" y="86"/>
                      </a:lnTo>
                      <a:lnTo>
                        <a:pt x="1" y="78"/>
                      </a:lnTo>
                      <a:lnTo>
                        <a:pt x="2" y="69"/>
                      </a:lnTo>
                      <a:lnTo>
                        <a:pt x="3" y="62"/>
                      </a:lnTo>
                      <a:lnTo>
                        <a:pt x="3" y="55"/>
                      </a:lnTo>
                      <a:lnTo>
                        <a:pt x="6" y="48"/>
                      </a:lnTo>
                      <a:lnTo>
                        <a:pt x="7" y="40"/>
                      </a:lnTo>
                      <a:lnTo>
                        <a:pt x="10" y="34"/>
                      </a:lnTo>
                      <a:lnTo>
                        <a:pt x="15" y="22"/>
                      </a:lnTo>
                      <a:lnTo>
                        <a:pt x="23" y="12"/>
                      </a:lnTo>
                      <a:lnTo>
                        <a:pt x="31" y="5"/>
                      </a:lnTo>
                      <a:lnTo>
                        <a:pt x="42" y="3"/>
                      </a:lnTo>
                      <a:lnTo>
                        <a:pt x="52" y="0"/>
                      </a:lnTo>
                      <a:lnTo>
                        <a:pt x="60" y="1"/>
                      </a:lnTo>
                      <a:lnTo>
                        <a:pt x="68" y="3"/>
                      </a:lnTo>
                      <a:lnTo>
                        <a:pt x="75" y="8"/>
                      </a:lnTo>
                      <a:lnTo>
                        <a:pt x="80" y="11"/>
                      </a:lnTo>
                      <a:lnTo>
                        <a:pt x="86" y="17"/>
                      </a:lnTo>
                      <a:lnTo>
                        <a:pt x="89" y="23"/>
                      </a:lnTo>
                      <a:lnTo>
                        <a:pt x="93" y="31"/>
                      </a:lnTo>
                      <a:lnTo>
                        <a:pt x="97" y="43"/>
                      </a:lnTo>
                      <a:lnTo>
                        <a:pt x="99" y="55"/>
                      </a:lnTo>
                      <a:lnTo>
                        <a:pt x="99" y="63"/>
                      </a:lnTo>
                      <a:lnTo>
                        <a:pt x="100" y="67"/>
                      </a:lnTo>
                      <a:lnTo>
                        <a:pt x="106" y="190"/>
                      </a:lnTo>
                      <a:lnTo>
                        <a:pt x="4" y="181"/>
                      </a:lnTo>
                      <a:lnTo>
                        <a:pt x="4" y="181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7" name="Freeform 253"/>
                <p:cNvSpPr>
                  <a:spLocks/>
                </p:cNvSpPr>
                <p:nvPr/>
              </p:nvSpPr>
              <p:spPr bwMode="auto">
                <a:xfrm>
                  <a:off x="5004" y="3498"/>
                  <a:ext cx="48" cy="101"/>
                </a:xfrm>
                <a:custGeom>
                  <a:avLst/>
                  <a:gdLst>
                    <a:gd name="T0" fmla="*/ 3 w 96"/>
                    <a:gd name="T1" fmla="*/ 203 h 203"/>
                    <a:gd name="T2" fmla="*/ 2 w 96"/>
                    <a:gd name="T3" fmla="*/ 200 h 203"/>
                    <a:gd name="T4" fmla="*/ 2 w 96"/>
                    <a:gd name="T5" fmla="*/ 194 h 203"/>
                    <a:gd name="T6" fmla="*/ 2 w 96"/>
                    <a:gd name="T7" fmla="*/ 186 h 203"/>
                    <a:gd name="T8" fmla="*/ 2 w 96"/>
                    <a:gd name="T9" fmla="*/ 175 h 203"/>
                    <a:gd name="T10" fmla="*/ 0 w 96"/>
                    <a:gd name="T11" fmla="*/ 167 h 203"/>
                    <a:gd name="T12" fmla="*/ 0 w 96"/>
                    <a:gd name="T13" fmla="*/ 160 h 203"/>
                    <a:gd name="T14" fmla="*/ 0 w 96"/>
                    <a:gd name="T15" fmla="*/ 153 h 203"/>
                    <a:gd name="T16" fmla="*/ 0 w 96"/>
                    <a:gd name="T17" fmla="*/ 147 h 203"/>
                    <a:gd name="T18" fmla="*/ 0 w 96"/>
                    <a:gd name="T19" fmla="*/ 138 h 203"/>
                    <a:gd name="T20" fmla="*/ 0 w 96"/>
                    <a:gd name="T21" fmla="*/ 131 h 203"/>
                    <a:gd name="T22" fmla="*/ 0 w 96"/>
                    <a:gd name="T23" fmla="*/ 122 h 203"/>
                    <a:gd name="T24" fmla="*/ 0 w 96"/>
                    <a:gd name="T25" fmla="*/ 115 h 203"/>
                    <a:gd name="T26" fmla="*/ 0 w 96"/>
                    <a:gd name="T27" fmla="*/ 105 h 203"/>
                    <a:gd name="T28" fmla="*/ 0 w 96"/>
                    <a:gd name="T29" fmla="*/ 98 h 203"/>
                    <a:gd name="T30" fmla="*/ 0 w 96"/>
                    <a:gd name="T31" fmla="*/ 88 h 203"/>
                    <a:gd name="T32" fmla="*/ 0 w 96"/>
                    <a:gd name="T33" fmla="*/ 81 h 203"/>
                    <a:gd name="T34" fmla="*/ 0 w 96"/>
                    <a:gd name="T35" fmla="*/ 73 h 203"/>
                    <a:gd name="T36" fmla="*/ 2 w 96"/>
                    <a:gd name="T37" fmla="*/ 65 h 203"/>
                    <a:gd name="T38" fmla="*/ 2 w 96"/>
                    <a:gd name="T39" fmla="*/ 58 h 203"/>
                    <a:gd name="T40" fmla="*/ 3 w 96"/>
                    <a:gd name="T41" fmla="*/ 51 h 203"/>
                    <a:gd name="T42" fmla="*/ 3 w 96"/>
                    <a:gd name="T43" fmla="*/ 44 h 203"/>
                    <a:gd name="T44" fmla="*/ 3 w 96"/>
                    <a:gd name="T45" fmla="*/ 36 h 203"/>
                    <a:gd name="T46" fmla="*/ 4 w 96"/>
                    <a:gd name="T47" fmla="*/ 30 h 203"/>
                    <a:gd name="T48" fmla="*/ 6 w 96"/>
                    <a:gd name="T49" fmla="*/ 27 h 203"/>
                    <a:gd name="T50" fmla="*/ 9 w 96"/>
                    <a:gd name="T51" fmla="*/ 18 h 203"/>
                    <a:gd name="T52" fmla="*/ 12 w 96"/>
                    <a:gd name="T53" fmla="*/ 13 h 203"/>
                    <a:gd name="T54" fmla="*/ 20 w 96"/>
                    <a:gd name="T55" fmla="*/ 6 h 203"/>
                    <a:gd name="T56" fmla="*/ 31 w 96"/>
                    <a:gd name="T57" fmla="*/ 2 h 203"/>
                    <a:gd name="T58" fmla="*/ 36 w 96"/>
                    <a:gd name="T59" fmla="*/ 0 h 203"/>
                    <a:gd name="T60" fmla="*/ 43 w 96"/>
                    <a:gd name="T61" fmla="*/ 1 h 203"/>
                    <a:gd name="T62" fmla="*/ 49 w 96"/>
                    <a:gd name="T63" fmla="*/ 1 h 203"/>
                    <a:gd name="T64" fmla="*/ 55 w 96"/>
                    <a:gd name="T65" fmla="*/ 4 h 203"/>
                    <a:gd name="T66" fmla="*/ 66 w 96"/>
                    <a:gd name="T67" fmla="*/ 7 h 203"/>
                    <a:gd name="T68" fmla="*/ 77 w 96"/>
                    <a:gd name="T69" fmla="*/ 14 h 203"/>
                    <a:gd name="T70" fmla="*/ 80 w 96"/>
                    <a:gd name="T71" fmla="*/ 18 h 203"/>
                    <a:gd name="T72" fmla="*/ 85 w 96"/>
                    <a:gd name="T73" fmla="*/ 24 h 203"/>
                    <a:gd name="T74" fmla="*/ 88 w 96"/>
                    <a:gd name="T75" fmla="*/ 31 h 203"/>
                    <a:gd name="T76" fmla="*/ 91 w 96"/>
                    <a:gd name="T77" fmla="*/ 39 h 203"/>
                    <a:gd name="T78" fmla="*/ 93 w 96"/>
                    <a:gd name="T79" fmla="*/ 45 h 203"/>
                    <a:gd name="T80" fmla="*/ 94 w 96"/>
                    <a:gd name="T81" fmla="*/ 55 h 203"/>
                    <a:gd name="T82" fmla="*/ 94 w 96"/>
                    <a:gd name="T83" fmla="*/ 65 h 203"/>
                    <a:gd name="T84" fmla="*/ 95 w 96"/>
                    <a:gd name="T85" fmla="*/ 79 h 203"/>
                    <a:gd name="T86" fmla="*/ 95 w 96"/>
                    <a:gd name="T87" fmla="*/ 91 h 203"/>
                    <a:gd name="T88" fmla="*/ 95 w 96"/>
                    <a:gd name="T89" fmla="*/ 104 h 203"/>
                    <a:gd name="T90" fmla="*/ 95 w 96"/>
                    <a:gd name="T91" fmla="*/ 110 h 203"/>
                    <a:gd name="T92" fmla="*/ 95 w 96"/>
                    <a:gd name="T93" fmla="*/ 118 h 203"/>
                    <a:gd name="T94" fmla="*/ 95 w 96"/>
                    <a:gd name="T95" fmla="*/ 125 h 203"/>
                    <a:gd name="T96" fmla="*/ 96 w 96"/>
                    <a:gd name="T97" fmla="*/ 132 h 203"/>
                    <a:gd name="T98" fmla="*/ 95 w 96"/>
                    <a:gd name="T99" fmla="*/ 144 h 203"/>
                    <a:gd name="T100" fmla="*/ 95 w 96"/>
                    <a:gd name="T101" fmla="*/ 156 h 203"/>
                    <a:gd name="T102" fmla="*/ 95 w 96"/>
                    <a:gd name="T103" fmla="*/ 167 h 203"/>
                    <a:gd name="T104" fmla="*/ 95 w 96"/>
                    <a:gd name="T105" fmla="*/ 178 h 203"/>
                    <a:gd name="T106" fmla="*/ 95 w 96"/>
                    <a:gd name="T107" fmla="*/ 186 h 203"/>
                    <a:gd name="T108" fmla="*/ 95 w 96"/>
                    <a:gd name="T109" fmla="*/ 193 h 203"/>
                    <a:gd name="T110" fmla="*/ 95 w 96"/>
                    <a:gd name="T111" fmla="*/ 197 h 203"/>
                    <a:gd name="T112" fmla="*/ 95 w 96"/>
                    <a:gd name="T113" fmla="*/ 199 h 203"/>
                    <a:gd name="T114" fmla="*/ 3 w 96"/>
                    <a:gd name="T115" fmla="*/ 203 h 203"/>
                    <a:gd name="T116" fmla="*/ 3 w 96"/>
                    <a:gd name="T117" fmla="*/ 203 h 2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96" h="203">
                      <a:moveTo>
                        <a:pt x="3" y="203"/>
                      </a:moveTo>
                      <a:lnTo>
                        <a:pt x="2" y="200"/>
                      </a:lnTo>
                      <a:lnTo>
                        <a:pt x="2" y="194"/>
                      </a:lnTo>
                      <a:lnTo>
                        <a:pt x="2" y="186"/>
                      </a:lnTo>
                      <a:lnTo>
                        <a:pt x="2" y="175"/>
                      </a:lnTo>
                      <a:lnTo>
                        <a:pt x="0" y="167"/>
                      </a:lnTo>
                      <a:lnTo>
                        <a:pt x="0" y="160"/>
                      </a:lnTo>
                      <a:lnTo>
                        <a:pt x="0" y="153"/>
                      </a:lnTo>
                      <a:lnTo>
                        <a:pt x="0" y="147"/>
                      </a:lnTo>
                      <a:lnTo>
                        <a:pt x="0" y="138"/>
                      </a:lnTo>
                      <a:lnTo>
                        <a:pt x="0" y="131"/>
                      </a:lnTo>
                      <a:lnTo>
                        <a:pt x="0" y="122"/>
                      </a:lnTo>
                      <a:lnTo>
                        <a:pt x="0" y="115"/>
                      </a:lnTo>
                      <a:lnTo>
                        <a:pt x="0" y="105"/>
                      </a:lnTo>
                      <a:lnTo>
                        <a:pt x="0" y="98"/>
                      </a:lnTo>
                      <a:lnTo>
                        <a:pt x="0" y="88"/>
                      </a:lnTo>
                      <a:lnTo>
                        <a:pt x="0" y="81"/>
                      </a:lnTo>
                      <a:lnTo>
                        <a:pt x="0" y="73"/>
                      </a:lnTo>
                      <a:lnTo>
                        <a:pt x="2" y="65"/>
                      </a:lnTo>
                      <a:lnTo>
                        <a:pt x="2" y="58"/>
                      </a:lnTo>
                      <a:lnTo>
                        <a:pt x="3" y="51"/>
                      </a:lnTo>
                      <a:lnTo>
                        <a:pt x="3" y="44"/>
                      </a:lnTo>
                      <a:lnTo>
                        <a:pt x="3" y="36"/>
                      </a:lnTo>
                      <a:lnTo>
                        <a:pt x="4" y="30"/>
                      </a:lnTo>
                      <a:lnTo>
                        <a:pt x="6" y="27"/>
                      </a:lnTo>
                      <a:lnTo>
                        <a:pt x="9" y="18"/>
                      </a:lnTo>
                      <a:lnTo>
                        <a:pt x="12" y="13"/>
                      </a:lnTo>
                      <a:lnTo>
                        <a:pt x="20" y="6"/>
                      </a:lnTo>
                      <a:lnTo>
                        <a:pt x="31" y="2"/>
                      </a:lnTo>
                      <a:lnTo>
                        <a:pt x="36" y="0"/>
                      </a:lnTo>
                      <a:lnTo>
                        <a:pt x="43" y="1"/>
                      </a:lnTo>
                      <a:lnTo>
                        <a:pt x="49" y="1"/>
                      </a:lnTo>
                      <a:lnTo>
                        <a:pt x="55" y="4"/>
                      </a:lnTo>
                      <a:lnTo>
                        <a:pt x="66" y="7"/>
                      </a:lnTo>
                      <a:lnTo>
                        <a:pt x="77" y="14"/>
                      </a:lnTo>
                      <a:lnTo>
                        <a:pt x="80" y="18"/>
                      </a:lnTo>
                      <a:lnTo>
                        <a:pt x="85" y="24"/>
                      </a:lnTo>
                      <a:lnTo>
                        <a:pt x="88" y="31"/>
                      </a:lnTo>
                      <a:lnTo>
                        <a:pt x="91" y="39"/>
                      </a:lnTo>
                      <a:lnTo>
                        <a:pt x="93" y="45"/>
                      </a:lnTo>
                      <a:lnTo>
                        <a:pt x="94" y="55"/>
                      </a:lnTo>
                      <a:lnTo>
                        <a:pt x="94" y="65"/>
                      </a:lnTo>
                      <a:lnTo>
                        <a:pt x="95" y="79"/>
                      </a:lnTo>
                      <a:lnTo>
                        <a:pt x="95" y="91"/>
                      </a:lnTo>
                      <a:lnTo>
                        <a:pt x="95" y="104"/>
                      </a:lnTo>
                      <a:lnTo>
                        <a:pt x="95" y="110"/>
                      </a:lnTo>
                      <a:lnTo>
                        <a:pt x="95" y="118"/>
                      </a:lnTo>
                      <a:lnTo>
                        <a:pt x="95" y="125"/>
                      </a:lnTo>
                      <a:lnTo>
                        <a:pt x="96" y="132"/>
                      </a:lnTo>
                      <a:lnTo>
                        <a:pt x="95" y="144"/>
                      </a:lnTo>
                      <a:lnTo>
                        <a:pt x="95" y="156"/>
                      </a:lnTo>
                      <a:lnTo>
                        <a:pt x="95" y="167"/>
                      </a:lnTo>
                      <a:lnTo>
                        <a:pt x="95" y="178"/>
                      </a:lnTo>
                      <a:lnTo>
                        <a:pt x="95" y="186"/>
                      </a:lnTo>
                      <a:lnTo>
                        <a:pt x="95" y="193"/>
                      </a:lnTo>
                      <a:lnTo>
                        <a:pt x="95" y="197"/>
                      </a:lnTo>
                      <a:lnTo>
                        <a:pt x="95" y="199"/>
                      </a:lnTo>
                      <a:lnTo>
                        <a:pt x="3" y="203"/>
                      </a:lnTo>
                      <a:lnTo>
                        <a:pt x="3" y="203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8" name="Freeform 254"/>
                <p:cNvSpPr>
                  <a:spLocks/>
                </p:cNvSpPr>
                <p:nvPr/>
              </p:nvSpPr>
              <p:spPr bwMode="auto">
                <a:xfrm>
                  <a:off x="5094" y="3502"/>
                  <a:ext cx="53" cy="95"/>
                </a:xfrm>
                <a:custGeom>
                  <a:avLst/>
                  <a:gdLst>
                    <a:gd name="T0" fmla="*/ 13 w 107"/>
                    <a:gd name="T1" fmla="*/ 191 h 191"/>
                    <a:gd name="T2" fmla="*/ 0 w 107"/>
                    <a:gd name="T3" fmla="*/ 33 h 191"/>
                    <a:gd name="T4" fmla="*/ 0 w 107"/>
                    <a:gd name="T5" fmla="*/ 31 h 191"/>
                    <a:gd name="T6" fmla="*/ 4 w 107"/>
                    <a:gd name="T7" fmla="*/ 26 h 191"/>
                    <a:gd name="T8" fmla="*/ 7 w 107"/>
                    <a:gd name="T9" fmla="*/ 19 h 191"/>
                    <a:gd name="T10" fmla="*/ 16 w 107"/>
                    <a:gd name="T11" fmla="*/ 13 h 191"/>
                    <a:gd name="T12" fmla="*/ 24 w 107"/>
                    <a:gd name="T13" fmla="*/ 5 h 191"/>
                    <a:gd name="T14" fmla="*/ 35 w 107"/>
                    <a:gd name="T15" fmla="*/ 2 h 191"/>
                    <a:gd name="T16" fmla="*/ 41 w 107"/>
                    <a:gd name="T17" fmla="*/ 0 h 191"/>
                    <a:gd name="T18" fmla="*/ 47 w 107"/>
                    <a:gd name="T19" fmla="*/ 0 h 191"/>
                    <a:gd name="T20" fmla="*/ 55 w 107"/>
                    <a:gd name="T21" fmla="*/ 0 h 191"/>
                    <a:gd name="T22" fmla="*/ 63 w 107"/>
                    <a:gd name="T23" fmla="*/ 4 h 191"/>
                    <a:gd name="T24" fmla="*/ 69 w 107"/>
                    <a:gd name="T25" fmla="*/ 6 h 191"/>
                    <a:gd name="T26" fmla="*/ 75 w 107"/>
                    <a:gd name="T27" fmla="*/ 9 h 191"/>
                    <a:gd name="T28" fmla="*/ 80 w 107"/>
                    <a:gd name="T29" fmla="*/ 13 h 191"/>
                    <a:gd name="T30" fmla="*/ 86 w 107"/>
                    <a:gd name="T31" fmla="*/ 16 h 191"/>
                    <a:gd name="T32" fmla="*/ 93 w 107"/>
                    <a:gd name="T33" fmla="*/ 23 h 191"/>
                    <a:gd name="T34" fmla="*/ 99 w 107"/>
                    <a:gd name="T35" fmla="*/ 32 h 191"/>
                    <a:gd name="T36" fmla="*/ 102 w 107"/>
                    <a:gd name="T37" fmla="*/ 37 h 191"/>
                    <a:gd name="T38" fmla="*/ 104 w 107"/>
                    <a:gd name="T39" fmla="*/ 43 h 191"/>
                    <a:gd name="T40" fmla="*/ 106 w 107"/>
                    <a:gd name="T41" fmla="*/ 47 h 191"/>
                    <a:gd name="T42" fmla="*/ 107 w 107"/>
                    <a:gd name="T43" fmla="*/ 49 h 191"/>
                    <a:gd name="T44" fmla="*/ 104 w 107"/>
                    <a:gd name="T45" fmla="*/ 191 h 191"/>
                    <a:gd name="T46" fmla="*/ 13 w 107"/>
                    <a:gd name="T47" fmla="*/ 191 h 191"/>
                    <a:gd name="T48" fmla="*/ 13 w 107"/>
                    <a:gd name="T49" fmla="*/ 191 h 1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07" h="191">
                      <a:moveTo>
                        <a:pt x="13" y="191"/>
                      </a:moveTo>
                      <a:lnTo>
                        <a:pt x="0" y="33"/>
                      </a:lnTo>
                      <a:lnTo>
                        <a:pt x="0" y="31"/>
                      </a:lnTo>
                      <a:lnTo>
                        <a:pt x="4" y="26"/>
                      </a:lnTo>
                      <a:lnTo>
                        <a:pt x="7" y="19"/>
                      </a:lnTo>
                      <a:lnTo>
                        <a:pt x="16" y="13"/>
                      </a:lnTo>
                      <a:lnTo>
                        <a:pt x="24" y="5"/>
                      </a:lnTo>
                      <a:lnTo>
                        <a:pt x="35" y="2"/>
                      </a:lnTo>
                      <a:lnTo>
                        <a:pt x="41" y="0"/>
                      </a:lnTo>
                      <a:lnTo>
                        <a:pt x="47" y="0"/>
                      </a:lnTo>
                      <a:lnTo>
                        <a:pt x="55" y="0"/>
                      </a:lnTo>
                      <a:lnTo>
                        <a:pt x="63" y="4"/>
                      </a:lnTo>
                      <a:lnTo>
                        <a:pt x="69" y="6"/>
                      </a:lnTo>
                      <a:lnTo>
                        <a:pt x="75" y="9"/>
                      </a:lnTo>
                      <a:lnTo>
                        <a:pt x="80" y="13"/>
                      </a:lnTo>
                      <a:lnTo>
                        <a:pt x="86" y="16"/>
                      </a:lnTo>
                      <a:lnTo>
                        <a:pt x="93" y="23"/>
                      </a:lnTo>
                      <a:lnTo>
                        <a:pt x="99" y="32"/>
                      </a:lnTo>
                      <a:lnTo>
                        <a:pt x="102" y="37"/>
                      </a:lnTo>
                      <a:lnTo>
                        <a:pt x="104" y="43"/>
                      </a:lnTo>
                      <a:lnTo>
                        <a:pt x="106" y="47"/>
                      </a:lnTo>
                      <a:lnTo>
                        <a:pt x="107" y="49"/>
                      </a:lnTo>
                      <a:lnTo>
                        <a:pt x="104" y="191"/>
                      </a:lnTo>
                      <a:lnTo>
                        <a:pt x="13" y="191"/>
                      </a:lnTo>
                      <a:lnTo>
                        <a:pt x="13" y="191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9" name="Freeform 255"/>
                <p:cNvSpPr>
                  <a:spLocks/>
                </p:cNvSpPr>
                <p:nvPr/>
              </p:nvSpPr>
              <p:spPr bwMode="auto">
                <a:xfrm>
                  <a:off x="5250" y="3494"/>
                  <a:ext cx="50" cy="93"/>
                </a:xfrm>
                <a:custGeom>
                  <a:avLst/>
                  <a:gdLst>
                    <a:gd name="T0" fmla="*/ 45 w 99"/>
                    <a:gd name="T1" fmla="*/ 0 h 184"/>
                    <a:gd name="T2" fmla="*/ 44 w 99"/>
                    <a:gd name="T3" fmla="*/ 2 h 184"/>
                    <a:gd name="T4" fmla="*/ 44 w 99"/>
                    <a:gd name="T5" fmla="*/ 9 h 184"/>
                    <a:gd name="T6" fmla="*/ 44 w 99"/>
                    <a:gd name="T7" fmla="*/ 13 h 184"/>
                    <a:gd name="T8" fmla="*/ 44 w 99"/>
                    <a:gd name="T9" fmla="*/ 19 h 184"/>
                    <a:gd name="T10" fmla="*/ 44 w 99"/>
                    <a:gd name="T11" fmla="*/ 26 h 184"/>
                    <a:gd name="T12" fmla="*/ 44 w 99"/>
                    <a:gd name="T13" fmla="*/ 34 h 184"/>
                    <a:gd name="T14" fmla="*/ 44 w 99"/>
                    <a:gd name="T15" fmla="*/ 41 h 184"/>
                    <a:gd name="T16" fmla="*/ 44 w 99"/>
                    <a:gd name="T17" fmla="*/ 48 h 184"/>
                    <a:gd name="T18" fmla="*/ 45 w 99"/>
                    <a:gd name="T19" fmla="*/ 57 h 184"/>
                    <a:gd name="T20" fmla="*/ 46 w 99"/>
                    <a:gd name="T21" fmla="*/ 65 h 184"/>
                    <a:gd name="T22" fmla="*/ 47 w 99"/>
                    <a:gd name="T23" fmla="*/ 72 h 184"/>
                    <a:gd name="T24" fmla="*/ 50 w 99"/>
                    <a:gd name="T25" fmla="*/ 81 h 184"/>
                    <a:gd name="T26" fmla="*/ 51 w 99"/>
                    <a:gd name="T27" fmla="*/ 89 h 184"/>
                    <a:gd name="T28" fmla="*/ 55 w 99"/>
                    <a:gd name="T29" fmla="*/ 98 h 184"/>
                    <a:gd name="T30" fmla="*/ 56 w 99"/>
                    <a:gd name="T31" fmla="*/ 105 h 184"/>
                    <a:gd name="T32" fmla="*/ 59 w 99"/>
                    <a:gd name="T33" fmla="*/ 112 h 184"/>
                    <a:gd name="T34" fmla="*/ 62 w 99"/>
                    <a:gd name="T35" fmla="*/ 120 h 184"/>
                    <a:gd name="T36" fmla="*/ 66 w 99"/>
                    <a:gd name="T37" fmla="*/ 127 h 184"/>
                    <a:gd name="T38" fmla="*/ 69 w 99"/>
                    <a:gd name="T39" fmla="*/ 133 h 184"/>
                    <a:gd name="T40" fmla="*/ 73 w 99"/>
                    <a:gd name="T41" fmla="*/ 140 h 184"/>
                    <a:gd name="T42" fmla="*/ 76 w 99"/>
                    <a:gd name="T43" fmla="*/ 148 h 184"/>
                    <a:gd name="T44" fmla="*/ 81 w 99"/>
                    <a:gd name="T45" fmla="*/ 155 h 184"/>
                    <a:gd name="T46" fmla="*/ 84 w 99"/>
                    <a:gd name="T47" fmla="*/ 160 h 184"/>
                    <a:gd name="T48" fmla="*/ 87 w 99"/>
                    <a:gd name="T49" fmla="*/ 166 h 184"/>
                    <a:gd name="T50" fmla="*/ 90 w 99"/>
                    <a:gd name="T51" fmla="*/ 171 h 184"/>
                    <a:gd name="T52" fmla="*/ 93 w 99"/>
                    <a:gd name="T53" fmla="*/ 176 h 184"/>
                    <a:gd name="T54" fmla="*/ 97 w 99"/>
                    <a:gd name="T55" fmla="*/ 182 h 184"/>
                    <a:gd name="T56" fmla="*/ 99 w 99"/>
                    <a:gd name="T57" fmla="*/ 184 h 184"/>
                    <a:gd name="T58" fmla="*/ 18 w 99"/>
                    <a:gd name="T59" fmla="*/ 182 h 184"/>
                    <a:gd name="T60" fmla="*/ 17 w 99"/>
                    <a:gd name="T61" fmla="*/ 179 h 184"/>
                    <a:gd name="T62" fmla="*/ 16 w 99"/>
                    <a:gd name="T63" fmla="*/ 177 h 184"/>
                    <a:gd name="T64" fmla="*/ 15 w 99"/>
                    <a:gd name="T65" fmla="*/ 171 h 184"/>
                    <a:gd name="T66" fmla="*/ 15 w 99"/>
                    <a:gd name="T67" fmla="*/ 165 h 184"/>
                    <a:gd name="T68" fmla="*/ 12 w 99"/>
                    <a:gd name="T69" fmla="*/ 155 h 184"/>
                    <a:gd name="T70" fmla="*/ 11 w 99"/>
                    <a:gd name="T71" fmla="*/ 146 h 184"/>
                    <a:gd name="T72" fmla="*/ 8 w 99"/>
                    <a:gd name="T73" fmla="*/ 136 h 184"/>
                    <a:gd name="T74" fmla="*/ 7 w 99"/>
                    <a:gd name="T75" fmla="*/ 126 h 184"/>
                    <a:gd name="T76" fmla="*/ 5 w 99"/>
                    <a:gd name="T77" fmla="*/ 114 h 184"/>
                    <a:gd name="T78" fmla="*/ 4 w 99"/>
                    <a:gd name="T79" fmla="*/ 103 h 184"/>
                    <a:gd name="T80" fmla="*/ 1 w 99"/>
                    <a:gd name="T81" fmla="*/ 92 h 184"/>
                    <a:gd name="T82" fmla="*/ 1 w 99"/>
                    <a:gd name="T83" fmla="*/ 82 h 184"/>
                    <a:gd name="T84" fmla="*/ 0 w 99"/>
                    <a:gd name="T85" fmla="*/ 71 h 184"/>
                    <a:gd name="T86" fmla="*/ 0 w 99"/>
                    <a:gd name="T87" fmla="*/ 63 h 184"/>
                    <a:gd name="T88" fmla="*/ 0 w 99"/>
                    <a:gd name="T89" fmla="*/ 55 h 184"/>
                    <a:gd name="T90" fmla="*/ 1 w 99"/>
                    <a:gd name="T91" fmla="*/ 51 h 184"/>
                    <a:gd name="T92" fmla="*/ 4 w 99"/>
                    <a:gd name="T93" fmla="*/ 40 h 184"/>
                    <a:gd name="T94" fmla="*/ 10 w 99"/>
                    <a:gd name="T95" fmla="*/ 30 h 184"/>
                    <a:gd name="T96" fmla="*/ 16 w 99"/>
                    <a:gd name="T97" fmla="*/ 21 h 184"/>
                    <a:gd name="T98" fmla="*/ 24 w 99"/>
                    <a:gd name="T99" fmla="*/ 14 h 184"/>
                    <a:gd name="T100" fmla="*/ 30 w 99"/>
                    <a:gd name="T101" fmla="*/ 7 h 184"/>
                    <a:gd name="T102" fmla="*/ 38 w 99"/>
                    <a:gd name="T103" fmla="*/ 3 h 184"/>
                    <a:gd name="T104" fmla="*/ 42 w 99"/>
                    <a:gd name="T105" fmla="*/ 0 h 184"/>
                    <a:gd name="T106" fmla="*/ 45 w 99"/>
                    <a:gd name="T107" fmla="*/ 0 h 184"/>
                    <a:gd name="T108" fmla="*/ 45 w 99"/>
                    <a:gd name="T109" fmla="*/ 0 h 1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99" h="184">
                      <a:moveTo>
                        <a:pt x="45" y="0"/>
                      </a:moveTo>
                      <a:lnTo>
                        <a:pt x="44" y="2"/>
                      </a:lnTo>
                      <a:lnTo>
                        <a:pt x="44" y="9"/>
                      </a:lnTo>
                      <a:lnTo>
                        <a:pt x="44" y="13"/>
                      </a:lnTo>
                      <a:lnTo>
                        <a:pt x="44" y="19"/>
                      </a:lnTo>
                      <a:lnTo>
                        <a:pt x="44" y="26"/>
                      </a:lnTo>
                      <a:lnTo>
                        <a:pt x="44" y="34"/>
                      </a:lnTo>
                      <a:lnTo>
                        <a:pt x="44" y="41"/>
                      </a:lnTo>
                      <a:lnTo>
                        <a:pt x="44" y="48"/>
                      </a:lnTo>
                      <a:lnTo>
                        <a:pt x="45" y="57"/>
                      </a:lnTo>
                      <a:lnTo>
                        <a:pt x="46" y="65"/>
                      </a:lnTo>
                      <a:lnTo>
                        <a:pt x="47" y="72"/>
                      </a:lnTo>
                      <a:lnTo>
                        <a:pt x="50" y="81"/>
                      </a:lnTo>
                      <a:lnTo>
                        <a:pt x="51" y="89"/>
                      </a:lnTo>
                      <a:lnTo>
                        <a:pt x="55" y="98"/>
                      </a:lnTo>
                      <a:lnTo>
                        <a:pt x="56" y="105"/>
                      </a:lnTo>
                      <a:lnTo>
                        <a:pt x="59" y="112"/>
                      </a:lnTo>
                      <a:lnTo>
                        <a:pt x="62" y="120"/>
                      </a:lnTo>
                      <a:lnTo>
                        <a:pt x="66" y="127"/>
                      </a:lnTo>
                      <a:lnTo>
                        <a:pt x="69" y="133"/>
                      </a:lnTo>
                      <a:lnTo>
                        <a:pt x="73" y="140"/>
                      </a:lnTo>
                      <a:lnTo>
                        <a:pt x="76" y="148"/>
                      </a:lnTo>
                      <a:lnTo>
                        <a:pt x="81" y="155"/>
                      </a:lnTo>
                      <a:lnTo>
                        <a:pt x="84" y="160"/>
                      </a:lnTo>
                      <a:lnTo>
                        <a:pt x="87" y="166"/>
                      </a:lnTo>
                      <a:lnTo>
                        <a:pt x="90" y="171"/>
                      </a:lnTo>
                      <a:lnTo>
                        <a:pt x="93" y="176"/>
                      </a:lnTo>
                      <a:lnTo>
                        <a:pt x="97" y="182"/>
                      </a:lnTo>
                      <a:lnTo>
                        <a:pt x="99" y="184"/>
                      </a:lnTo>
                      <a:lnTo>
                        <a:pt x="18" y="182"/>
                      </a:lnTo>
                      <a:lnTo>
                        <a:pt x="17" y="179"/>
                      </a:lnTo>
                      <a:lnTo>
                        <a:pt x="16" y="177"/>
                      </a:lnTo>
                      <a:lnTo>
                        <a:pt x="15" y="171"/>
                      </a:lnTo>
                      <a:lnTo>
                        <a:pt x="15" y="165"/>
                      </a:lnTo>
                      <a:lnTo>
                        <a:pt x="12" y="155"/>
                      </a:lnTo>
                      <a:lnTo>
                        <a:pt x="11" y="146"/>
                      </a:lnTo>
                      <a:lnTo>
                        <a:pt x="8" y="136"/>
                      </a:lnTo>
                      <a:lnTo>
                        <a:pt x="7" y="126"/>
                      </a:lnTo>
                      <a:lnTo>
                        <a:pt x="5" y="114"/>
                      </a:lnTo>
                      <a:lnTo>
                        <a:pt x="4" y="103"/>
                      </a:lnTo>
                      <a:lnTo>
                        <a:pt x="1" y="92"/>
                      </a:lnTo>
                      <a:lnTo>
                        <a:pt x="1" y="82"/>
                      </a:lnTo>
                      <a:lnTo>
                        <a:pt x="0" y="71"/>
                      </a:lnTo>
                      <a:lnTo>
                        <a:pt x="0" y="63"/>
                      </a:lnTo>
                      <a:lnTo>
                        <a:pt x="0" y="55"/>
                      </a:lnTo>
                      <a:lnTo>
                        <a:pt x="1" y="51"/>
                      </a:lnTo>
                      <a:lnTo>
                        <a:pt x="4" y="40"/>
                      </a:lnTo>
                      <a:lnTo>
                        <a:pt x="10" y="30"/>
                      </a:lnTo>
                      <a:lnTo>
                        <a:pt x="16" y="21"/>
                      </a:lnTo>
                      <a:lnTo>
                        <a:pt x="24" y="14"/>
                      </a:lnTo>
                      <a:lnTo>
                        <a:pt x="30" y="7"/>
                      </a:lnTo>
                      <a:lnTo>
                        <a:pt x="38" y="3"/>
                      </a:lnTo>
                      <a:lnTo>
                        <a:pt x="42" y="0"/>
                      </a:lnTo>
                      <a:lnTo>
                        <a:pt x="45" y="0"/>
                      </a:lnTo>
                      <a:lnTo>
                        <a:pt x="45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0" name="Freeform 256"/>
                <p:cNvSpPr>
                  <a:spLocks/>
                </p:cNvSpPr>
                <p:nvPr/>
              </p:nvSpPr>
              <p:spPr bwMode="auto">
                <a:xfrm>
                  <a:off x="5250" y="3665"/>
                  <a:ext cx="48" cy="49"/>
                </a:xfrm>
                <a:custGeom>
                  <a:avLst/>
                  <a:gdLst>
                    <a:gd name="T0" fmla="*/ 0 w 97"/>
                    <a:gd name="T1" fmla="*/ 1 h 98"/>
                    <a:gd name="T2" fmla="*/ 5 w 97"/>
                    <a:gd name="T3" fmla="*/ 98 h 98"/>
                    <a:gd name="T4" fmla="*/ 97 w 97"/>
                    <a:gd name="T5" fmla="*/ 0 h 98"/>
                    <a:gd name="T6" fmla="*/ 0 w 97"/>
                    <a:gd name="T7" fmla="*/ 1 h 98"/>
                    <a:gd name="T8" fmla="*/ 0 w 97"/>
                    <a:gd name="T9" fmla="*/ 1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7" h="98">
                      <a:moveTo>
                        <a:pt x="0" y="1"/>
                      </a:moveTo>
                      <a:lnTo>
                        <a:pt x="5" y="98"/>
                      </a:lnTo>
                      <a:lnTo>
                        <a:pt x="97" y="0"/>
                      </a:lnTo>
                      <a:lnTo>
                        <a:pt x="0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1" name="Freeform 257"/>
                <p:cNvSpPr>
                  <a:spLocks/>
                </p:cNvSpPr>
                <p:nvPr/>
              </p:nvSpPr>
              <p:spPr bwMode="auto">
                <a:xfrm>
                  <a:off x="5352" y="3832"/>
                  <a:ext cx="53" cy="97"/>
                </a:xfrm>
                <a:custGeom>
                  <a:avLst/>
                  <a:gdLst>
                    <a:gd name="T0" fmla="*/ 0 w 106"/>
                    <a:gd name="T1" fmla="*/ 0 h 194"/>
                    <a:gd name="T2" fmla="*/ 98 w 106"/>
                    <a:gd name="T3" fmla="*/ 6 h 194"/>
                    <a:gd name="T4" fmla="*/ 106 w 106"/>
                    <a:gd name="T5" fmla="*/ 194 h 194"/>
                    <a:gd name="T6" fmla="*/ 9 w 106"/>
                    <a:gd name="T7" fmla="*/ 194 h 194"/>
                    <a:gd name="T8" fmla="*/ 0 w 106"/>
                    <a:gd name="T9" fmla="*/ 0 h 194"/>
                    <a:gd name="T10" fmla="*/ 0 w 106"/>
                    <a:gd name="T11" fmla="*/ 0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6" h="194">
                      <a:moveTo>
                        <a:pt x="0" y="0"/>
                      </a:moveTo>
                      <a:lnTo>
                        <a:pt x="98" y="6"/>
                      </a:lnTo>
                      <a:lnTo>
                        <a:pt x="106" y="194"/>
                      </a:lnTo>
                      <a:lnTo>
                        <a:pt x="9" y="19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2" name="Freeform 258"/>
                <p:cNvSpPr>
                  <a:spLocks/>
                </p:cNvSpPr>
                <p:nvPr/>
              </p:nvSpPr>
              <p:spPr bwMode="auto">
                <a:xfrm>
                  <a:off x="5255" y="3835"/>
                  <a:ext cx="60" cy="98"/>
                </a:xfrm>
                <a:custGeom>
                  <a:avLst/>
                  <a:gdLst>
                    <a:gd name="T0" fmla="*/ 116 w 122"/>
                    <a:gd name="T1" fmla="*/ 0 h 197"/>
                    <a:gd name="T2" fmla="*/ 0 w 122"/>
                    <a:gd name="T3" fmla="*/ 8 h 197"/>
                    <a:gd name="T4" fmla="*/ 19 w 122"/>
                    <a:gd name="T5" fmla="*/ 197 h 197"/>
                    <a:gd name="T6" fmla="*/ 19 w 122"/>
                    <a:gd name="T7" fmla="*/ 197 h 197"/>
                    <a:gd name="T8" fmla="*/ 22 w 122"/>
                    <a:gd name="T9" fmla="*/ 197 h 197"/>
                    <a:gd name="T10" fmla="*/ 27 w 122"/>
                    <a:gd name="T11" fmla="*/ 197 h 197"/>
                    <a:gd name="T12" fmla="*/ 34 w 122"/>
                    <a:gd name="T13" fmla="*/ 197 h 197"/>
                    <a:gd name="T14" fmla="*/ 42 w 122"/>
                    <a:gd name="T15" fmla="*/ 197 h 197"/>
                    <a:gd name="T16" fmla="*/ 50 w 122"/>
                    <a:gd name="T17" fmla="*/ 197 h 197"/>
                    <a:gd name="T18" fmla="*/ 59 w 122"/>
                    <a:gd name="T19" fmla="*/ 197 h 197"/>
                    <a:gd name="T20" fmla="*/ 70 w 122"/>
                    <a:gd name="T21" fmla="*/ 197 h 197"/>
                    <a:gd name="T22" fmla="*/ 78 w 122"/>
                    <a:gd name="T23" fmla="*/ 196 h 197"/>
                    <a:gd name="T24" fmla="*/ 88 w 122"/>
                    <a:gd name="T25" fmla="*/ 196 h 197"/>
                    <a:gd name="T26" fmla="*/ 96 w 122"/>
                    <a:gd name="T27" fmla="*/ 196 h 197"/>
                    <a:gd name="T28" fmla="*/ 105 w 122"/>
                    <a:gd name="T29" fmla="*/ 196 h 197"/>
                    <a:gd name="T30" fmla="*/ 111 w 122"/>
                    <a:gd name="T31" fmla="*/ 196 h 197"/>
                    <a:gd name="T32" fmla="*/ 117 w 122"/>
                    <a:gd name="T33" fmla="*/ 196 h 197"/>
                    <a:gd name="T34" fmla="*/ 119 w 122"/>
                    <a:gd name="T35" fmla="*/ 196 h 197"/>
                    <a:gd name="T36" fmla="*/ 122 w 122"/>
                    <a:gd name="T37" fmla="*/ 196 h 197"/>
                    <a:gd name="T38" fmla="*/ 121 w 122"/>
                    <a:gd name="T39" fmla="*/ 192 h 197"/>
                    <a:gd name="T40" fmla="*/ 121 w 122"/>
                    <a:gd name="T41" fmla="*/ 185 h 197"/>
                    <a:gd name="T42" fmla="*/ 119 w 122"/>
                    <a:gd name="T43" fmla="*/ 175 h 197"/>
                    <a:gd name="T44" fmla="*/ 119 w 122"/>
                    <a:gd name="T45" fmla="*/ 163 h 197"/>
                    <a:gd name="T46" fmla="*/ 118 w 122"/>
                    <a:gd name="T47" fmla="*/ 155 h 197"/>
                    <a:gd name="T48" fmla="*/ 118 w 122"/>
                    <a:gd name="T49" fmla="*/ 147 h 197"/>
                    <a:gd name="T50" fmla="*/ 118 w 122"/>
                    <a:gd name="T51" fmla="*/ 139 h 197"/>
                    <a:gd name="T52" fmla="*/ 118 w 122"/>
                    <a:gd name="T53" fmla="*/ 132 h 197"/>
                    <a:gd name="T54" fmla="*/ 118 w 122"/>
                    <a:gd name="T55" fmla="*/ 122 h 197"/>
                    <a:gd name="T56" fmla="*/ 118 w 122"/>
                    <a:gd name="T57" fmla="*/ 113 h 197"/>
                    <a:gd name="T58" fmla="*/ 118 w 122"/>
                    <a:gd name="T59" fmla="*/ 105 h 197"/>
                    <a:gd name="T60" fmla="*/ 118 w 122"/>
                    <a:gd name="T61" fmla="*/ 96 h 197"/>
                    <a:gd name="T62" fmla="*/ 117 w 122"/>
                    <a:gd name="T63" fmla="*/ 87 h 197"/>
                    <a:gd name="T64" fmla="*/ 117 w 122"/>
                    <a:gd name="T65" fmla="*/ 78 h 197"/>
                    <a:gd name="T66" fmla="*/ 117 w 122"/>
                    <a:gd name="T67" fmla="*/ 68 h 197"/>
                    <a:gd name="T68" fmla="*/ 117 w 122"/>
                    <a:gd name="T69" fmla="*/ 60 h 197"/>
                    <a:gd name="T70" fmla="*/ 116 w 122"/>
                    <a:gd name="T71" fmla="*/ 51 h 197"/>
                    <a:gd name="T72" fmla="*/ 116 w 122"/>
                    <a:gd name="T73" fmla="*/ 43 h 197"/>
                    <a:gd name="T74" fmla="*/ 116 w 122"/>
                    <a:gd name="T75" fmla="*/ 36 h 197"/>
                    <a:gd name="T76" fmla="*/ 116 w 122"/>
                    <a:gd name="T77" fmla="*/ 30 h 197"/>
                    <a:gd name="T78" fmla="*/ 116 w 122"/>
                    <a:gd name="T79" fmla="*/ 22 h 197"/>
                    <a:gd name="T80" fmla="*/ 116 w 122"/>
                    <a:gd name="T81" fmla="*/ 16 h 197"/>
                    <a:gd name="T82" fmla="*/ 116 w 122"/>
                    <a:gd name="T83" fmla="*/ 11 h 197"/>
                    <a:gd name="T84" fmla="*/ 116 w 122"/>
                    <a:gd name="T85" fmla="*/ 8 h 197"/>
                    <a:gd name="T86" fmla="*/ 116 w 122"/>
                    <a:gd name="T87" fmla="*/ 2 h 197"/>
                    <a:gd name="T88" fmla="*/ 116 w 122"/>
                    <a:gd name="T89" fmla="*/ 0 h 197"/>
                    <a:gd name="T90" fmla="*/ 116 w 122"/>
                    <a:gd name="T91" fmla="*/ 0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22" h="197">
                      <a:moveTo>
                        <a:pt x="116" y="0"/>
                      </a:moveTo>
                      <a:lnTo>
                        <a:pt x="0" y="8"/>
                      </a:lnTo>
                      <a:lnTo>
                        <a:pt x="19" y="197"/>
                      </a:lnTo>
                      <a:lnTo>
                        <a:pt x="19" y="197"/>
                      </a:lnTo>
                      <a:lnTo>
                        <a:pt x="22" y="197"/>
                      </a:lnTo>
                      <a:lnTo>
                        <a:pt x="27" y="197"/>
                      </a:lnTo>
                      <a:lnTo>
                        <a:pt x="34" y="197"/>
                      </a:lnTo>
                      <a:lnTo>
                        <a:pt x="42" y="197"/>
                      </a:lnTo>
                      <a:lnTo>
                        <a:pt x="50" y="197"/>
                      </a:lnTo>
                      <a:lnTo>
                        <a:pt x="59" y="197"/>
                      </a:lnTo>
                      <a:lnTo>
                        <a:pt x="70" y="197"/>
                      </a:lnTo>
                      <a:lnTo>
                        <a:pt x="78" y="196"/>
                      </a:lnTo>
                      <a:lnTo>
                        <a:pt x="88" y="196"/>
                      </a:lnTo>
                      <a:lnTo>
                        <a:pt x="96" y="196"/>
                      </a:lnTo>
                      <a:lnTo>
                        <a:pt x="105" y="196"/>
                      </a:lnTo>
                      <a:lnTo>
                        <a:pt x="111" y="196"/>
                      </a:lnTo>
                      <a:lnTo>
                        <a:pt x="117" y="196"/>
                      </a:lnTo>
                      <a:lnTo>
                        <a:pt x="119" y="196"/>
                      </a:lnTo>
                      <a:lnTo>
                        <a:pt x="122" y="196"/>
                      </a:lnTo>
                      <a:lnTo>
                        <a:pt x="121" y="192"/>
                      </a:lnTo>
                      <a:lnTo>
                        <a:pt x="121" y="185"/>
                      </a:lnTo>
                      <a:lnTo>
                        <a:pt x="119" y="175"/>
                      </a:lnTo>
                      <a:lnTo>
                        <a:pt x="119" y="163"/>
                      </a:lnTo>
                      <a:lnTo>
                        <a:pt x="118" y="155"/>
                      </a:lnTo>
                      <a:lnTo>
                        <a:pt x="118" y="147"/>
                      </a:lnTo>
                      <a:lnTo>
                        <a:pt x="118" y="139"/>
                      </a:lnTo>
                      <a:lnTo>
                        <a:pt x="118" y="132"/>
                      </a:lnTo>
                      <a:lnTo>
                        <a:pt x="118" y="122"/>
                      </a:lnTo>
                      <a:lnTo>
                        <a:pt x="118" y="113"/>
                      </a:lnTo>
                      <a:lnTo>
                        <a:pt x="118" y="105"/>
                      </a:lnTo>
                      <a:lnTo>
                        <a:pt x="118" y="96"/>
                      </a:lnTo>
                      <a:lnTo>
                        <a:pt x="117" y="87"/>
                      </a:lnTo>
                      <a:lnTo>
                        <a:pt x="117" y="78"/>
                      </a:lnTo>
                      <a:lnTo>
                        <a:pt x="117" y="68"/>
                      </a:lnTo>
                      <a:lnTo>
                        <a:pt x="117" y="60"/>
                      </a:lnTo>
                      <a:lnTo>
                        <a:pt x="116" y="51"/>
                      </a:lnTo>
                      <a:lnTo>
                        <a:pt x="116" y="43"/>
                      </a:lnTo>
                      <a:lnTo>
                        <a:pt x="116" y="36"/>
                      </a:lnTo>
                      <a:lnTo>
                        <a:pt x="116" y="30"/>
                      </a:lnTo>
                      <a:lnTo>
                        <a:pt x="116" y="22"/>
                      </a:lnTo>
                      <a:lnTo>
                        <a:pt x="116" y="16"/>
                      </a:lnTo>
                      <a:lnTo>
                        <a:pt x="116" y="11"/>
                      </a:lnTo>
                      <a:lnTo>
                        <a:pt x="116" y="8"/>
                      </a:lnTo>
                      <a:lnTo>
                        <a:pt x="116" y="2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3" name="Freeform 259"/>
                <p:cNvSpPr>
                  <a:spLocks/>
                </p:cNvSpPr>
                <p:nvPr/>
              </p:nvSpPr>
              <p:spPr bwMode="auto">
                <a:xfrm>
                  <a:off x="5096" y="3832"/>
                  <a:ext cx="57" cy="85"/>
                </a:xfrm>
                <a:custGeom>
                  <a:avLst/>
                  <a:gdLst>
                    <a:gd name="T0" fmla="*/ 8 w 114"/>
                    <a:gd name="T1" fmla="*/ 0 h 168"/>
                    <a:gd name="T2" fmla="*/ 0 w 114"/>
                    <a:gd name="T3" fmla="*/ 168 h 168"/>
                    <a:gd name="T4" fmla="*/ 114 w 114"/>
                    <a:gd name="T5" fmla="*/ 168 h 168"/>
                    <a:gd name="T6" fmla="*/ 109 w 114"/>
                    <a:gd name="T7" fmla="*/ 2 h 168"/>
                    <a:gd name="T8" fmla="*/ 8 w 114"/>
                    <a:gd name="T9" fmla="*/ 0 h 168"/>
                    <a:gd name="T10" fmla="*/ 8 w 114"/>
                    <a:gd name="T11" fmla="*/ 0 h 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4" h="168">
                      <a:moveTo>
                        <a:pt x="8" y="0"/>
                      </a:moveTo>
                      <a:lnTo>
                        <a:pt x="0" y="168"/>
                      </a:lnTo>
                      <a:lnTo>
                        <a:pt x="114" y="168"/>
                      </a:lnTo>
                      <a:lnTo>
                        <a:pt x="109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4" name="Freeform 260"/>
                <p:cNvSpPr>
                  <a:spLocks/>
                </p:cNvSpPr>
                <p:nvPr/>
              </p:nvSpPr>
              <p:spPr bwMode="auto">
                <a:xfrm>
                  <a:off x="5004" y="3832"/>
                  <a:ext cx="55" cy="85"/>
                </a:xfrm>
                <a:custGeom>
                  <a:avLst/>
                  <a:gdLst>
                    <a:gd name="T0" fmla="*/ 106 w 110"/>
                    <a:gd name="T1" fmla="*/ 0 h 170"/>
                    <a:gd name="T2" fmla="*/ 110 w 110"/>
                    <a:gd name="T3" fmla="*/ 163 h 170"/>
                    <a:gd name="T4" fmla="*/ 0 w 110"/>
                    <a:gd name="T5" fmla="*/ 170 h 170"/>
                    <a:gd name="T6" fmla="*/ 16 w 110"/>
                    <a:gd name="T7" fmla="*/ 1 h 170"/>
                    <a:gd name="T8" fmla="*/ 106 w 110"/>
                    <a:gd name="T9" fmla="*/ 0 h 170"/>
                    <a:gd name="T10" fmla="*/ 106 w 110"/>
                    <a:gd name="T11" fmla="*/ 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0" h="170">
                      <a:moveTo>
                        <a:pt x="106" y="0"/>
                      </a:moveTo>
                      <a:lnTo>
                        <a:pt x="110" y="163"/>
                      </a:lnTo>
                      <a:lnTo>
                        <a:pt x="0" y="170"/>
                      </a:lnTo>
                      <a:lnTo>
                        <a:pt x="16" y="1"/>
                      </a:lnTo>
                      <a:lnTo>
                        <a:pt x="106" y="0"/>
                      </a:lnTo>
                      <a:lnTo>
                        <a:pt x="106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5" name="Freeform 261"/>
                <p:cNvSpPr>
                  <a:spLocks/>
                </p:cNvSpPr>
                <p:nvPr/>
              </p:nvSpPr>
              <p:spPr bwMode="auto">
                <a:xfrm>
                  <a:off x="5099" y="3665"/>
                  <a:ext cx="41" cy="98"/>
                </a:xfrm>
                <a:custGeom>
                  <a:avLst/>
                  <a:gdLst>
                    <a:gd name="T0" fmla="*/ 3 w 81"/>
                    <a:gd name="T1" fmla="*/ 0 h 195"/>
                    <a:gd name="T2" fmla="*/ 0 w 81"/>
                    <a:gd name="T3" fmla="*/ 195 h 195"/>
                    <a:gd name="T4" fmla="*/ 81 w 81"/>
                    <a:gd name="T5" fmla="*/ 193 h 195"/>
                    <a:gd name="T6" fmla="*/ 75 w 81"/>
                    <a:gd name="T7" fmla="*/ 2 h 195"/>
                    <a:gd name="T8" fmla="*/ 3 w 81"/>
                    <a:gd name="T9" fmla="*/ 0 h 195"/>
                    <a:gd name="T10" fmla="*/ 3 w 81"/>
                    <a:gd name="T11" fmla="*/ 0 h 1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1" h="195">
                      <a:moveTo>
                        <a:pt x="3" y="0"/>
                      </a:moveTo>
                      <a:lnTo>
                        <a:pt x="0" y="195"/>
                      </a:lnTo>
                      <a:lnTo>
                        <a:pt x="81" y="193"/>
                      </a:lnTo>
                      <a:lnTo>
                        <a:pt x="75" y="2"/>
                      </a:lnTo>
                      <a:lnTo>
                        <a:pt x="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6" name="Freeform 262"/>
                <p:cNvSpPr>
                  <a:spLocks/>
                </p:cNvSpPr>
                <p:nvPr/>
              </p:nvSpPr>
              <p:spPr bwMode="auto">
                <a:xfrm>
                  <a:off x="5000" y="3665"/>
                  <a:ext cx="48" cy="99"/>
                </a:xfrm>
                <a:custGeom>
                  <a:avLst/>
                  <a:gdLst>
                    <a:gd name="T0" fmla="*/ 0 w 96"/>
                    <a:gd name="T1" fmla="*/ 0 h 197"/>
                    <a:gd name="T2" fmla="*/ 0 w 96"/>
                    <a:gd name="T3" fmla="*/ 197 h 197"/>
                    <a:gd name="T4" fmla="*/ 96 w 96"/>
                    <a:gd name="T5" fmla="*/ 193 h 197"/>
                    <a:gd name="T6" fmla="*/ 82 w 96"/>
                    <a:gd name="T7" fmla="*/ 5 h 197"/>
                    <a:gd name="T8" fmla="*/ 0 w 96"/>
                    <a:gd name="T9" fmla="*/ 0 h 197"/>
                    <a:gd name="T10" fmla="*/ 0 w 96"/>
                    <a:gd name="T11" fmla="*/ 0 h 1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6" h="197">
                      <a:moveTo>
                        <a:pt x="0" y="0"/>
                      </a:moveTo>
                      <a:lnTo>
                        <a:pt x="0" y="197"/>
                      </a:lnTo>
                      <a:lnTo>
                        <a:pt x="96" y="193"/>
                      </a:lnTo>
                      <a:lnTo>
                        <a:pt x="82" y="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7" name="Freeform 263"/>
                <p:cNvSpPr>
                  <a:spLocks/>
                </p:cNvSpPr>
                <p:nvPr/>
              </p:nvSpPr>
              <p:spPr bwMode="auto">
                <a:xfrm>
                  <a:off x="4902" y="3679"/>
                  <a:ext cx="59" cy="85"/>
                </a:xfrm>
                <a:custGeom>
                  <a:avLst/>
                  <a:gdLst>
                    <a:gd name="T0" fmla="*/ 109 w 119"/>
                    <a:gd name="T1" fmla="*/ 0 h 169"/>
                    <a:gd name="T2" fmla="*/ 0 w 119"/>
                    <a:gd name="T3" fmla="*/ 0 h 169"/>
                    <a:gd name="T4" fmla="*/ 4 w 119"/>
                    <a:gd name="T5" fmla="*/ 169 h 169"/>
                    <a:gd name="T6" fmla="*/ 119 w 119"/>
                    <a:gd name="T7" fmla="*/ 167 h 169"/>
                    <a:gd name="T8" fmla="*/ 109 w 119"/>
                    <a:gd name="T9" fmla="*/ 0 h 169"/>
                    <a:gd name="T10" fmla="*/ 109 w 119"/>
                    <a:gd name="T11" fmla="*/ 0 h 1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9" h="169">
                      <a:moveTo>
                        <a:pt x="109" y="0"/>
                      </a:moveTo>
                      <a:lnTo>
                        <a:pt x="0" y="0"/>
                      </a:lnTo>
                      <a:lnTo>
                        <a:pt x="4" y="169"/>
                      </a:lnTo>
                      <a:lnTo>
                        <a:pt x="119" y="167"/>
                      </a:lnTo>
                      <a:lnTo>
                        <a:pt x="109" y="0"/>
                      </a:lnTo>
                      <a:lnTo>
                        <a:pt x="109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8" name="Freeform 264"/>
                <p:cNvSpPr>
                  <a:spLocks/>
                </p:cNvSpPr>
                <p:nvPr/>
              </p:nvSpPr>
              <p:spPr bwMode="auto">
                <a:xfrm>
                  <a:off x="4908" y="3837"/>
                  <a:ext cx="59" cy="80"/>
                </a:xfrm>
                <a:custGeom>
                  <a:avLst/>
                  <a:gdLst>
                    <a:gd name="T0" fmla="*/ 1 w 116"/>
                    <a:gd name="T1" fmla="*/ 3 h 161"/>
                    <a:gd name="T2" fmla="*/ 0 w 116"/>
                    <a:gd name="T3" fmla="*/ 157 h 161"/>
                    <a:gd name="T4" fmla="*/ 116 w 116"/>
                    <a:gd name="T5" fmla="*/ 161 h 161"/>
                    <a:gd name="T6" fmla="*/ 108 w 116"/>
                    <a:gd name="T7" fmla="*/ 0 h 161"/>
                    <a:gd name="T8" fmla="*/ 1 w 116"/>
                    <a:gd name="T9" fmla="*/ 3 h 161"/>
                    <a:gd name="T10" fmla="*/ 1 w 116"/>
                    <a:gd name="T11" fmla="*/ 3 h 1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6" h="161">
                      <a:moveTo>
                        <a:pt x="1" y="3"/>
                      </a:moveTo>
                      <a:lnTo>
                        <a:pt x="0" y="157"/>
                      </a:lnTo>
                      <a:lnTo>
                        <a:pt x="116" y="161"/>
                      </a:lnTo>
                      <a:lnTo>
                        <a:pt x="108" y="0"/>
                      </a:lnTo>
                      <a:lnTo>
                        <a:pt x="1" y="3"/>
                      </a:lnTo>
                      <a:lnTo>
                        <a:pt x="1" y="3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9" name="Freeform 265"/>
                <p:cNvSpPr>
                  <a:spLocks/>
                </p:cNvSpPr>
                <p:nvPr/>
              </p:nvSpPr>
              <p:spPr bwMode="auto">
                <a:xfrm>
                  <a:off x="4760" y="3835"/>
                  <a:ext cx="50" cy="107"/>
                </a:xfrm>
                <a:custGeom>
                  <a:avLst/>
                  <a:gdLst>
                    <a:gd name="T0" fmla="*/ 94 w 99"/>
                    <a:gd name="T1" fmla="*/ 0 h 215"/>
                    <a:gd name="T2" fmla="*/ 86 w 99"/>
                    <a:gd name="T3" fmla="*/ 0 h 215"/>
                    <a:gd name="T4" fmla="*/ 71 w 99"/>
                    <a:gd name="T5" fmla="*/ 0 h 215"/>
                    <a:gd name="T6" fmla="*/ 55 w 99"/>
                    <a:gd name="T7" fmla="*/ 0 h 215"/>
                    <a:gd name="T8" fmla="*/ 38 w 99"/>
                    <a:gd name="T9" fmla="*/ 0 h 215"/>
                    <a:gd name="T10" fmla="*/ 23 w 99"/>
                    <a:gd name="T11" fmla="*/ 0 h 215"/>
                    <a:gd name="T12" fmla="*/ 6 w 99"/>
                    <a:gd name="T13" fmla="*/ 0 h 215"/>
                    <a:gd name="T14" fmla="*/ 2 w 99"/>
                    <a:gd name="T15" fmla="*/ 2 h 215"/>
                    <a:gd name="T16" fmla="*/ 2 w 99"/>
                    <a:gd name="T17" fmla="*/ 13 h 215"/>
                    <a:gd name="T18" fmla="*/ 2 w 99"/>
                    <a:gd name="T19" fmla="*/ 25 h 215"/>
                    <a:gd name="T20" fmla="*/ 1 w 99"/>
                    <a:gd name="T21" fmla="*/ 41 h 215"/>
                    <a:gd name="T22" fmla="*/ 1 w 99"/>
                    <a:gd name="T23" fmla="*/ 56 h 215"/>
                    <a:gd name="T24" fmla="*/ 1 w 99"/>
                    <a:gd name="T25" fmla="*/ 76 h 215"/>
                    <a:gd name="T26" fmla="*/ 1 w 99"/>
                    <a:gd name="T27" fmla="*/ 95 h 215"/>
                    <a:gd name="T28" fmla="*/ 0 w 99"/>
                    <a:gd name="T29" fmla="*/ 115 h 215"/>
                    <a:gd name="T30" fmla="*/ 0 w 99"/>
                    <a:gd name="T31" fmla="*/ 134 h 215"/>
                    <a:gd name="T32" fmla="*/ 0 w 99"/>
                    <a:gd name="T33" fmla="*/ 152 h 215"/>
                    <a:gd name="T34" fmla="*/ 0 w 99"/>
                    <a:gd name="T35" fmla="*/ 169 h 215"/>
                    <a:gd name="T36" fmla="*/ 0 w 99"/>
                    <a:gd name="T37" fmla="*/ 184 h 215"/>
                    <a:gd name="T38" fmla="*/ 0 w 99"/>
                    <a:gd name="T39" fmla="*/ 196 h 215"/>
                    <a:gd name="T40" fmla="*/ 1 w 99"/>
                    <a:gd name="T41" fmla="*/ 209 h 215"/>
                    <a:gd name="T42" fmla="*/ 2 w 99"/>
                    <a:gd name="T43" fmla="*/ 213 h 215"/>
                    <a:gd name="T44" fmla="*/ 10 w 99"/>
                    <a:gd name="T45" fmla="*/ 213 h 215"/>
                    <a:gd name="T46" fmla="*/ 24 w 99"/>
                    <a:gd name="T47" fmla="*/ 213 h 215"/>
                    <a:gd name="T48" fmla="*/ 41 w 99"/>
                    <a:gd name="T49" fmla="*/ 214 h 215"/>
                    <a:gd name="T50" fmla="*/ 59 w 99"/>
                    <a:gd name="T51" fmla="*/ 214 h 215"/>
                    <a:gd name="T52" fmla="*/ 75 w 99"/>
                    <a:gd name="T53" fmla="*/ 214 h 215"/>
                    <a:gd name="T54" fmla="*/ 93 w 99"/>
                    <a:gd name="T55" fmla="*/ 214 h 215"/>
                    <a:gd name="T56" fmla="*/ 98 w 99"/>
                    <a:gd name="T57" fmla="*/ 210 h 215"/>
                    <a:gd name="T58" fmla="*/ 98 w 99"/>
                    <a:gd name="T59" fmla="*/ 197 h 215"/>
                    <a:gd name="T60" fmla="*/ 98 w 99"/>
                    <a:gd name="T61" fmla="*/ 184 h 215"/>
                    <a:gd name="T62" fmla="*/ 98 w 99"/>
                    <a:gd name="T63" fmla="*/ 169 h 215"/>
                    <a:gd name="T64" fmla="*/ 98 w 99"/>
                    <a:gd name="T65" fmla="*/ 152 h 215"/>
                    <a:gd name="T66" fmla="*/ 98 w 99"/>
                    <a:gd name="T67" fmla="*/ 134 h 215"/>
                    <a:gd name="T68" fmla="*/ 98 w 99"/>
                    <a:gd name="T69" fmla="*/ 115 h 215"/>
                    <a:gd name="T70" fmla="*/ 98 w 99"/>
                    <a:gd name="T71" fmla="*/ 95 h 215"/>
                    <a:gd name="T72" fmla="*/ 98 w 99"/>
                    <a:gd name="T73" fmla="*/ 76 h 215"/>
                    <a:gd name="T74" fmla="*/ 98 w 99"/>
                    <a:gd name="T75" fmla="*/ 58 h 215"/>
                    <a:gd name="T76" fmla="*/ 98 w 99"/>
                    <a:gd name="T77" fmla="*/ 41 h 215"/>
                    <a:gd name="T78" fmla="*/ 98 w 99"/>
                    <a:gd name="T79" fmla="*/ 26 h 215"/>
                    <a:gd name="T80" fmla="*/ 98 w 99"/>
                    <a:gd name="T81" fmla="*/ 14 h 215"/>
                    <a:gd name="T82" fmla="*/ 98 w 99"/>
                    <a:gd name="T83" fmla="*/ 3 h 215"/>
                    <a:gd name="T84" fmla="*/ 98 w 99"/>
                    <a:gd name="T85" fmla="*/ 2 h 2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99" h="215">
                      <a:moveTo>
                        <a:pt x="98" y="2"/>
                      </a:moveTo>
                      <a:lnTo>
                        <a:pt x="94" y="0"/>
                      </a:lnTo>
                      <a:lnTo>
                        <a:pt x="92" y="0"/>
                      </a:lnTo>
                      <a:lnTo>
                        <a:pt x="86" y="0"/>
                      </a:lnTo>
                      <a:lnTo>
                        <a:pt x="80" y="0"/>
                      </a:lnTo>
                      <a:lnTo>
                        <a:pt x="71" y="0"/>
                      </a:lnTo>
                      <a:lnTo>
                        <a:pt x="64" y="0"/>
                      </a:lnTo>
                      <a:lnTo>
                        <a:pt x="55" y="0"/>
                      </a:lnTo>
                      <a:lnTo>
                        <a:pt x="48" y="0"/>
                      </a:lnTo>
                      <a:lnTo>
                        <a:pt x="38" y="0"/>
                      </a:lnTo>
                      <a:lnTo>
                        <a:pt x="30" y="0"/>
                      </a:lnTo>
                      <a:lnTo>
                        <a:pt x="23" y="0"/>
                      </a:lnTo>
                      <a:lnTo>
                        <a:pt x="17" y="0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2" y="2"/>
                      </a:lnTo>
                      <a:lnTo>
                        <a:pt x="2" y="9"/>
                      </a:lnTo>
                      <a:lnTo>
                        <a:pt x="2" y="13"/>
                      </a:lnTo>
                      <a:lnTo>
                        <a:pt x="2" y="19"/>
                      </a:lnTo>
                      <a:lnTo>
                        <a:pt x="2" y="25"/>
                      </a:lnTo>
                      <a:lnTo>
                        <a:pt x="2" y="33"/>
                      </a:lnTo>
                      <a:lnTo>
                        <a:pt x="1" y="41"/>
                      </a:lnTo>
                      <a:lnTo>
                        <a:pt x="1" y="48"/>
                      </a:lnTo>
                      <a:lnTo>
                        <a:pt x="1" y="56"/>
                      </a:lnTo>
                      <a:lnTo>
                        <a:pt x="1" y="66"/>
                      </a:lnTo>
                      <a:lnTo>
                        <a:pt x="1" y="76"/>
                      </a:lnTo>
                      <a:lnTo>
                        <a:pt x="1" y="85"/>
                      </a:lnTo>
                      <a:lnTo>
                        <a:pt x="1" y="95"/>
                      </a:lnTo>
                      <a:lnTo>
                        <a:pt x="1" y="106"/>
                      </a:lnTo>
                      <a:lnTo>
                        <a:pt x="0" y="115"/>
                      </a:lnTo>
                      <a:lnTo>
                        <a:pt x="0" y="124"/>
                      </a:lnTo>
                      <a:lnTo>
                        <a:pt x="0" y="134"/>
                      </a:lnTo>
                      <a:lnTo>
                        <a:pt x="0" y="144"/>
                      </a:lnTo>
                      <a:lnTo>
                        <a:pt x="0" y="152"/>
                      </a:lnTo>
                      <a:lnTo>
                        <a:pt x="0" y="161"/>
                      </a:lnTo>
                      <a:lnTo>
                        <a:pt x="0" y="169"/>
                      </a:lnTo>
                      <a:lnTo>
                        <a:pt x="0" y="178"/>
                      </a:lnTo>
                      <a:lnTo>
                        <a:pt x="0" y="184"/>
                      </a:lnTo>
                      <a:lnTo>
                        <a:pt x="0" y="191"/>
                      </a:lnTo>
                      <a:lnTo>
                        <a:pt x="0" y="196"/>
                      </a:lnTo>
                      <a:lnTo>
                        <a:pt x="0" y="202"/>
                      </a:lnTo>
                      <a:lnTo>
                        <a:pt x="1" y="209"/>
                      </a:lnTo>
                      <a:lnTo>
                        <a:pt x="2" y="213"/>
                      </a:lnTo>
                      <a:lnTo>
                        <a:pt x="2" y="213"/>
                      </a:lnTo>
                      <a:lnTo>
                        <a:pt x="6" y="213"/>
                      </a:lnTo>
                      <a:lnTo>
                        <a:pt x="10" y="213"/>
                      </a:lnTo>
                      <a:lnTo>
                        <a:pt x="18" y="213"/>
                      </a:lnTo>
                      <a:lnTo>
                        <a:pt x="24" y="213"/>
                      </a:lnTo>
                      <a:lnTo>
                        <a:pt x="32" y="214"/>
                      </a:lnTo>
                      <a:lnTo>
                        <a:pt x="41" y="214"/>
                      </a:lnTo>
                      <a:lnTo>
                        <a:pt x="51" y="215"/>
                      </a:lnTo>
                      <a:lnTo>
                        <a:pt x="59" y="214"/>
                      </a:lnTo>
                      <a:lnTo>
                        <a:pt x="68" y="214"/>
                      </a:lnTo>
                      <a:lnTo>
                        <a:pt x="75" y="214"/>
                      </a:lnTo>
                      <a:lnTo>
                        <a:pt x="83" y="214"/>
                      </a:lnTo>
                      <a:lnTo>
                        <a:pt x="93" y="214"/>
                      </a:lnTo>
                      <a:lnTo>
                        <a:pt x="99" y="214"/>
                      </a:lnTo>
                      <a:lnTo>
                        <a:pt x="98" y="210"/>
                      </a:lnTo>
                      <a:lnTo>
                        <a:pt x="98" y="203"/>
                      </a:lnTo>
                      <a:lnTo>
                        <a:pt x="98" y="197"/>
                      </a:lnTo>
                      <a:lnTo>
                        <a:pt x="98" y="191"/>
                      </a:lnTo>
                      <a:lnTo>
                        <a:pt x="98" y="184"/>
                      </a:lnTo>
                      <a:lnTo>
                        <a:pt x="98" y="178"/>
                      </a:lnTo>
                      <a:lnTo>
                        <a:pt x="98" y="169"/>
                      </a:lnTo>
                      <a:lnTo>
                        <a:pt x="98" y="161"/>
                      </a:lnTo>
                      <a:lnTo>
                        <a:pt x="98" y="152"/>
                      </a:lnTo>
                      <a:lnTo>
                        <a:pt x="98" y="144"/>
                      </a:lnTo>
                      <a:lnTo>
                        <a:pt x="98" y="134"/>
                      </a:lnTo>
                      <a:lnTo>
                        <a:pt x="98" y="124"/>
                      </a:lnTo>
                      <a:lnTo>
                        <a:pt x="98" y="115"/>
                      </a:lnTo>
                      <a:lnTo>
                        <a:pt x="98" y="106"/>
                      </a:lnTo>
                      <a:lnTo>
                        <a:pt x="98" y="95"/>
                      </a:lnTo>
                      <a:lnTo>
                        <a:pt x="98" y="85"/>
                      </a:lnTo>
                      <a:lnTo>
                        <a:pt x="98" y="76"/>
                      </a:lnTo>
                      <a:lnTo>
                        <a:pt x="98" y="67"/>
                      </a:lnTo>
                      <a:lnTo>
                        <a:pt x="98" y="58"/>
                      </a:lnTo>
                      <a:lnTo>
                        <a:pt x="98" y="49"/>
                      </a:lnTo>
                      <a:lnTo>
                        <a:pt x="98" y="41"/>
                      </a:lnTo>
                      <a:lnTo>
                        <a:pt x="98" y="33"/>
                      </a:lnTo>
                      <a:lnTo>
                        <a:pt x="98" y="26"/>
                      </a:lnTo>
                      <a:lnTo>
                        <a:pt x="98" y="20"/>
                      </a:lnTo>
                      <a:lnTo>
                        <a:pt x="98" y="14"/>
                      </a:lnTo>
                      <a:lnTo>
                        <a:pt x="98" y="10"/>
                      </a:lnTo>
                      <a:lnTo>
                        <a:pt x="98" y="3"/>
                      </a:lnTo>
                      <a:lnTo>
                        <a:pt x="98" y="2"/>
                      </a:lnTo>
                      <a:lnTo>
                        <a:pt x="98" y="2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0" name="Freeform 266"/>
                <p:cNvSpPr>
                  <a:spLocks/>
                </p:cNvSpPr>
                <p:nvPr/>
              </p:nvSpPr>
              <p:spPr bwMode="auto">
                <a:xfrm>
                  <a:off x="4657" y="3842"/>
                  <a:ext cx="57" cy="100"/>
                </a:xfrm>
                <a:custGeom>
                  <a:avLst/>
                  <a:gdLst>
                    <a:gd name="T0" fmla="*/ 113 w 113"/>
                    <a:gd name="T1" fmla="*/ 1 h 200"/>
                    <a:gd name="T2" fmla="*/ 11 w 113"/>
                    <a:gd name="T3" fmla="*/ 0 h 200"/>
                    <a:gd name="T4" fmla="*/ 0 w 113"/>
                    <a:gd name="T5" fmla="*/ 200 h 200"/>
                    <a:gd name="T6" fmla="*/ 113 w 113"/>
                    <a:gd name="T7" fmla="*/ 194 h 200"/>
                    <a:gd name="T8" fmla="*/ 113 w 113"/>
                    <a:gd name="T9" fmla="*/ 1 h 200"/>
                    <a:gd name="T10" fmla="*/ 113 w 113"/>
                    <a:gd name="T11" fmla="*/ 1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3" h="200">
                      <a:moveTo>
                        <a:pt x="113" y="1"/>
                      </a:moveTo>
                      <a:lnTo>
                        <a:pt x="11" y="0"/>
                      </a:lnTo>
                      <a:lnTo>
                        <a:pt x="0" y="200"/>
                      </a:lnTo>
                      <a:lnTo>
                        <a:pt x="113" y="194"/>
                      </a:lnTo>
                      <a:lnTo>
                        <a:pt x="113" y="1"/>
                      </a:lnTo>
                      <a:lnTo>
                        <a:pt x="113" y="1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1" name="Freeform 267"/>
                <p:cNvSpPr>
                  <a:spLocks/>
                </p:cNvSpPr>
                <p:nvPr/>
              </p:nvSpPr>
              <p:spPr bwMode="auto">
                <a:xfrm>
                  <a:off x="4553" y="3838"/>
                  <a:ext cx="53" cy="102"/>
                </a:xfrm>
                <a:custGeom>
                  <a:avLst/>
                  <a:gdLst>
                    <a:gd name="T0" fmla="*/ 77 w 104"/>
                    <a:gd name="T1" fmla="*/ 14 h 203"/>
                    <a:gd name="T2" fmla="*/ 75 w 104"/>
                    <a:gd name="T3" fmla="*/ 19 h 203"/>
                    <a:gd name="T4" fmla="*/ 71 w 104"/>
                    <a:gd name="T5" fmla="*/ 34 h 203"/>
                    <a:gd name="T6" fmla="*/ 65 w 104"/>
                    <a:gd name="T7" fmla="*/ 52 h 203"/>
                    <a:gd name="T8" fmla="*/ 58 w 104"/>
                    <a:gd name="T9" fmla="*/ 74 h 203"/>
                    <a:gd name="T10" fmla="*/ 51 w 104"/>
                    <a:gd name="T11" fmla="*/ 83 h 203"/>
                    <a:gd name="T12" fmla="*/ 42 w 104"/>
                    <a:gd name="T13" fmla="*/ 98 h 203"/>
                    <a:gd name="T14" fmla="*/ 33 w 104"/>
                    <a:gd name="T15" fmla="*/ 111 h 203"/>
                    <a:gd name="T16" fmla="*/ 23 w 104"/>
                    <a:gd name="T17" fmla="*/ 126 h 203"/>
                    <a:gd name="T18" fmla="*/ 13 w 104"/>
                    <a:gd name="T19" fmla="*/ 138 h 203"/>
                    <a:gd name="T20" fmla="*/ 6 w 104"/>
                    <a:gd name="T21" fmla="*/ 149 h 203"/>
                    <a:gd name="T22" fmla="*/ 0 w 104"/>
                    <a:gd name="T23" fmla="*/ 160 h 203"/>
                    <a:gd name="T24" fmla="*/ 59 w 104"/>
                    <a:gd name="T25" fmla="*/ 145 h 203"/>
                    <a:gd name="T26" fmla="*/ 51 w 104"/>
                    <a:gd name="T27" fmla="*/ 161 h 203"/>
                    <a:gd name="T28" fmla="*/ 40 w 104"/>
                    <a:gd name="T29" fmla="*/ 184 h 203"/>
                    <a:gd name="T30" fmla="*/ 33 w 104"/>
                    <a:gd name="T31" fmla="*/ 200 h 203"/>
                    <a:gd name="T32" fmla="*/ 36 w 104"/>
                    <a:gd name="T33" fmla="*/ 202 h 203"/>
                    <a:gd name="T34" fmla="*/ 53 w 104"/>
                    <a:gd name="T35" fmla="*/ 200 h 203"/>
                    <a:gd name="T36" fmla="*/ 76 w 104"/>
                    <a:gd name="T37" fmla="*/ 199 h 203"/>
                    <a:gd name="T38" fmla="*/ 96 w 104"/>
                    <a:gd name="T39" fmla="*/ 196 h 203"/>
                    <a:gd name="T40" fmla="*/ 102 w 104"/>
                    <a:gd name="T41" fmla="*/ 193 h 203"/>
                    <a:gd name="T42" fmla="*/ 103 w 104"/>
                    <a:gd name="T43" fmla="*/ 176 h 203"/>
                    <a:gd name="T44" fmla="*/ 104 w 104"/>
                    <a:gd name="T45" fmla="*/ 156 h 203"/>
                    <a:gd name="T46" fmla="*/ 104 w 104"/>
                    <a:gd name="T47" fmla="*/ 140 h 203"/>
                    <a:gd name="T48" fmla="*/ 104 w 104"/>
                    <a:gd name="T49" fmla="*/ 122 h 203"/>
                    <a:gd name="T50" fmla="*/ 104 w 104"/>
                    <a:gd name="T51" fmla="*/ 105 h 203"/>
                    <a:gd name="T52" fmla="*/ 104 w 104"/>
                    <a:gd name="T53" fmla="*/ 87 h 203"/>
                    <a:gd name="T54" fmla="*/ 104 w 104"/>
                    <a:gd name="T55" fmla="*/ 69 h 203"/>
                    <a:gd name="T56" fmla="*/ 104 w 104"/>
                    <a:gd name="T57" fmla="*/ 52 h 203"/>
                    <a:gd name="T58" fmla="*/ 104 w 104"/>
                    <a:gd name="T59" fmla="*/ 36 h 203"/>
                    <a:gd name="T60" fmla="*/ 104 w 104"/>
                    <a:gd name="T61" fmla="*/ 23 h 203"/>
                    <a:gd name="T62" fmla="*/ 104 w 104"/>
                    <a:gd name="T63" fmla="*/ 10 h 203"/>
                    <a:gd name="T64" fmla="*/ 104 w 104"/>
                    <a:gd name="T65" fmla="*/ 1 h 203"/>
                    <a:gd name="T66" fmla="*/ 104 w 104"/>
                    <a:gd name="T67" fmla="*/ 0 h 2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</a:cxnLst>
                  <a:rect l="0" t="0" r="r" b="b"/>
                  <a:pathLst>
                    <a:path w="104" h="203">
                      <a:moveTo>
                        <a:pt x="104" y="0"/>
                      </a:moveTo>
                      <a:lnTo>
                        <a:pt x="77" y="14"/>
                      </a:lnTo>
                      <a:lnTo>
                        <a:pt x="76" y="14"/>
                      </a:lnTo>
                      <a:lnTo>
                        <a:pt x="75" y="19"/>
                      </a:lnTo>
                      <a:lnTo>
                        <a:pt x="73" y="25"/>
                      </a:lnTo>
                      <a:lnTo>
                        <a:pt x="71" y="34"/>
                      </a:lnTo>
                      <a:lnTo>
                        <a:pt x="68" y="42"/>
                      </a:lnTo>
                      <a:lnTo>
                        <a:pt x="65" y="52"/>
                      </a:lnTo>
                      <a:lnTo>
                        <a:pt x="62" y="63"/>
                      </a:lnTo>
                      <a:lnTo>
                        <a:pt x="58" y="74"/>
                      </a:lnTo>
                      <a:lnTo>
                        <a:pt x="54" y="77"/>
                      </a:lnTo>
                      <a:lnTo>
                        <a:pt x="51" y="83"/>
                      </a:lnTo>
                      <a:lnTo>
                        <a:pt x="46" y="91"/>
                      </a:lnTo>
                      <a:lnTo>
                        <a:pt x="42" y="98"/>
                      </a:lnTo>
                      <a:lnTo>
                        <a:pt x="36" y="104"/>
                      </a:lnTo>
                      <a:lnTo>
                        <a:pt x="33" y="111"/>
                      </a:lnTo>
                      <a:lnTo>
                        <a:pt x="27" y="118"/>
                      </a:lnTo>
                      <a:lnTo>
                        <a:pt x="23" y="126"/>
                      </a:lnTo>
                      <a:lnTo>
                        <a:pt x="18" y="132"/>
                      </a:lnTo>
                      <a:lnTo>
                        <a:pt x="13" y="138"/>
                      </a:lnTo>
                      <a:lnTo>
                        <a:pt x="10" y="143"/>
                      </a:lnTo>
                      <a:lnTo>
                        <a:pt x="6" y="149"/>
                      </a:lnTo>
                      <a:lnTo>
                        <a:pt x="1" y="156"/>
                      </a:lnTo>
                      <a:lnTo>
                        <a:pt x="0" y="160"/>
                      </a:lnTo>
                      <a:lnTo>
                        <a:pt x="62" y="143"/>
                      </a:lnTo>
                      <a:lnTo>
                        <a:pt x="59" y="145"/>
                      </a:lnTo>
                      <a:lnTo>
                        <a:pt x="56" y="152"/>
                      </a:lnTo>
                      <a:lnTo>
                        <a:pt x="51" y="161"/>
                      </a:lnTo>
                      <a:lnTo>
                        <a:pt x="46" y="173"/>
                      </a:lnTo>
                      <a:lnTo>
                        <a:pt x="40" y="184"/>
                      </a:lnTo>
                      <a:lnTo>
                        <a:pt x="36" y="194"/>
                      </a:lnTo>
                      <a:lnTo>
                        <a:pt x="33" y="200"/>
                      </a:lnTo>
                      <a:lnTo>
                        <a:pt x="34" y="203"/>
                      </a:lnTo>
                      <a:lnTo>
                        <a:pt x="36" y="202"/>
                      </a:lnTo>
                      <a:lnTo>
                        <a:pt x="43" y="201"/>
                      </a:lnTo>
                      <a:lnTo>
                        <a:pt x="53" y="200"/>
                      </a:lnTo>
                      <a:lnTo>
                        <a:pt x="65" y="200"/>
                      </a:lnTo>
                      <a:lnTo>
                        <a:pt x="76" y="199"/>
                      </a:lnTo>
                      <a:lnTo>
                        <a:pt x="87" y="197"/>
                      </a:lnTo>
                      <a:lnTo>
                        <a:pt x="96" y="196"/>
                      </a:lnTo>
                      <a:lnTo>
                        <a:pt x="102" y="196"/>
                      </a:lnTo>
                      <a:lnTo>
                        <a:pt x="102" y="193"/>
                      </a:lnTo>
                      <a:lnTo>
                        <a:pt x="103" y="186"/>
                      </a:lnTo>
                      <a:lnTo>
                        <a:pt x="103" y="176"/>
                      </a:lnTo>
                      <a:lnTo>
                        <a:pt x="104" y="165"/>
                      </a:lnTo>
                      <a:lnTo>
                        <a:pt x="104" y="156"/>
                      </a:lnTo>
                      <a:lnTo>
                        <a:pt x="104" y="149"/>
                      </a:lnTo>
                      <a:lnTo>
                        <a:pt x="104" y="140"/>
                      </a:lnTo>
                      <a:lnTo>
                        <a:pt x="104" y="132"/>
                      </a:lnTo>
                      <a:lnTo>
                        <a:pt x="104" y="122"/>
                      </a:lnTo>
                      <a:lnTo>
                        <a:pt x="104" y="114"/>
                      </a:lnTo>
                      <a:lnTo>
                        <a:pt x="104" y="105"/>
                      </a:lnTo>
                      <a:lnTo>
                        <a:pt x="104" y="97"/>
                      </a:lnTo>
                      <a:lnTo>
                        <a:pt x="104" y="87"/>
                      </a:lnTo>
                      <a:lnTo>
                        <a:pt x="104" y="78"/>
                      </a:lnTo>
                      <a:lnTo>
                        <a:pt x="104" y="69"/>
                      </a:lnTo>
                      <a:lnTo>
                        <a:pt x="104" y="60"/>
                      </a:lnTo>
                      <a:lnTo>
                        <a:pt x="104" y="52"/>
                      </a:lnTo>
                      <a:lnTo>
                        <a:pt x="104" y="43"/>
                      </a:lnTo>
                      <a:lnTo>
                        <a:pt x="104" y="36"/>
                      </a:lnTo>
                      <a:lnTo>
                        <a:pt x="104" y="30"/>
                      </a:lnTo>
                      <a:lnTo>
                        <a:pt x="104" y="23"/>
                      </a:lnTo>
                      <a:lnTo>
                        <a:pt x="104" y="17"/>
                      </a:lnTo>
                      <a:lnTo>
                        <a:pt x="104" y="10"/>
                      </a:lnTo>
                      <a:lnTo>
                        <a:pt x="104" y="7"/>
                      </a:lnTo>
                      <a:lnTo>
                        <a:pt x="104" y="1"/>
                      </a:lnTo>
                      <a:lnTo>
                        <a:pt x="104" y="0"/>
                      </a:lnTo>
                      <a:lnTo>
                        <a:pt x="104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2" name="Freeform 268"/>
                <p:cNvSpPr>
                  <a:spLocks/>
                </p:cNvSpPr>
                <p:nvPr/>
              </p:nvSpPr>
              <p:spPr bwMode="auto">
                <a:xfrm>
                  <a:off x="4566" y="3663"/>
                  <a:ext cx="44" cy="100"/>
                </a:xfrm>
                <a:custGeom>
                  <a:avLst/>
                  <a:gdLst>
                    <a:gd name="T0" fmla="*/ 6 w 89"/>
                    <a:gd name="T1" fmla="*/ 0 h 200"/>
                    <a:gd name="T2" fmla="*/ 6 w 89"/>
                    <a:gd name="T3" fmla="*/ 195 h 200"/>
                    <a:gd name="T4" fmla="*/ 9 w 89"/>
                    <a:gd name="T5" fmla="*/ 195 h 200"/>
                    <a:gd name="T6" fmla="*/ 18 w 89"/>
                    <a:gd name="T7" fmla="*/ 195 h 200"/>
                    <a:gd name="T8" fmla="*/ 24 w 89"/>
                    <a:gd name="T9" fmla="*/ 195 h 200"/>
                    <a:gd name="T10" fmla="*/ 32 w 89"/>
                    <a:gd name="T11" fmla="*/ 197 h 200"/>
                    <a:gd name="T12" fmla="*/ 39 w 89"/>
                    <a:gd name="T13" fmla="*/ 198 h 200"/>
                    <a:gd name="T14" fmla="*/ 47 w 89"/>
                    <a:gd name="T15" fmla="*/ 199 h 200"/>
                    <a:gd name="T16" fmla="*/ 55 w 89"/>
                    <a:gd name="T17" fmla="*/ 199 h 200"/>
                    <a:gd name="T18" fmla="*/ 62 w 89"/>
                    <a:gd name="T19" fmla="*/ 199 h 200"/>
                    <a:gd name="T20" fmla="*/ 68 w 89"/>
                    <a:gd name="T21" fmla="*/ 199 h 200"/>
                    <a:gd name="T22" fmla="*/ 75 w 89"/>
                    <a:gd name="T23" fmla="*/ 200 h 200"/>
                    <a:gd name="T24" fmla="*/ 84 w 89"/>
                    <a:gd name="T25" fmla="*/ 199 h 200"/>
                    <a:gd name="T26" fmla="*/ 89 w 89"/>
                    <a:gd name="T27" fmla="*/ 199 h 200"/>
                    <a:gd name="T28" fmla="*/ 87 w 89"/>
                    <a:gd name="T29" fmla="*/ 195 h 200"/>
                    <a:gd name="T30" fmla="*/ 87 w 89"/>
                    <a:gd name="T31" fmla="*/ 188 h 200"/>
                    <a:gd name="T32" fmla="*/ 87 w 89"/>
                    <a:gd name="T33" fmla="*/ 178 h 200"/>
                    <a:gd name="T34" fmla="*/ 87 w 89"/>
                    <a:gd name="T35" fmla="*/ 166 h 200"/>
                    <a:gd name="T36" fmla="*/ 87 w 89"/>
                    <a:gd name="T37" fmla="*/ 158 h 200"/>
                    <a:gd name="T38" fmla="*/ 87 w 89"/>
                    <a:gd name="T39" fmla="*/ 151 h 200"/>
                    <a:gd name="T40" fmla="*/ 87 w 89"/>
                    <a:gd name="T41" fmla="*/ 142 h 200"/>
                    <a:gd name="T42" fmla="*/ 87 w 89"/>
                    <a:gd name="T43" fmla="*/ 135 h 200"/>
                    <a:gd name="T44" fmla="*/ 87 w 89"/>
                    <a:gd name="T45" fmla="*/ 125 h 200"/>
                    <a:gd name="T46" fmla="*/ 87 w 89"/>
                    <a:gd name="T47" fmla="*/ 117 h 200"/>
                    <a:gd name="T48" fmla="*/ 87 w 89"/>
                    <a:gd name="T49" fmla="*/ 108 h 200"/>
                    <a:gd name="T50" fmla="*/ 87 w 89"/>
                    <a:gd name="T51" fmla="*/ 100 h 200"/>
                    <a:gd name="T52" fmla="*/ 86 w 89"/>
                    <a:gd name="T53" fmla="*/ 90 h 200"/>
                    <a:gd name="T54" fmla="*/ 86 w 89"/>
                    <a:gd name="T55" fmla="*/ 81 h 200"/>
                    <a:gd name="T56" fmla="*/ 86 w 89"/>
                    <a:gd name="T57" fmla="*/ 72 h 200"/>
                    <a:gd name="T58" fmla="*/ 86 w 89"/>
                    <a:gd name="T59" fmla="*/ 64 h 200"/>
                    <a:gd name="T60" fmla="*/ 86 w 89"/>
                    <a:gd name="T61" fmla="*/ 56 h 200"/>
                    <a:gd name="T62" fmla="*/ 86 w 89"/>
                    <a:gd name="T63" fmla="*/ 47 h 200"/>
                    <a:gd name="T64" fmla="*/ 86 w 89"/>
                    <a:gd name="T65" fmla="*/ 40 h 200"/>
                    <a:gd name="T66" fmla="*/ 86 w 89"/>
                    <a:gd name="T67" fmla="*/ 34 h 200"/>
                    <a:gd name="T68" fmla="*/ 86 w 89"/>
                    <a:gd name="T69" fmla="*/ 27 h 200"/>
                    <a:gd name="T70" fmla="*/ 86 w 89"/>
                    <a:gd name="T71" fmla="*/ 21 h 200"/>
                    <a:gd name="T72" fmla="*/ 86 w 89"/>
                    <a:gd name="T73" fmla="*/ 16 h 200"/>
                    <a:gd name="T74" fmla="*/ 86 w 89"/>
                    <a:gd name="T75" fmla="*/ 12 h 200"/>
                    <a:gd name="T76" fmla="*/ 86 w 89"/>
                    <a:gd name="T77" fmla="*/ 6 h 200"/>
                    <a:gd name="T78" fmla="*/ 86 w 89"/>
                    <a:gd name="T79" fmla="*/ 5 h 200"/>
                    <a:gd name="T80" fmla="*/ 0 w 89"/>
                    <a:gd name="T81" fmla="*/ 1 h 200"/>
                    <a:gd name="T82" fmla="*/ 6 w 89"/>
                    <a:gd name="T83" fmla="*/ 0 h 200"/>
                    <a:gd name="T84" fmla="*/ 6 w 89"/>
                    <a:gd name="T85" fmla="*/ 0 h 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89" h="200">
                      <a:moveTo>
                        <a:pt x="6" y="0"/>
                      </a:moveTo>
                      <a:lnTo>
                        <a:pt x="6" y="195"/>
                      </a:lnTo>
                      <a:lnTo>
                        <a:pt x="9" y="195"/>
                      </a:lnTo>
                      <a:lnTo>
                        <a:pt x="18" y="195"/>
                      </a:lnTo>
                      <a:lnTo>
                        <a:pt x="24" y="195"/>
                      </a:lnTo>
                      <a:lnTo>
                        <a:pt x="32" y="197"/>
                      </a:lnTo>
                      <a:lnTo>
                        <a:pt x="39" y="198"/>
                      </a:lnTo>
                      <a:lnTo>
                        <a:pt x="47" y="199"/>
                      </a:lnTo>
                      <a:lnTo>
                        <a:pt x="55" y="199"/>
                      </a:lnTo>
                      <a:lnTo>
                        <a:pt x="62" y="199"/>
                      </a:lnTo>
                      <a:lnTo>
                        <a:pt x="68" y="199"/>
                      </a:lnTo>
                      <a:lnTo>
                        <a:pt x="75" y="200"/>
                      </a:lnTo>
                      <a:lnTo>
                        <a:pt x="84" y="199"/>
                      </a:lnTo>
                      <a:lnTo>
                        <a:pt x="89" y="199"/>
                      </a:lnTo>
                      <a:lnTo>
                        <a:pt x="87" y="195"/>
                      </a:lnTo>
                      <a:lnTo>
                        <a:pt x="87" y="188"/>
                      </a:lnTo>
                      <a:lnTo>
                        <a:pt x="87" y="178"/>
                      </a:lnTo>
                      <a:lnTo>
                        <a:pt x="87" y="166"/>
                      </a:lnTo>
                      <a:lnTo>
                        <a:pt x="87" y="158"/>
                      </a:lnTo>
                      <a:lnTo>
                        <a:pt x="87" y="151"/>
                      </a:lnTo>
                      <a:lnTo>
                        <a:pt x="87" y="142"/>
                      </a:lnTo>
                      <a:lnTo>
                        <a:pt x="87" y="135"/>
                      </a:lnTo>
                      <a:lnTo>
                        <a:pt x="87" y="125"/>
                      </a:lnTo>
                      <a:lnTo>
                        <a:pt x="87" y="117"/>
                      </a:lnTo>
                      <a:lnTo>
                        <a:pt x="87" y="108"/>
                      </a:lnTo>
                      <a:lnTo>
                        <a:pt x="87" y="100"/>
                      </a:lnTo>
                      <a:lnTo>
                        <a:pt x="86" y="90"/>
                      </a:lnTo>
                      <a:lnTo>
                        <a:pt x="86" y="81"/>
                      </a:lnTo>
                      <a:lnTo>
                        <a:pt x="86" y="72"/>
                      </a:lnTo>
                      <a:lnTo>
                        <a:pt x="86" y="64"/>
                      </a:lnTo>
                      <a:lnTo>
                        <a:pt x="86" y="56"/>
                      </a:lnTo>
                      <a:lnTo>
                        <a:pt x="86" y="47"/>
                      </a:lnTo>
                      <a:lnTo>
                        <a:pt x="86" y="40"/>
                      </a:lnTo>
                      <a:lnTo>
                        <a:pt x="86" y="34"/>
                      </a:lnTo>
                      <a:lnTo>
                        <a:pt x="86" y="27"/>
                      </a:lnTo>
                      <a:lnTo>
                        <a:pt x="86" y="21"/>
                      </a:lnTo>
                      <a:lnTo>
                        <a:pt x="86" y="16"/>
                      </a:lnTo>
                      <a:lnTo>
                        <a:pt x="86" y="12"/>
                      </a:lnTo>
                      <a:lnTo>
                        <a:pt x="86" y="6"/>
                      </a:lnTo>
                      <a:lnTo>
                        <a:pt x="86" y="5"/>
                      </a:lnTo>
                      <a:lnTo>
                        <a:pt x="0" y="1"/>
                      </a:lnTo>
                      <a:lnTo>
                        <a:pt x="6" y="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3" name="Freeform 269"/>
                <p:cNvSpPr>
                  <a:spLocks/>
                </p:cNvSpPr>
                <p:nvPr/>
              </p:nvSpPr>
              <p:spPr bwMode="auto">
                <a:xfrm>
                  <a:off x="4658" y="3666"/>
                  <a:ext cx="48" cy="95"/>
                </a:xfrm>
                <a:custGeom>
                  <a:avLst/>
                  <a:gdLst>
                    <a:gd name="T0" fmla="*/ 6 w 94"/>
                    <a:gd name="T1" fmla="*/ 0 h 191"/>
                    <a:gd name="T2" fmla="*/ 0 w 94"/>
                    <a:gd name="T3" fmla="*/ 191 h 191"/>
                    <a:gd name="T4" fmla="*/ 94 w 94"/>
                    <a:gd name="T5" fmla="*/ 189 h 191"/>
                    <a:gd name="T6" fmla="*/ 82 w 94"/>
                    <a:gd name="T7" fmla="*/ 1 h 191"/>
                    <a:gd name="T8" fmla="*/ 6 w 94"/>
                    <a:gd name="T9" fmla="*/ 0 h 191"/>
                    <a:gd name="T10" fmla="*/ 6 w 94"/>
                    <a:gd name="T11" fmla="*/ 0 h 1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4" h="191">
                      <a:moveTo>
                        <a:pt x="6" y="0"/>
                      </a:moveTo>
                      <a:lnTo>
                        <a:pt x="0" y="191"/>
                      </a:lnTo>
                      <a:lnTo>
                        <a:pt x="94" y="189"/>
                      </a:lnTo>
                      <a:lnTo>
                        <a:pt x="82" y="1"/>
                      </a:lnTo>
                      <a:lnTo>
                        <a:pt x="6" y="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4" name="Freeform 270"/>
                <p:cNvSpPr>
                  <a:spLocks/>
                </p:cNvSpPr>
                <p:nvPr/>
              </p:nvSpPr>
              <p:spPr bwMode="auto">
                <a:xfrm>
                  <a:off x="4758" y="3666"/>
                  <a:ext cx="54" cy="97"/>
                </a:xfrm>
                <a:custGeom>
                  <a:avLst/>
                  <a:gdLst>
                    <a:gd name="T0" fmla="*/ 0 w 108"/>
                    <a:gd name="T1" fmla="*/ 3 h 193"/>
                    <a:gd name="T2" fmla="*/ 0 w 108"/>
                    <a:gd name="T3" fmla="*/ 193 h 193"/>
                    <a:gd name="T4" fmla="*/ 108 w 108"/>
                    <a:gd name="T5" fmla="*/ 191 h 193"/>
                    <a:gd name="T6" fmla="*/ 94 w 108"/>
                    <a:gd name="T7" fmla="*/ 0 h 193"/>
                    <a:gd name="T8" fmla="*/ 0 w 108"/>
                    <a:gd name="T9" fmla="*/ 3 h 193"/>
                    <a:gd name="T10" fmla="*/ 0 w 108"/>
                    <a:gd name="T11" fmla="*/ 3 h 1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8" h="193">
                      <a:moveTo>
                        <a:pt x="0" y="3"/>
                      </a:moveTo>
                      <a:lnTo>
                        <a:pt x="0" y="193"/>
                      </a:lnTo>
                      <a:lnTo>
                        <a:pt x="108" y="191"/>
                      </a:lnTo>
                      <a:lnTo>
                        <a:pt x="94" y="0"/>
                      </a:lnTo>
                      <a:lnTo>
                        <a:pt x="0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5" name="Freeform 271"/>
                <p:cNvSpPr>
                  <a:spLocks/>
                </p:cNvSpPr>
                <p:nvPr/>
              </p:nvSpPr>
              <p:spPr bwMode="auto">
                <a:xfrm>
                  <a:off x="4555" y="4003"/>
                  <a:ext cx="59" cy="88"/>
                </a:xfrm>
                <a:custGeom>
                  <a:avLst/>
                  <a:gdLst>
                    <a:gd name="T0" fmla="*/ 7 w 118"/>
                    <a:gd name="T1" fmla="*/ 0 h 176"/>
                    <a:gd name="T2" fmla="*/ 0 w 118"/>
                    <a:gd name="T3" fmla="*/ 176 h 176"/>
                    <a:gd name="T4" fmla="*/ 118 w 118"/>
                    <a:gd name="T5" fmla="*/ 171 h 176"/>
                    <a:gd name="T6" fmla="*/ 118 w 118"/>
                    <a:gd name="T7" fmla="*/ 0 h 176"/>
                    <a:gd name="T8" fmla="*/ 7 w 118"/>
                    <a:gd name="T9" fmla="*/ 0 h 176"/>
                    <a:gd name="T10" fmla="*/ 7 w 118"/>
                    <a:gd name="T11" fmla="*/ 0 h 1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8" h="176">
                      <a:moveTo>
                        <a:pt x="7" y="0"/>
                      </a:moveTo>
                      <a:lnTo>
                        <a:pt x="0" y="176"/>
                      </a:lnTo>
                      <a:lnTo>
                        <a:pt x="118" y="171"/>
                      </a:lnTo>
                      <a:lnTo>
                        <a:pt x="118" y="0"/>
                      </a:lnTo>
                      <a:lnTo>
                        <a:pt x="7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6" name="Freeform 272"/>
                <p:cNvSpPr>
                  <a:spLocks/>
                </p:cNvSpPr>
                <p:nvPr/>
              </p:nvSpPr>
              <p:spPr bwMode="auto">
                <a:xfrm>
                  <a:off x="4659" y="4006"/>
                  <a:ext cx="58" cy="85"/>
                </a:xfrm>
                <a:custGeom>
                  <a:avLst/>
                  <a:gdLst>
                    <a:gd name="T0" fmla="*/ 2 w 115"/>
                    <a:gd name="T1" fmla="*/ 2 h 171"/>
                    <a:gd name="T2" fmla="*/ 0 w 115"/>
                    <a:gd name="T3" fmla="*/ 171 h 171"/>
                    <a:gd name="T4" fmla="*/ 115 w 115"/>
                    <a:gd name="T5" fmla="*/ 167 h 171"/>
                    <a:gd name="T6" fmla="*/ 115 w 115"/>
                    <a:gd name="T7" fmla="*/ 165 h 171"/>
                    <a:gd name="T8" fmla="*/ 115 w 115"/>
                    <a:gd name="T9" fmla="*/ 159 h 171"/>
                    <a:gd name="T10" fmla="*/ 115 w 115"/>
                    <a:gd name="T11" fmla="*/ 150 h 171"/>
                    <a:gd name="T12" fmla="*/ 115 w 115"/>
                    <a:gd name="T13" fmla="*/ 141 h 171"/>
                    <a:gd name="T14" fmla="*/ 115 w 115"/>
                    <a:gd name="T15" fmla="*/ 133 h 171"/>
                    <a:gd name="T16" fmla="*/ 115 w 115"/>
                    <a:gd name="T17" fmla="*/ 127 h 171"/>
                    <a:gd name="T18" fmla="*/ 115 w 115"/>
                    <a:gd name="T19" fmla="*/ 120 h 171"/>
                    <a:gd name="T20" fmla="*/ 115 w 115"/>
                    <a:gd name="T21" fmla="*/ 114 h 171"/>
                    <a:gd name="T22" fmla="*/ 115 w 115"/>
                    <a:gd name="T23" fmla="*/ 105 h 171"/>
                    <a:gd name="T24" fmla="*/ 115 w 115"/>
                    <a:gd name="T25" fmla="*/ 98 h 171"/>
                    <a:gd name="T26" fmla="*/ 115 w 115"/>
                    <a:gd name="T27" fmla="*/ 91 h 171"/>
                    <a:gd name="T28" fmla="*/ 115 w 115"/>
                    <a:gd name="T29" fmla="*/ 83 h 171"/>
                    <a:gd name="T30" fmla="*/ 114 w 115"/>
                    <a:gd name="T31" fmla="*/ 75 h 171"/>
                    <a:gd name="T32" fmla="*/ 114 w 115"/>
                    <a:gd name="T33" fmla="*/ 66 h 171"/>
                    <a:gd name="T34" fmla="*/ 114 w 115"/>
                    <a:gd name="T35" fmla="*/ 59 h 171"/>
                    <a:gd name="T36" fmla="*/ 114 w 115"/>
                    <a:gd name="T37" fmla="*/ 52 h 171"/>
                    <a:gd name="T38" fmla="*/ 114 w 115"/>
                    <a:gd name="T39" fmla="*/ 45 h 171"/>
                    <a:gd name="T40" fmla="*/ 114 w 115"/>
                    <a:gd name="T41" fmla="*/ 37 h 171"/>
                    <a:gd name="T42" fmla="*/ 114 w 115"/>
                    <a:gd name="T43" fmla="*/ 30 h 171"/>
                    <a:gd name="T44" fmla="*/ 114 w 115"/>
                    <a:gd name="T45" fmla="*/ 25 h 171"/>
                    <a:gd name="T46" fmla="*/ 113 w 115"/>
                    <a:gd name="T47" fmla="*/ 13 h 171"/>
                    <a:gd name="T48" fmla="*/ 113 w 115"/>
                    <a:gd name="T49" fmla="*/ 6 h 171"/>
                    <a:gd name="T50" fmla="*/ 113 w 115"/>
                    <a:gd name="T51" fmla="*/ 1 h 171"/>
                    <a:gd name="T52" fmla="*/ 113 w 115"/>
                    <a:gd name="T53" fmla="*/ 0 h 171"/>
                    <a:gd name="T54" fmla="*/ 109 w 115"/>
                    <a:gd name="T55" fmla="*/ 0 h 171"/>
                    <a:gd name="T56" fmla="*/ 106 w 115"/>
                    <a:gd name="T57" fmla="*/ 0 h 171"/>
                    <a:gd name="T58" fmla="*/ 98 w 115"/>
                    <a:gd name="T59" fmla="*/ 0 h 171"/>
                    <a:gd name="T60" fmla="*/ 92 w 115"/>
                    <a:gd name="T61" fmla="*/ 0 h 171"/>
                    <a:gd name="T62" fmla="*/ 82 w 115"/>
                    <a:gd name="T63" fmla="*/ 0 h 171"/>
                    <a:gd name="T64" fmla="*/ 74 w 115"/>
                    <a:gd name="T65" fmla="*/ 0 h 171"/>
                    <a:gd name="T66" fmla="*/ 64 w 115"/>
                    <a:gd name="T67" fmla="*/ 0 h 171"/>
                    <a:gd name="T68" fmla="*/ 55 w 115"/>
                    <a:gd name="T69" fmla="*/ 1 h 171"/>
                    <a:gd name="T70" fmla="*/ 44 w 115"/>
                    <a:gd name="T71" fmla="*/ 1 h 171"/>
                    <a:gd name="T72" fmla="*/ 34 w 115"/>
                    <a:gd name="T73" fmla="*/ 1 h 171"/>
                    <a:gd name="T74" fmla="*/ 25 w 115"/>
                    <a:gd name="T75" fmla="*/ 1 h 171"/>
                    <a:gd name="T76" fmla="*/ 18 w 115"/>
                    <a:gd name="T77" fmla="*/ 1 h 171"/>
                    <a:gd name="T78" fmla="*/ 11 w 115"/>
                    <a:gd name="T79" fmla="*/ 1 h 171"/>
                    <a:gd name="T80" fmla="*/ 6 w 115"/>
                    <a:gd name="T81" fmla="*/ 1 h 171"/>
                    <a:gd name="T82" fmla="*/ 2 w 115"/>
                    <a:gd name="T83" fmla="*/ 1 h 171"/>
                    <a:gd name="T84" fmla="*/ 2 w 115"/>
                    <a:gd name="T85" fmla="*/ 2 h 171"/>
                    <a:gd name="T86" fmla="*/ 2 w 115"/>
                    <a:gd name="T87" fmla="*/ 2 h 1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115" h="171">
                      <a:moveTo>
                        <a:pt x="2" y="2"/>
                      </a:moveTo>
                      <a:lnTo>
                        <a:pt x="0" y="171"/>
                      </a:lnTo>
                      <a:lnTo>
                        <a:pt x="115" y="167"/>
                      </a:lnTo>
                      <a:lnTo>
                        <a:pt x="115" y="165"/>
                      </a:lnTo>
                      <a:lnTo>
                        <a:pt x="115" y="159"/>
                      </a:lnTo>
                      <a:lnTo>
                        <a:pt x="115" y="150"/>
                      </a:lnTo>
                      <a:lnTo>
                        <a:pt x="115" y="141"/>
                      </a:lnTo>
                      <a:lnTo>
                        <a:pt x="115" y="133"/>
                      </a:lnTo>
                      <a:lnTo>
                        <a:pt x="115" y="127"/>
                      </a:lnTo>
                      <a:lnTo>
                        <a:pt x="115" y="120"/>
                      </a:lnTo>
                      <a:lnTo>
                        <a:pt x="115" y="114"/>
                      </a:lnTo>
                      <a:lnTo>
                        <a:pt x="115" y="105"/>
                      </a:lnTo>
                      <a:lnTo>
                        <a:pt x="115" y="98"/>
                      </a:lnTo>
                      <a:lnTo>
                        <a:pt x="115" y="91"/>
                      </a:lnTo>
                      <a:lnTo>
                        <a:pt x="115" y="83"/>
                      </a:lnTo>
                      <a:lnTo>
                        <a:pt x="114" y="75"/>
                      </a:lnTo>
                      <a:lnTo>
                        <a:pt x="114" y="66"/>
                      </a:lnTo>
                      <a:lnTo>
                        <a:pt x="114" y="59"/>
                      </a:lnTo>
                      <a:lnTo>
                        <a:pt x="114" y="52"/>
                      </a:lnTo>
                      <a:lnTo>
                        <a:pt x="114" y="45"/>
                      </a:lnTo>
                      <a:lnTo>
                        <a:pt x="114" y="37"/>
                      </a:lnTo>
                      <a:lnTo>
                        <a:pt x="114" y="30"/>
                      </a:lnTo>
                      <a:lnTo>
                        <a:pt x="114" y="25"/>
                      </a:lnTo>
                      <a:lnTo>
                        <a:pt x="113" y="13"/>
                      </a:lnTo>
                      <a:lnTo>
                        <a:pt x="113" y="6"/>
                      </a:lnTo>
                      <a:lnTo>
                        <a:pt x="113" y="1"/>
                      </a:lnTo>
                      <a:lnTo>
                        <a:pt x="113" y="0"/>
                      </a:lnTo>
                      <a:lnTo>
                        <a:pt x="109" y="0"/>
                      </a:lnTo>
                      <a:lnTo>
                        <a:pt x="106" y="0"/>
                      </a:lnTo>
                      <a:lnTo>
                        <a:pt x="98" y="0"/>
                      </a:lnTo>
                      <a:lnTo>
                        <a:pt x="92" y="0"/>
                      </a:lnTo>
                      <a:lnTo>
                        <a:pt x="82" y="0"/>
                      </a:lnTo>
                      <a:lnTo>
                        <a:pt x="74" y="0"/>
                      </a:lnTo>
                      <a:lnTo>
                        <a:pt x="64" y="0"/>
                      </a:lnTo>
                      <a:lnTo>
                        <a:pt x="55" y="1"/>
                      </a:lnTo>
                      <a:lnTo>
                        <a:pt x="44" y="1"/>
                      </a:lnTo>
                      <a:lnTo>
                        <a:pt x="34" y="1"/>
                      </a:lnTo>
                      <a:lnTo>
                        <a:pt x="25" y="1"/>
                      </a:lnTo>
                      <a:lnTo>
                        <a:pt x="18" y="1"/>
                      </a:lnTo>
                      <a:lnTo>
                        <a:pt x="11" y="1"/>
                      </a:lnTo>
                      <a:lnTo>
                        <a:pt x="6" y="1"/>
                      </a:lnTo>
                      <a:lnTo>
                        <a:pt x="2" y="1"/>
                      </a:lnTo>
                      <a:lnTo>
                        <a:pt x="2" y="2"/>
                      </a:lnTo>
                      <a:lnTo>
                        <a:pt x="2" y="2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7" name="Freeform 273"/>
                <p:cNvSpPr>
                  <a:spLocks/>
                </p:cNvSpPr>
                <p:nvPr/>
              </p:nvSpPr>
              <p:spPr bwMode="auto">
                <a:xfrm>
                  <a:off x="4754" y="4002"/>
                  <a:ext cx="53" cy="35"/>
                </a:xfrm>
                <a:custGeom>
                  <a:avLst/>
                  <a:gdLst>
                    <a:gd name="T0" fmla="*/ 0 w 107"/>
                    <a:gd name="T1" fmla="*/ 0 h 71"/>
                    <a:gd name="T2" fmla="*/ 0 w 107"/>
                    <a:gd name="T3" fmla="*/ 3 h 71"/>
                    <a:gd name="T4" fmla="*/ 0 w 107"/>
                    <a:gd name="T5" fmla="*/ 12 h 71"/>
                    <a:gd name="T6" fmla="*/ 0 w 107"/>
                    <a:gd name="T7" fmla="*/ 16 h 71"/>
                    <a:gd name="T8" fmla="*/ 0 w 107"/>
                    <a:gd name="T9" fmla="*/ 23 h 71"/>
                    <a:gd name="T10" fmla="*/ 0 w 107"/>
                    <a:gd name="T11" fmla="*/ 29 h 71"/>
                    <a:gd name="T12" fmla="*/ 1 w 107"/>
                    <a:gd name="T13" fmla="*/ 37 h 71"/>
                    <a:gd name="T14" fmla="*/ 1 w 107"/>
                    <a:gd name="T15" fmla="*/ 49 h 71"/>
                    <a:gd name="T16" fmla="*/ 1 w 107"/>
                    <a:gd name="T17" fmla="*/ 60 h 71"/>
                    <a:gd name="T18" fmla="*/ 1 w 107"/>
                    <a:gd name="T19" fmla="*/ 67 h 71"/>
                    <a:gd name="T20" fmla="*/ 1 w 107"/>
                    <a:gd name="T21" fmla="*/ 71 h 71"/>
                    <a:gd name="T22" fmla="*/ 107 w 107"/>
                    <a:gd name="T23" fmla="*/ 67 h 71"/>
                    <a:gd name="T24" fmla="*/ 105 w 107"/>
                    <a:gd name="T25" fmla="*/ 3 h 71"/>
                    <a:gd name="T26" fmla="*/ 0 w 107"/>
                    <a:gd name="T27" fmla="*/ 0 h 71"/>
                    <a:gd name="T28" fmla="*/ 0 w 107"/>
                    <a:gd name="T29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07" h="71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0" y="23"/>
                      </a:lnTo>
                      <a:lnTo>
                        <a:pt x="0" y="29"/>
                      </a:lnTo>
                      <a:lnTo>
                        <a:pt x="1" y="37"/>
                      </a:lnTo>
                      <a:lnTo>
                        <a:pt x="1" y="49"/>
                      </a:lnTo>
                      <a:lnTo>
                        <a:pt x="1" y="60"/>
                      </a:lnTo>
                      <a:lnTo>
                        <a:pt x="1" y="67"/>
                      </a:lnTo>
                      <a:lnTo>
                        <a:pt x="1" y="71"/>
                      </a:lnTo>
                      <a:lnTo>
                        <a:pt x="107" y="67"/>
                      </a:lnTo>
                      <a:lnTo>
                        <a:pt x="105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8" name="Freeform 274"/>
                <p:cNvSpPr>
                  <a:spLocks/>
                </p:cNvSpPr>
                <p:nvPr/>
              </p:nvSpPr>
              <p:spPr bwMode="auto">
                <a:xfrm>
                  <a:off x="5248" y="3996"/>
                  <a:ext cx="59" cy="97"/>
                </a:xfrm>
                <a:custGeom>
                  <a:avLst/>
                  <a:gdLst>
                    <a:gd name="T0" fmla="*/ 0 w 118"/>
                    <a:gd name="T1" fmla="*/ 0 h 195"/>
                    <a:gd name="T2" fmla="*/ 0 w 118"/>
                    <a:gd name="T3" fmla="*/ 71 h 195"/>
                    <a:gd name="T4" fmla="*/ 28 w 118"/>
                    <a:gd name="T5" fmla="*/ 71 h 195"/>
                    <a:gd name="T6" fmla="*/ 26 w 118"/>
                    <a:gd name="T7" fmla="*/ 99 h 195"/>
                    <a:gd name="T8" fmla="*/ 52 w 118"/>
                    <a:gd name="T9" fmla="*/ 102 h 195"/>
                    <a:gd name="T10" fmla="*/ 56 w 118"/>
                    <a:gd name="T11" fmla="*/ 154 h 195"/>
                    <a:gd name="T12" fmla="*/ 34 w 118"/>
                    <a:gd name="T13" fmla="*/ 154 h 195"/>
                    <a:gd name="T14" fmla="*/ 38 w 118"/>
                    <a:gd name="T15" fmla="*/ 195 h 195"/>
                    <a:gd name="T16" fmla="*/ 118 w 118"/>
                    <a:gd name="T17" fmla="*/ 187 h 195"/>
                    <a:gd name="T18" fmla="*/ 112 w 118"/>
                    <a:gd name="T19" fmla="*/ 3 h 195"/>
                    <a:gd name="T20" fmla="*/ 0 w 118"/>
                    <a:gd name="T21" fmla="*/ 0 h 195"/>
                    <a:gd name="T22" fmla="*/ 0 w 118"/>
                    <a:gd name="T23" fmla="*/ 0 h 1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18" h="195">
                      <a:moveTo>
                        <a:pt x="0" y="0"/>
                      </a:moveTo>
                      <a:lnTo>
                        <a:pt x="0" y="71"/>
                      </a:lnTo>
                      <a:lnTo>
                        <a:pt x="28" y="71"/>
                      </a:lnTo>
                      <a:lnTo>
                        <a:pt x="26" y="99"/>
                      </a:lnTo>
                      <a:lnTo>
                        <a:pt x="52" y="102"/>
                      </a:lnTo>
                      <a:lnTo>
                        <a:pt x="56" y="154"/>
                      </a:lnTo>
                      <a:lnTo>
                        <a:pt x="34" y="154"/>
                      </a:lnTo>
                      <a:lnTo>
                        <a:pt x="38" y="195"/>
                      </a:lnTo>
                      <a:lnTo>
                        <a:pt x="118" y="187"/>
                      </a:lnTo>
                      <a:lnTo>
                        <a:pt x="112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9" name="Freeform 275"/>
                <p:cNvSpPr>
                  <a:spLocks/>
                </p:cNvSpPr>
                <p:nvPr/>
              </p:nvSpPr>
              <p:spPr bwMode="auto">
                <a:xfrm>
                  <a:off x="5353" y="3999"/>
                  <a:ext cx="55" cy="94"/>
                </a:xfrm>
                <a:custGeom>
                  <a:avLst/>
                  <a:gdLst>
                    <a:gd name="T0" fmla="*/ 0 w 109"/>
                    <a:gd name="T1" fmla="*/ 0 h 189"/>
                    <a:gd name="T2" fmla="*/ 13 w 109"/>
                    <a:gd name="T3" fmla="*/ 189 h 189"/>
                    <a:gd name="T4" fmla="*/ 109 w 109"/>
                    <a:gd name="T5" fmla="*/ 185 h 189"/>
                    <a:gd name="T6" fmla="*/ 106 w 109"/>
                    <a:gd name="T7" fmla="*/ 45 h 189"/>
                    <a:gd name="T8" fmla="*/ 81 w 109"/>
                    <a:gd name="T9" fmla="*/ 2 h 189"/>
                    <a:gd name="T10" fmla="*/ 0 w 109"/>
                    <a:gd name="T11" fmla="*/ 0 h 189"/>
                    <a:gd name="T12" fmla="*/ 0 w 109"/>
                    <a:gd name="T13" fmla="*/ 0 h 1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9" h="189">
                      <a:moveTo>
                        <a:pt x="0" y="0"/>
                      </a:moveTo>
                      <a:lnTo>
                        <a:pt x="13" y="189"/>
                      </a:lnTo>
                      <a:lnTo>
                        <a:pt x="109" y="185"/>
                      </a:lnTo>
                      <a:lnTo>
                        <a:pt x="106" y="45"/>
                      </a:lnTo>
                      <a:lnTo>
                        <a:pt x="81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0" name="Freeform 276"/>
                <p:cNvSpPr>
                  <a:spLocks/>
                </p:cNvSpPr>
                <p:nvPr/>
              </p:nvSpPr>
              <p:spPr bwMode="auto">
                <a:xfrm>
                  <a:off x="5556" y="4060"/>
                  <a:ext cx="51" cy="41"/>
                </a:xfrm>
                <a:custGeom>
                  <a:avLst/>
                  <a:gdLst>
                    <a:gd name="T0" fmla="*/ 0 w 100"/>
                    <a:gd name="T1" fmla="*/ 0 h 80"/>
                    <a:gd name="T2" fmla="*/ 0 w 100"/>
                    <a:gd name="T3" fmla="*/ 80 h 80"/>
                    <a:gd name="T4" fmla="*/ 97 w 100"/>
                    <a:gd name="T5" fmla="*/ 76 h 80"/>
                    <a:gd name="T6" fmla="*/ 100 w 100"/>
                    <a:gd name="T7" fmla="*/ 21 h 80"/>
                    <a:gd name="T8" fmla="*/ 0 w 100"/>
                    <a:gd name="T9" fmla="*/ 0 h 80"/>
                    <a:gd name="T10" fmla="*/ 0 w 100"/>
                    <a:gd name="T11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80">
                      <a:moveTo>
                        <a:pt x="0" y="0"/>
                      </a:moveTo>
                      <a:lnTo>
                        <a:pt x="0" y="80"/>
                      </a:lnTo>
                      <a:lnTo>
                        <a:pt x="97" y="76"/>
                      </a:lnTo>
                      <a:lnTo>
                        <a:pt x="100" y="21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1" name="Freeform 277"/>
                <p:cNvSpPr>
                  <a:spLocks/>
                </p:cNvSpPr>
                <p:nvPr/>
              </p:nvSpPr>
              <p:spPr bwMode="auto">
                <a:xfrm>
                  <a:off x="4211" y="4036"/>
                  <a:ext cx="54" cy="63"/>
                </a:xfrm>
                <a:custGeom>
                  <a:avLst/>
                  <a:gdLst>
                    <a:gd name="T0" fmla="*/ 0 w 108"/>
                    <a:gd name="T1" fmla="*/ 0 h 127"/>
                    <a:gd name="T2" fmla="*/ 108 w 108"/>
                    <a:gd name="T3" fmla="*/ 19 h 127"/>
                    <a:gd name="T4" fmla="*/ 107 w 108"/>
                    <a:gd name="T5" fmla="*/ 127 h 127"/>
                    <a:gd name="T6" fmla="*/ 8 w 108"/>
                    <a:gd name="T7" fmla="*/ 123 h 127"/>
                    <a:gd name="T8" fmla="*/ 0 w 108"/>
                    <a:gd name="T9" fmla="*/ 0 h 127"/>
                    <a:gd name="T10" fmla="*/ 0 w 108"/>
                    <a:gd name="T11" fmla="*/ 0 h 1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8" h="127">
                      <a:moveTo>
                        <a:pt x="0" y="0"/>
                      </a:moveTo>
                      <a:lnTo>
                        <a:pt x="108" y="19"/>
                      </a:lnTo>
                      <a:lnTo>
                        <a:pt x="107" y="127"/>
                      </a:lnTo>
                      <a:lnTo>
                        <a:pt x="8" y="12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8878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2" name="Freeform 278"/>
                <p:cNvSpPr>
                  <a:spLocks/>
                </p:cNvSpPr>
                <p:nvPr/>
              </p:nvSpPr>
              <p:spPr bwMode="auto">
                <a:xfrm>
                  <a:off x="4445" y="3333"/>
                  <a:ext cx="230" cy="46"/>
                </a:xfrm>
                <a:custGeom>
                  <a:avLst/>
                  <a:gdLst>
                    <a:gd name="T0" fmla="*/ 48 w 460"/>
                    <a:gd name="T1" fmla="*/ 0 h 91"/>
                    <a:gd name="T2" fmla="*/ 0 w 460"/>
                    <a:gd name="T3" fmla="*/ 91 h 91"/>
                    <a:gd name="T4" fmla="*/ 389 w 460"/>
                    <a:gd name="T5" fmla="*/ 87 h 91"/>
                    <a:gd name="T6" fmla="*/ 460 w 460"/>
                    <a:gd name="T7" fmla="*/ 2 h 91"/>
                    <a:gd name="T8" fmla="*/ 48 w 460"/>
                    <a:gd name="T9" fmla="*/ 0 h 91"/>
                    <a:gd name="T10" fmla="*/ 48 w 460"/>
                    <a:gd name="T11" fmla="*/ 0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60" h="91">
                      <a:moveTo>
                        <a:pt x="48" y="0"/>
                      </a:moveTo>
                      <a:lnTo>
                        <a:pt x="0" y="91"/>
                      </a:lnTo>
                      <a:lnTo>
                        <a:pt x="389" y="87"/>
                      </a:lnTo>
                      <a:lnTo>
                        <a:pt x="460" y="2"/>
                      </a:lnTo>
                      <a:lnTo>
                        <a:pt x="48" y="0"/>
                      </a:lnTo>
                      <a:lnTo>
                        <a:pt x="48" y="0"/>
                      </a:lnTo>
                      <a:close/>
                    </a:path>
                  </a:pathLst>
                </a:custGeom>
                <a:solidFill>
                  <a:srgbClr val="B3AD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3" name="Freeform 279"/>
                <p:cNvSpPr>
                  <a:spLocks/>
                </p:cNvSpPr>
                <p:nvPr/>
              </p:nvSpPr>
              <p:spPr bwMode="auto">
                <a:xfrm>
                  <a:off x="4710" y="3332"/>
                  <a:ext cx="91" cy="42"/>
                </a:xfrm>
                <a:custGeom>
                  <a:avLst/>
                  <a:gdLst>
                    <a:gd name="T0" fmla="*/ 0 w 182"/>
                    <a:gd name="T1" fmla="*/ 6 h 85"/>
                    <a:gd name="T2" fmla="*/ 78 w 182"/>
                    <a:gd name="T3" fmla="*/ 83 h 85"/>
                    <a:gd name="T4" fmla="*/ 182 w 182"/>
                    <a:gd name="T5" fmla="*/ 85 h 85"/>
                    <a:gd name="T6" fmla="*/ 171 w 182"/>
                    <a:gd name="T7" fmla="*/ 0 h 85"/>
                    <a:gd name="T8" fmla="*/ 0 w 182"/>
                    <a:gd name="T9" fmla="*/ 6 h 85"/>
                    <a:gd name="T10" fmla="*/ 0 w 182"/>
                    <a:gd name="T11" fmla="*/ 6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82" h="85">
                      <a:moveTo>
                        <a:pt x="0" y="6"/>
                      </a:moveTo>
                      <a:lnTo>
                        <a:pt x="78" y="83"/>
                      </a:lnTo>
                      <a:lnTo>
                        <a:pt x="182" y="85"/>
                      </a:lnTo>
                      <a:lnTo>
                        <a:pt x="171" y="0"/>
                      </a:lnTo>
                      <a:lnTo>
                        <a:pt x="0" y="6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B3AD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4" name="Freeform 280"/>
                <p:cNvSpPr>
                  <a:spLocks/>
                </p:cNvSpPr>
                <p:nvPr/>
              </p:nvSpPr>
              <p:spPr bwMode="auto">
                <a:xfrm>
                  <a:off x="5244" y="3330"/>
                  <a:ext cx="138" cy="40"/>
                </a:xfrm>
                <a:custGeom>
                  <a:avLst/>
                  <a:gdLst>
                    <a:gd name="T0" fmla="*/ 0 w 275"/>
                    <a:gd name="T1" fmla="*/ 6 h 80"/>
                    <a:gd name="T2" fmla="*/ 5 w 275"/>
                    <a:gd name="T3" fmla="*/ 80 h 80"/>
                    <a:gd name="T4" fmla="*/ 275 w 275"/>
                    <a:gd name="T5" fmla="*/ 74 h 80"/>
                    <a:gd name="T6" fmla="*/ 272 w 275"/>
                    <a:gd name="T7" fmla="*/ 0 h 80"/>
                    <a:gd name="T8" fmla="*/ 0 w 275"/>
                    <a:gd name="T9" fmla="*/ 6 h 80"/>
                    <a:gd name="T10" fmla="*/ 0 w 275"/>
                    <a:gd name="T11" fmla="*/ 6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75" h="80">
                      <a:moveTo>
                        <a:pt x="0" y="6"/>
                      </a:moveTo>
                      <a:lnTo>
                        <a:pt x="5" y="80"/>
                      </a:lnTo>
                      <a:lnTo>
                        <a:pt x="275" y="74"/>
                      </a:lnTo>
                      <a:lnTo>
                        <a:pt x="272" y="0"/>
                      </a:lnTo>
                      <a:lnTo>
                        <a:pt x="0" y="6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B3AD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5" name="Freeform 281"/>
                <p:cNvSpPr>
                  <a:spLocks/>
                </p:cNvSpPr>
                <p:nvPr/>
              </p:nvSpPr>
              <p:spPr bwMode="auto">
                <a:xfrm>
                  <a:off x="5331" y="4158"/>
                  <a:ext cx="327" cy="68"/>
                </a:xfrm>
                <a:custGeom>
                  <a:avLst/>
                  <a:gdLst>
                    <a:gd name="T0" fmla="*/ 0 w 654"/>
                    <a:gd name="T1" fmla="*/ 4 h 137"/>
                    <a:gd name="T2" fmla="*/ 179 w 654"/>
                    <a:gd name="T3" fmla="*/ 137 h 137"/>
                    <a:gd name="T4" fmla="*/ 635 w 654"/>
                    <a:gd name="T5" fmla="*/ 134 h 137"/>
                    <a:gd name="T6" fmla="*/ 654 w 654"/>
                    <a:gd name="T7" fmla="*/ 0 h 137"/>
                    <a:gd name="T8" fmla="*/ 0 w 654"/>
                    <a:gd name="T9" fmla="*/ 4 h 137"/>
                    <a:gd name="T10" fmla="*/ 0 w 654"/>
                    <a:gd name="T11" fmla="*/ 4 h 1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54" h="137">
                      <a:moveTo>
                        <a:pt x="0" y="4"/>
                      </a:moveTo>
                      <a:lnTo>
                        <a:pt x="179" y="137"/>
                      </a:lnTo>
                      <a:lnTo>
                        <a:pt x="635" y="134"/>
                      </a:lnTo>
                      <a:lnTo>
                        <a:pt x="654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B3AD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6" name="Freeform 282"/>
                <p:cNvSpPr>
                  <a:spLocks/>
                </p:cNvSpPr>
                <p:nvPr/>
              </p:nvSpPr>
              <p:spPr bwMode="auto">
                <a:xfrm>
                  <a:off x="4560" y="4152"/>
                  <a:ext cx="188" cy="65"/>
                </a:xfrm>
                <a:custGeom>
                  <a:avLst/>
                  <a:gdLst>
                    <a:gd name="T0" fmla="*/ 0 w 375"/>
                    <a:gd name="T1" fmla="*/ 0 h 130"/>
                    <a:gd name="T2" fmla="*/ 4 w 375"/>
                    <a:gd name="T3" fmla="*/ 119 h 130"/>
                    <a:gd name="T4" fmla="*/ 375 w 375"/>
                    <a:gd name="T5" fmla="*/ 130 h 130"/>
                    <a:gd name="T6" fmla="*/ 368 w 375"/>
                    <a:gd name="T7" fmla="*/ 15 h 130"/>
                    <a:gd name="T8" fmla="*/ 0 w 375"/>
                    <a:gd name="T9" fmla="*/ 0 h 130"/>
                    <a:gd name="T10" fmla="*/ 0 w 375"/>
                    <a:gd name="T11" fmla="*/ 0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75" h="130">
                      <a:moveTo>
                        <a:pt x="0" y="0"/>
                      </a:moveTo>
                      <a:lnTo>
                        <a:pt x="4" y="119"/>
                      </a:lnTo>
                      <a:lnTo>
                        <a:pt x="375" y="130"/>
                      </a:lnTo>
                      <a:lnTo>
                        <a:pt x="368" y="1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3AD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7" name="Freeform 283"/>
                <p:cNvSpPr>
                  <a:spLocks/>
                </p:cNvSpPr>
                <p:nvPr/>
              </p:nvSpPr>
              <p:spPr bwMode="auto">
                <a:xfrm>
                  <a:off x="4324" y="4159"/>
                  <a:ext cx="197" cy="54"/>
                </a:xfrm>
                <a:custGeom>
                  <a:avLst/>
                  <a:gdLst>
                    <a:gd name="T0" fmla="*/ 393 w 393"/>
                    <a:gd name="T1" fmla="*/ 3 h 108"/>
                    <a:gd name="T2" fmla="*/ 0 w 393"/>
                    <a:gd name="T3" fmla="*/ 0 h 108"/>
                    <a:gd name="T4" fmla="*/ 0 w 393"/>
                    <a:gd name="T5" fmla="*/ 104 h 108"/>
                    <a:gd name="T6" fmla="*/ 393 w 393"/>
                    <a:gd name="T7" fmla="*/ 108 h 108"/>
                    <a:gd name="T8" fmla="*/ 393 w 393"/>
                    <a:gd name="T9" fmla="*/ 3 h 108"/>
                    <a:gd name="T10" fmla="*/ 393 w 393"/>
                    <a:gd name="T11" fmla="*/ 3 h 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93" h="108">
                      <a:moveTo>
                        <a:pt x="393" y="3"/>
                      </a:moveTo>
                      <a:lnTo>
                        <a:pt x="0" y="0"/>
                      </a:lnTo>
                      <a:lnTo>
                        <a:pt x="0" y="104"/>
                      </a:lnTo>
                      <a:lnTo>
                        <a:pt x="393" y="108"/>
                      </a:lnTo>
                      <a:lnTo>
                        <a:pt x="393" y="3"/>
                      </a:lnTo>
                      <a:lnTo>
                        <a:pt x="393" y="3"/>
                      </a:lnTo>
                      <a:close/>
                    </a:path>
                  </a:pathLst>
                </a:custGeom>
                <a:solidFill>
                  <a:srgbClr val="B3AD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8" name="Freeform 284"/>
                <p:cNvSpPr>
                  <a:spLocks/>
                </p:cNvSpPr>
                <p:nvPr/>
              </p:nvSpPr>
              <p:spPr bwMode="auto">
                <a:xfrm>
                  <a:off x="4079" y="4163"/>
                  <a:ext cx="221" cy="52"/>
                </a:xfrm>
                <a:custGeom>
                  <a:avLst/>
                  <a:gdLst>
                    <a:gd name="T0" fmla="*/ 443 w 443"/>
                    <a:gd name="T1" fmla="*/ 0 h 104"/>
                    <a:gd name="T2" fmla="*/ 0 w 443"/>
                    <a:gd name="T3" fmla="*/ 0 h 104"/>
                    <a:gd name="T4" fmla="*/ 7 w 443"/>
                    <a:gd name="T5" fmla="*/ 104 h 104"/>
                    <a:gd name="T6" fmla="*/ 439 w 443"/>
                    <a:gd name="T7" fmla="*/ 97 h 104"/>
                    <a:gd name="T8" fmla="*/ 443 w 443"/>
                    <a:gd name="T9" fmla="*/ 0 h 104"/>
                    <a:gd name="T10" fmla="*/ 443 w 443"/>
                    <a:gd name="T11" fmla="*/ 0 h 1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43" h="104">
                      <a:moveTo>
                        <a:pt x="443" y="0"/>
                      </a:moveTo>
                      <a:lnTo>
                        <a:pt x="0" y="0"/>
                      </a:lnTo>
                      <a:lnTo>
                        <a:pt x="7" y="104"/>
                      </a:lnTo>
                      <a:lnTo>
                        <a:pt x="439" y="97"/>
                      </a:lnTo>
                      <a:lnTo>
                        <a:pt x="443" y="0"/>
                      </a:lnTo>
                      <a:lnTo>
                        <a:pt x="443" y="0"/>
                      </a:lnTo>
                      <a:close/>
                    </a:path>
                  </a:pathLst>
                </a:custGeom>
                <a:solidFill>
                  <a:srgbClr val="B3AD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9" name="Freeform 285"/>
                <p:cNvSpPr>
                  <a:spLocks/>
                </p:cNvSpPr>
                <p:nvPr/>
              </p:nvSpPr>
              <p:spPr bwMode="auto">
                <a:xfrm>
                  <a:off x="4921" y="4011"/>
                  <a:ext cx="18" cy="137"/>
                </a:xfrm>
                <a:custGeom>
                  <a:avLst/>
                  <a:gdLst>
                    <a:gd name="T0" fmla="*/ 0 w 37"/>
                    <a:gd name="T1" fmla="*/ 0 h 273"/>
                    <a:gd name="T2" fmla="*/ 4 w 37"/>
                    <a:gd name="T3" fmla="*/ 270 h 273"/>
                    <a:gd name="T4" fmla="*/ 7 w 37"/>
                    <a:gd name="T5" fmla="*/ 270 h 273"/>
                    <a:gd name="T6" fmla="*/ 16 w 37"/>
                    <a:gd name="T7" fmla="*/ 273 h 273"/>
                    <a:gd name="T8" fmla="*/ 23 w 37"/>
                    <a:gd name="T9" fmla="*/ 273 h 273"/>
                    <a:gd name="T10" fmla="*/ 28 w 37"/>
                    <a:gd name="T11" fmla="*/ 273 h 273"/>
                    <a:gd name="T12" fmla="*/ 27 w 37"/>
                    <a:gd name="T13" fmla="*/ 268 h 273"/>
                    <a:gd name="T14" fmla="*/ 27 w 37"/>
                    <a:gd name="T15" fmla="*/ 259 h 273"/>
                    <a:gd name="T16" fmla="*/ 27 w 37"/>
                    <a:gd name="T17" fmla="*/ 252 h 273"/>
                    <a:gd name="T18" fmla="*/ 27 w 37"/>
                    <a:gd name="T19" fmla="*/ 246 h 273"/>
                    <a:gd name="T20" fmla="*/ 27 w 37"/>
                    <a:gd name="T21" fmla="*/ 239 h 273"/>
                    <a:gd name="T22" fmla="*/ 27 w 37"/>
                    <a:gd name="T23" fmla="*/ 231 h 273"/>
                    <a:gd name="T24" fmla="*/ 26 w 37"/>
                    <a:gd name="T25" fmla="*/ 221 h 273"/>
                    <a:gd name="T26" fmla="*/ 26 w 37"/>
                    <a:gd name="T27" fmla="*/ 211 h 273"/>
                    <a:gd name="T28" fmla="*/ 26 w 37"/>
                    <a:gd name="T29" fmla="*/ 200 h 273"/>
                    <a:gd name="T30" fmla="*/ 26 w 37"/>
                    <a:gd name="T31" fmla="*/ 190 h 273"/>
                    <a:gd name="T32" fmla="*/ 26 w 37"/>
                    <a:gd name="T33" fmla="*/ 178 h 273"/>
                    <a:gd name="T34" fmla="*/ 26 w 37"/>
                    <a:gd name="T35" fmla="*/ 167 h 273"/>
                    <a:gd name="T36" fmla="*/ 26 w 37"/>
                    <a:gd name="T37" fmla="*/ 156 h 273"/>
                    <a:gd name="T38" fmla="*/ 26 w 37"/>
                    <a:gd name="T39" fmla="*/ 145 h 273"/>
                    <a:gd name="T40" fmla="*/ 24 w 37"/>
                    <a:gd name="T41" fmla="*/ 133 h 273"/>
                    <a:gd name="T42" fmla="*/ 24 w 37"/>
                    <a:gd name="T43" fmla="*/ 121 h 273"/>
                    <a:gd name="T44" fmla="*/ 24 w 37"/>
                    <a:gd name="T45" fmla="*/ 110 h 273"/>
                    <a:gd name="T46" fmla="*/ 24 w 37"/>
                    <a:gd name="T47" fmla="*/ 99 h 273"/>
                    <a:gd name="T48" fmla="*/ 23 w 37"/>
                    <a:gd name="T49" fmla="*/ 88 h 273"/>
                    <a:gd name="T50" fmla="*/ 23 w 37"/>
                    <a:gd name="T51" fmla="*/ 77 h 273"/>
                    <a:gd name="T52" fmla="*/ 23 w 37"/>
                    <a:gd name="T53" fmla="*/ 68 h 273"/>
                    <a:gd name="T54" fmla="*/ 23 w 37"/>
                    <a:gd name="T55" fmla="*/ 60 h 273"/>
                    <a:gd name="T56" fmla="*/ 23 w 37"/>
                    <a:gd name="T57" fmla="*/ 51 h 273"/>
                    <a:gd name="T58" fmla="*/ 23 w 37"/>
                    <a:gd name="T59" fmla="*/ 43 h 273"/>
                    <a:gd name="T60" fmla="*/ 23 w 37"/>
                    <a:gd name="T61" fmla="*/ 36 h 273"/>
                    <a:gd name="T62" fmla="*/ 23 w 37"/>
                    <a:gd name="T63" fmla="*/ 32 h 273"/>
                    <a:gd name="T64" fmla="*/ 23 w 37"/>
                    <a:gd name="T65" fmla="*/ 25 h 273"/>
                    <a:gd name="T66" fmla="*/ 23 w 37"/>
                    <a:gd name="T67" fmla="*/ 23 h 273"/>
                    <a:gd name="T68" fmla="*/ 37 w 37"/>
                    <a:gd name="T69" fmla="*/ 20 h 273"/>
                    <a:gd name="T70" fmla="*/ 35 w 37"/>
                    <a:gd name="T71" fmla="*/ 3 h 273"/>
                    <a:gd name="T72" fmla="*/ 0 w 37"/>
                    <a:gd name="T73" fmla="*/ 0 h 273"/>
                    <a:gd name="T74" fmla="*/ 0 w 37"/>
                    <a:gd name="T75" fmla="*/ 0 h 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37" h="273">
                      <a:moveTo>
                        <a:pt x="0" y="0"/>
                      </a:moveTo>
                      <a:lnTo>
                        <a:pt x="4" y="270"/>
                      </a:lnTo>
                      <a:lnTo>
                        <a:pt x="7" y="270"/>
                      </a:lnTo>
                      <a:lnTo>
                        <a:pt x="16" y="273"/>
                      </a:lnTo>
                      <a:lnTo>
                        <a:pt x="23" y="273"/>
                      </a:lnTo>
                      <a:lnTo>
                        <a:pt x="28" y="273"/>
                      </a:lnTo>
                      <a:lnTo>
                        <a:pt x="27" y="268"/>
                      </a:lnTo>
                      <a:lnTo>
                        <a:pt x="27" y="259"/>
                      </a:lnTo>
                      <a:lnTo>
                        <a:pt x="27" y="252"/>
                      </a:lnTo>
                      <a:lnTo>
                        <a:pt x="27" y="246"/>
                      </a:lnTo>
                      <a:lnTo>
                        <a:pt x="27" y="239"/>
                      </a:lnTo>
                      <a:lnTo>
                        <a:pt x="27" y="231"/>
                      </a:lnTo>
                      <a:lnTo>
                        <a:pt x="26" y="221"/>
                      </a:lnTo>
                      <a:lnTo>
                        <a:pt x="26" y="211"/>
                      </a:lnTo>
                      <a:lnTo>
                        <a:pt x="26" y="200"/>
                      </a:lnTo>
                      <a:lnTo>
                        <a:pt x="26" y="190"/>
                      </a:lnTo>
                      <a:lnTo>
                        <a:pt x="26" y="178"/>
                      </a:lnTo>
                      <a:lnTo>
                        <a:pt x="26" y="167"/>
                      </a:lnTo>
                      <a:lnTo>
                        <a:pt x="26" y="156"/>
                      </a:lnTo>
                      <a:lnTo>
                        <a:pt x="26" y="145"/>
                      </a:lnTo>
                      <a:lnTo>
                        <a:pt x="24" y="133"/>
                      </a:lnTo>
                      <a:lnTo>
                        <a:pt x="24" y="121"/>
                      </a:lnTo>
                      <a:lnTo>
                        <a:pt x="24" y="110"/>
                      </a:lnTo>
                      <a:lnTo>
                        <a:pt x="24" y="99"/>
                      </a:lnTo>
                      <a:lnTo>
                        <a:pt x="23" y="88"/>
                      </a:lnTo>
                      <a:lnTo>
                        <a:pt x="23" y="77"/>
                      </a:lnTo>
                      <a:lnTo>
                        <a:pt x="23" y="68"/>
                      </a:lnTo>
                      <a:lnTo>
                        <a:pt x="23" y="60"/>
                      </a:lnTo>
                      <a:lnTo>
                        <a:pt x="23" y="51"/>
                      </a:lnTo>
                      <a:lnTo>
                        <a:pt x="23" y="43"/>
                      </a:lnTo>
                      <a:lnTo>
                        <a:pt x="23" y="36"/>
                      </a:lnTo>
                      <a:lnTo>
                        <a:pt x="23" y="32"/>
                      </a:lnTo>
                      <a:lnTo>
                        <a:pt x="23" y="25"/>
                      </a:lnTo>
                      <a:lnTo>
                        <a:pt x="23" y="23"/>
                      </a:lnTo>
                      <a:lnTo>
                        <a:pt x="37" y="20"/>
                      </a:lnTo>
                      <a:lnTo>
                        <a:pt x="35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3AD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50" name="Freeform 286"/>
                <p:cNvSpPr>
                  <a:spLocks/>
                </p:cNvSpPr>
                <p:nvPr/>
              </p:nvSpPr>
              <p:spPr bwMode="auto">
                <a:xfrm>
                  <a:off x="5122" y="4005"/>
                  <a:ext cx="37" cy="150"/>
                </a:xfrm>
                <a:custGeom>
                  <a:avLst/>
                  <a:gdLst>
                    <a:gd name="T0" fmla="*/ 0 w 74"/>
                    <a:gd name="T1" fmla="*/ 19 h 300"/>
                    <a:gd name="T2" fmla="*/ 43 w 74"/>
                    <a:gd name="T3" fmla="*/ 26 h 300"/>
                    <a:gd name="T4" fmla="*/ 45 w 74"/>
                    <a:gd name="T5" fmla="*/ 300 h 300"/>
                    <a:gd name="T6" fmla="*/ 74 w 74"/>
                    <a:gd name="T7" fmla="*/ 266 h 300"/>
                    <a:gd name="T8" fmla="*/ 69 w 74"/>
                    <a:gd name="T9" fmla="*/ 0 h 300"/>
                    <a:gd name="T10" fmla="*/ 19 w 74"/>
                    <a:gd name="T11" fmla="*/ 0 h 300"/>
                    <a:gd name="T12" fmla="*/ 0 w 74"/>
                    <a:gd name="T13" fmla="*/ 19 h 300"/>
                    <a:gd name="T14" fmla="*/ 0 w 74"/>
                    <a:gd name="T15" fmla="*/ 19 h 3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4" h="300">
                      <a:moveTo>
                        <a:pt x="0" y="19"/>
                      </a:moveTo>
                      <a:lnTo>
                        <a:pt x="43" y="26"/>
                      </a:lnTo>
                      <a:lnTo>
                        <a:pt x="45" y="300"/>
                      </a:lnTo>
                      <a:lnTo>
                        <a:pt x="74" y="266"/>
                      </a:lnTo>
                      <a:lnTo>
                        <a:pt x="69" y="0"/>
                      </a:lnTo>
                      <a:lnTo>
                        <a:pt x="19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B3AD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51" name="Freeform 287"/>
                <p:cNvSpPr>
                  <a:spLocks/>
                </p:cNvSpPr>
                <p:nvPr/>
              </p:nvSpPr>
              <p:spPr bwMode="auto">
                <a:xfrm>
                  <a:off x="4814" y="4157"/>
                  <a:ext cx="33" cy="58"/>
                </a:xfrm>
                <a:custGeom>
                  <a:avLst/>
                  <a:gdLst>
                    <a:gd name="T0" fmla="*/ 0 w 65"/>
                    <a:gd name="T1" fmla="*/ 0 h 115"/>
                    <a:gd name="T2" fmla="*/ 2 w 65"/>
                    <a:gd name="T3" fmla="*/ 115 h 115"/>
                    <a:gd name="T4" fmla="*/ 4 w 65"/>
                    <a:gd name="T5" fmla="*/ 115 h 115"/>
                    <a:gd name="T6" fmla="*/ 12 w 65"/>
                    <a:gd name="T7" fmla="*/ 115 h 115"/>
                    <a:gd name="T8" fmla="*/ 21 w 65"/>
                    <a:gd name="T9" fmla="*/ 115 h 115"/>
                    <a:gd name="T10" fmla="*/ 34 w 65"/>
                    <a:gd name="T11" fmla="*/ 115 h 115"/>
                    <a:gd name="T12" fmla="*/ 44 w 65"/>
                    <a:gd name="T13" fmla="*/ 114 h 115"/>
                    <a:gd name="T14" fmla="*/ 54 w 65"/>
                    <a:gd name="T15" fmla="*/ 114 h 115"/>
                    <a:gd name="T16" fmla="*/ 61 w 65"/>
                    <a:gd name="T17" fmla="*/ 113 h 115"/>
                    <a:gd name="T18" fmla="*/ 65 w 65"/>
                    <a:gd name="T19" fmla="*/ 113 h 115"/>
                    <a:gd name="T20" fmla="*/ 64 w 65"/>
                    <a:gd name="T21" fmla="*/ 109 h 115"/>
                    <a:gd name="T22" fmla="*/ 64 w 65"/>
                    <a:gd name="T23" fmla="*/ 106 h 115"/>
                    <a:gd name="T24" fmla="*/ 64 w 65"/>
                    <a:gd name="T25" fmla="*/ 98 h 115"/>
                    <a:gd name="T26" fmla="*/ 64 w 65"/>
                    <a:gd name="T27" fmla="*/ 92 h 115"/>
                    <a:gd name="T28" fmla="*/ 63 w 65"/>
                    <a:gd name="T29" fmla="*/ 84 h 115"/>
                    <a:gd name="T30" fmla="*/ 63 w 65"/>
                    <a:gd name="T31" fmla="*/ 74 h 115"/>
                    <a:gd name="T32" fmla="*/ 63 w 65"/>
                    <a:gd name="T33" fmla="*/ 64 h 115"/>
                    <a:gd name="T34" fmla="*/ 63 w 65"/>
                    <a:gd name="T35" fmla="*/ 55 h 115"/>
                    <a:gd name="T36" fmla="*/ 61 w 65"/>
                    <a:gd name="T37" fmla="*/ 44 h 115"/>
                    <a:gd name="T38" fmla="*/ 61 w 65"/>
                    <a:gd name="T39" fmla="*/ 33 h 115"/>
                    <a:gd name="T40" fmla="*/ 61 w 65"/>
                    <a:gd name="T41" fmla="*/ 23 h 115"/>
                    <a:gd name="T42" fmla="*/ 61 w 65"/>
                    <a:gd name="T43" fmla="*/ 16 h 115"/>
                    <a:gd name="T44" fmla="*/ 61 w 65"/>
                    <a:gd name="T45" fmla="*/ 8 h 115"/>
                    <a:gd name="T46" fmla="*/ 61 w 65"/>
                    <a:gd name="T47" fmla="*/ 4 h 115"/>
                    <a:gd name="T48" fmla="*/ 61 w 65"/>
                    <a:gd name="T49" fmla="*/ 0 h 115"/>
                    <a:gd name="T50" fmla="*/ 61 w 65"/>
                    <a:gd name="T51" fmla="*/ 0 h 115"/>
                    <a:gd name="T52" fmla="*/ 0 w 65"/>
                    <a:gd name="T53" fmla="*/ 0 h 115"/>
                    <a:gd name="T54" fmla="*/ 0 w 65"/>
                    <a:gd name="T55" fmla="*/ 0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65" h="115">
                      <a:moveTo>
                        <a:pt x="0" y="0"/>
                      </a:moveTo>
                      <a:lnTo>
                        <a:pt x="2" y="115"/>
                      </a:lnTo>
                      <a:lnTo>
                        <a:pt x="4" y="115"/>
                      </a:lnTo>
                      <a:lnTo>
                        <a:pt x="12" y="115"/>
                      </a:lnTo>
                      <a:lnTo>
                        <a:pt x="21" y="115"/>
                      </a:lnTo>
                      <a:lnTo>
                        <a:pt x="34" y="115"/>
                      </a:lnTo>
                      <a:lnTo>
                        <a:pt x="44" y="114"/>
                      </a:lnTo>
                      <a:lnTo>
                        <a:pt x="54" y="114"/>
                      </a:lnTo>
                      <a:lnTo>
                        <a:pt x="61" y="113"/>
                      </a:lnTo>
                      <a:lnTo>
                        <a:pt x="65" y="113"/>
                      </a:lnTo>
                      <a:lnTo>
                        <a:pt x="64" y="109"/>
                      </a:lnTo>
                      <a:lnTo>
                        <a:pt x="64" y="106"/>
                      </a:lnTo>
                      <a:lnTo>
                        <a:pt x="64" y="98"/>
                      </a:lnTo>
                      <a:lnTo>
                        <a:pt x="64" y="92"/>
                      </a:lnTo>
                      <a:lnTo>
                        <a:pt x="63" y="84"/>
                      </a:lnTo>
                      <a:lnTo>
                        <a:pt x="63" y="74"/>
                      </a:lnTo>
                      <a:lnTo>
                        <a:pt x="63" y="64"/>
                      </a:lnTo>
                      <a:lnTo>
                        <a:pt x="63" y="55"/>
                      </a:lnTo>
                      <a:lnTo>
                        <a:pt x="61" y="44"/>
                      </a:lnTo>
                      <a:lnTo>
                        <a:pt x="61" y="33"/>
                      </a:lnTo>
                      <a:lnTo>
                        <a:pt x="61" y="23"/>
                      </a:lnTo>
                      <a:lnTo>
                        <a:pt x="61" y="16"/>
                      </a:lnTo>
                      <a:lnTo>
                        <a:pt x="61" y="8"/>
                      </a:lnTo>
                      <a:lnTo>
                        <a:pt x="61" y="4"/>
                      </a:lnTo>
                      <a:lnTo>
                        <a:pt x="61" y="0"/>
                      </a:lnTo>
                      <a:lnTo>
                        <a:pt x="61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3ADB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52" name="Freeform 288"/>
                <p:cNvSpPr>
                  <a:spLocks/>
                </p:cNvSpPr>
                <p:nvPr/>
              </p:nvSpPr>
              <p:spPr bwMode="auto">
                <a:xfrm>
                  <a:off x="4664" y="3846"/>
                  <a:ext cx="37" cy="83"/>
                </a:xfrm>
                <a:custGeom>
                  <a:avLst/>
                  <a:gdLst>
                    <a:gd name="T0" fmla="*/ 69 w 74"/>
                    <a:gd name="T1" fmla="*/ 0 h 168"/>
                    <a:gd name="T2" fmla="*/ 0 w 74"/>
                    <a:gd name="T3" fmla="*/ 119 h 168"/>
                    <a:gd name="T4" fmla="*/ 11 w 74"/>
                    <a:gd name="T5" fmla="*/ 168 h 168"/>
                    <a:gd name="T6" fmla="*/ 74 w 74"/>
                    <a:gd name="T7" fmla="*/ 67 h 168"/>
                    <a:gd name="T8" fmla="*/ 69 w 74"/>
                    <a:gd name="T9" fmla="*/ 0 h 168"/>
                    <a:gd name="T10" fmla="*/ 69 w 74"/>
                    <a:gd name="T11" fmla="*/ 0 h 1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168">
                      <a:moveTo>
                        <a:pt x="69" y="0"/>
                      </a:moveTo>
                      <a:lnTo>
                        <a:pt x="0" y="119"/>
                      </a:lnTo>
                      <a:lnTo>
                        <a:pt x="11" y="168"/>
                      </a:lnTo>
                      <a:lnTo>
                        <a:pt x="74" y="67"/>
                      </a:lnTo>
                      <a:lnTo>
                        <a:pt x="69" y="0"/>
                      </a:lnTo>
                      <a:lnTo>
                        <a:pt x="69" y="0"/>
                      </a:lnTo>
                      <a:close/>
                    </a:path>
                  </a:pathLst>
                </a:custGeom>
                <a:solidFill>
                  <a:srgbClr val="A3B5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53" name="Freeform 289"/>
                <p:cNvSpPr>
                  <a:spLocks/>
                </p:cNvSpPr>
                <p:nvPr/>
              </p:nvSpPr>
              <p:spPr bwMode="auto">
                <a:xfrm>
                  <a:off x="4768" y="3847"/>
                  <a:ext cx="31" cy="84"/>
                </a:xfrm>
                <a:custGeom>
                  <a:avLst/>
                  <a:gdLst>
                    <a:gd name="T0" fmla="*/ 39 w 63"/>
                    <a:gd name="T1" fmla="*/ 0 h 167"/>
                    <a:gd name="T2" fmla="*/ 0 w 63"/>
                    <a:gd name="T3" fmla="*/ 132 h 167"/>
                    <a:gd name="T4" fmla="*/ 55 w 63"/>
                    <a:gd name="T5" fmla="*/ 167 h 167"/>
                    <a:gd name="T6" fmla="*/ 63 w 63"/>
                    <a:gd name="T7" fmla="*/ 11 h 167"/>
                    <a:gd name="T8" fmla="*/ 39 w 63"/>
                    <a:gd name="T9" fmla="*/ 0 h 167"/>
                    <a:gd name="T10" fmla="*/ 39 w 63"/>
                    <a:gd name="T11" fmla="*/ 0 h 1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3" h="167">
                      <a:moveTo>
                        <a:pt x="39" y="0"/>
                      </a:moveTo>
                      <a:lnTo>
                        <a:pt x="0" y="132"/>
                      </a:lnTo>
                      <a:lnTo>
                        <a:pt x="55" y="167"/>
                      </a:lnTo>
                      <a:lnTo>
                        <a:pt x="63" y="11"/>
                      </a:lnTo>
                      <a:lnTo>
                        <a:pt x="39" y="0"/>
                      </a:lnTo>
                      <a:lnTo>
                        <a:pt x="39" y="0"/>
                      </a:lnTo>
                      <a:close/>
                    </a:path>
                  </a:pathLst>
                </a:custGeom>
                <a:solidFill>
                  <a:srgbClr val="A3B5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54" name="Freeform 290"/>
                <p:cNvSpPr>
                  <a:spLocks/>
                </p:cNvSpPr>
                <p:nvPr/>
              </p:nvSpPr>
              <p:spPr bwMode="auto">
                <a:xfrm>
                  <a:off x="4909" y="3682"/>
                  <a:ext cx="41" cy="80"/>
                </a:xfrm>
                <a:custGeom>
                  <a:avLst/>
                  <a:gdLst>
                    <a:gd name="T0" fmla="*/ 51 w 82"/>
                    <a:gd name="T1" fmla="*/ 0 h 160"/>
                    <a:gd name="T2" fmla="*/ 0 w 82"/>
                    <a:gd name="T3" fmla="*/ 108 h 160"/>
                    <a:gd name="T4" fmla="*/ 31 w 82"/>
                    <a:gd name="T5" fmla="*/ 160 h 160"/>
                    <a:gd name="T6" fmla="*/ 82 w 82"/>
                    <a:gd name="T7" fmla="*/ 153 h 160"/>
                    <a:gd name="T8" fmla="*/ 73 w 82"/>
                    <a:gd name="T9" fmla="*/ 0 h 160"/>
                    <a:gd name="T10" fmla="*/ 51 w 82"/>
                    <a:gd name="T11" fmla="*/ 0 h 160"/>
                    <a:gd name="T12" fmla="*/ 51 w 82"/>
                    <a:gd name="T13" fmla="*/ 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2" h="160">
                      <a:moveTo>
                        <a:pt x="51" y="0"/>
                      </a:moveTo>
                      <a:lnTo>
                        <a:pt x="0" y="108"/>
                      </a:lnTo>
                      <a:lnTo>
                        <a:pt x="31" y="160"/>
                      </a:lnTo>
                      <a:lnTo>
                        <a:pt x="82" y="153"/>
                      </a:lnTo>
                      <a:lnTo>
                        <a:pt x="73" y="0"/>
                      </a:lnTo>
                      <a:lnTo>
                        <a:pt x="51" y="0"/>
                      </a:lnTo>
                      <a:lnTo>
                        <a:pt x="51" y="0"/>
                      </a:lnTo>
                      <a:close/>
                    </a:path>
                  </a:pathLst>
                </a:custGeom>
                <a:solidFill>
                  <a:srgbClr val="A3B5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55" name="Freeform 291"/>
                <p:cNvSpPr>
                  <a:spLocks/>
                </p:cNvSpPr>
                <p:nvPr/>
              </p:nvSpPr>
              <p:spPr bwMode="auto">
                <a:xfrm>
                  <a:off x="5008" y="3675"/>
                  <a:ext cx="28" cy="78"/>
                </a:xfrm>
                <a:custGeom>
                  <a:avLst/>
                  <a:gdLst>
                    <a:gd name="T0" fmla="*/ 0 w 55"/>
                    <a:gd name="T1" fmla="*/ 0 h 156"/>
                    <a:gd name="T2" fmla="*/ 0 w 55"/>
                    <a:gd name="T3" fmla="*/ 156 h 156"/>
                    <a:gd name="T4" fmla="*/ 54 w 55"/>
                    <a:gd name="T5" fmla="*/ 150 h 156"/>
                    <a:gd name="T6" fmla="*/ 55 w 55"/>
                    <a:gd name="T7" fmla="*/ 12 h 156"/>
                    <a:gd name="T8" fmla="*/ 0 w 55"/>
                    <a:gd name="T9" fmla="*/ 0 h 156"/>
                    <a:gd name="T10" fmla="*/ 0 w 55"/>
                    <a:gd name="T11" fmla="*/ 0 h 1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156">
                      <a:moveTo>
                        <a:pt x="0" y="0"/>
                      </a:moveTo>
                      <a:lnTo>
                        <a:pt x="0" y="156"/>
                      </a:lnTo>
                      <a:lnTo>
                        <a:pt x="54" y="150"/>
                      </a:lnTo>
                      <a:lnTo>
                        <a:pt x="55" y="1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A3B5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56" name="Freeform 292"/>
                <p:cNvSpPr>
                  <a:spLocks/>
                </p:cNvSpPr>
                <p:nvPr/>
              </p:nvSpPr>
              <p:spPr bwMode="auto">
                <a:xfrm>
                  <a:off x="5012" y="3830"/>
                  <a:ext cx="35" cy="76"/>
                </a:xfrm>
                <a:custGeom>
                  <a:avLst/>
                  <a:gdLst>
                    <a:gd name="T0" fmla="*/ 40 w 71"/>
                    <a:gd name="T1" fmla="*/ 0 h 150"/>
                    <a:gd name="T2" fmla="*/ 0 w 71"/>
                    <a:gd name="T3" fmla="*/ 135 h 150"/>
                    <a:gd name="T4" fmla="*/ 64 w 71"/>
                    <a:gd name="T5" fmla="*/ 150 h 150"/>
                    <a:gd name="T6" fmla="*/ 71 w 71"/>
                    <a:gd name="T7" fmla="*/ 28 h 150"/>
                    <a:gd name="T8" fmla="*/ 40 w 71"/>
                    <a:gd name="T9" fmla="*/ 0 h 150"/>
                    <a:gd name="T10" fmla="*/ 40 w 71"/>
                    <a:gd name="T11" fmla="*/ 0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1" h="150">
                      <a:moveTo>
                        <a:pt x="40" y="0"/>
                      </a:moveTo>
                      <a:lnTo>
                        <a:pt x="0" y="135"/>
                      </a:lnTo>
                      <a:lnTo>
                        <a:pt x="64" y="150"/>
                      </a:lnTo>
                      <a:lnTo>
                        <a:pt x="71" y="28"/>
                      </a:lnTo>
                      <a:lnTo>
                        <a:pt x="40" y="0"/>
                      </a:lnTo>
                      <a:lnTo>
                        <a:pt x="40" y="0"/>
                      </a:lnTo>
                      <a:close/>
                    </a:path>
                  </a:pathLst>
                </a:custGeom>
                <a:solidFill>
                  <a:srgbClr val="A3B5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57" name="Freeform 293"/>
                <p:cNvSpPr>
                  <a:spLocks/>
                </p:cNvSpPr>
                <p:nvPr/>
              </p:nvSpPr>
              <p:spPr bwMode="auto">
                <a:xfrm>
                  <a:off x="5107" y="3830"/>
                  <a:ext cx="37" cy="75"/>
                </a:xfrm>
                <a:custGeom>
                  <a:avLst/>
                  <a:gdLst>
                    <a:gd name="T0" fmla="*/ 24 w 72"/>
                    <a:gd name="T1" fmla="*/ 0 h 150"/>
                    <a:gd name="T2" fmla="*/ 0 w 72"/>
                    <a:gd name="T3" fmla="*/ 147 h 150"/>
                    <a:gd name="T4" fmla="*/ 2 w 72"/>
                    <a:gd name="T5" fmla="*/ 147 h 150"/>
                    <a:gd name="T6" fmla="*/ 9 w 72"/>
                    <a:gd name="T7" fmla="*/ 148 h 150"/>
                    <a:gd name="T8" fmla="*/ 14 w 72"/>
                    <a:gd name="T9" fmla="*/ 148 h 150"/>
                    <a:gd name="T10" fmla="*/ 20 w 72"/>
                    <a:gd name="T11" fmla="*/ 148 h 150"/>
                    <a:gd name="T12" fmla="*/ 28 w 72"/>
                    <a:gd name="T13" fmla="*/ 149 h 150"/>
                    <a:gd name="T14" fmla="*/ 35 w 72"/>
                    <a:gd name="T15" fmla="*/ 150 h 150"/>
                    <a:gd name="T16" fmla="*/ 41 w 72"/>
                    <a:gd name="T17" fmla="*/ 150 h 150"/>
                    <a:gd name="T18" fmla="*/ 47 w 72"/>
                    <a:gd name="T19" fmla="*/ 150 h 150"/>
                    <a:gd name="T20" fmla="*/ 53 w 72"/>
                    <a:gd name="T21" fmla="*/ 150 h 150"/>
                    <a:gd name="T22" fmla="*/ 59 w 72"/>
                    <a:gd name="T23" fmla="*/ 150 h 150"/>
                    <a:gd name="T24" fmla="*/ 68 w 72"/>
                    <a:gd name="T25" fmla="*/ 149 h 150"/>
                    <a:gd name="T26" fmla="*/ 72 w 72"/>
                    <a:gd name="T27" fmla="*/ 148 h 150"/>
                    <a:gd name="T28" fmla="*/ 71 w 72"/>
                    <a:gd name="T29" fmla="*/ 144 h 150"/>
                    <a:gd name="T30" fmla="*/ 71 w 72"/>
                    <a:gd name="T31" fmla="*/ 138 h 150"/>
                    <a:gd name="T32" fmla="*/ 71 w 72"/>
                    <a:gd name="T33" fmla="*/ 131 h 150"/>
                    <a:gd name="T34" fmla="*/ 71 w 72"/>
                    <a:gd name="T35" fmla="*/ 121 h 150"/>
                    <a:gd name="T36" fmla="*/ 70 w 72"/>
                    <a:gd name="T37" fmla="*/ 109 h 150"/>
                    <a:gd name="T38" fmla="*/ 70 w 72"/>
                    <a:gd name="T39" fmla="*/ 97 h 150"/>
                    <a:gd name="T40" fmla="*/ 69 w 72"/>
                    <a:gd name="T41" fmla="*/ 90 h 150"/>
                    <a:gd name="T42" fmla="*/ 69 w 72"/>
                    <a:gd name="T43" fmla="*/ 84 h 150"/>
                    <a:gd name="T44" fmla="*/ 69 w 72"/>
                    <a:gd name="T45" fmla="*/ 76 h 150"/>
                    <a:gd name="T46" fmla="*/ 69 w 72"/>
                    <a:gd name="T47" fmla="*/ 70 h 150"/>
                    <a:gd name="T48" fmla="*/ 68 w 72"/>
                    <a:gd name="T49" fmla="*/ 63 h 150"/>
                    <a:gd name="T50" fmla="*/ 68 w 72"/>
                    <a:gd name="T51" fmla="*/ 56 h 150"/>
                    <a:gd name="T52" fmla="*/ 66 w 72"/>
                    <a:gd name="T53" fmla="*/ 50 h 150"/>
                    <a:gd name="T54" fmla="*/ 66 w 72"/>
                    <a:gd name="T55" fmla="*/ 43 h 150"/>
                    <a:gd name="T56" fmla="*/ 66 w 72"/>
                    <a:gd name="T57" fmla="*/ 31 h 150"/>
                    <a:gd name="T58" fmla="*/ 66 w 72"/>
                    <a:gd name="T59" fmla="*/ 22 h 150"/>
                    <a:gd name="T60" fmla="*/ 65 w 72"/>
                    <a:gd name="T61" fmla="*/ 12 h 150"/>
                    <a:gd name="T62" fmla="*/ 65 w 72"/>
                    <a:gd name="T63" fmla="*/ 5 h 150"/>
                    <a:gd name="T64" fmla="*/ 65 w 72"/>
                    <a:gd name="T65" fmla="*/ 0 h 150"/>
                    <a:gd name="T66" fmla="*/ 65 w 72"/>
                    <a:gd name="T67" fmla="*/ 0 h 150"/>
                    <a:gd name="T68" fmla="*/ 24 w 72"/>
                    <a:gd name="T69" fmla="*/ 0 h 150"/>
                    <a:gd name="T70" fmla="*/ 24 w 72"/>
                    <a:gd name="T71" fmla="*/ 0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72" h="150">
                      <a:moveTo>
                        <a:pt x="24" y="0"/>
                      </a:moveTo>
                      <a:lnTo>
                        <a:pt x="0" y="147"/>
                      </a:lnTo>
                      <a:lnTo>
                        <a:pt x="2" y="147"/>
                      </a:lnTo>
                      <a:lnTo>
                        <a:pt x="9" y="148"/>
                      </a:lnTo>
                      <a:lnTo>
                        <a:pt x="14" y="148"/>
                      </a:lnTo>
                      <a:lnTo>
                        <a:pt x="20" y="148"/>
                      </a:lnTo>
                      <a:lnTo>
                        <a:pt x="28" y="149"/>
                      </a:lnTo>
                      <a:lnTo>
                        <a:pt x="35" y="150"/>
                      </a:lnTo>
                      <a:lnTo>
                        <a:pt x="41" y="150"/>
                      </a:lnTo>
                      <a:lnTo>
                        <a:pt x="47" y="150"/>
                      </a:lnTo>
                      <a:lnTo>
                        <a:pt x="53" y="150"/>
                      </a:lnTo>
                      <a:lnTo>
                        <a:pt x="59" y="150"/>
                      </a:lnTo>
                      <a:lnTo>
                        <a:pt x="68" y="149"/>
                      </a:lnTo>
                      <a:lnTo>
                        <a:pt x="72" y="148"/>
                      </a:lnTo>
                      <a:lnTo>
                        <a:pt x="71" y="144"/>
                      </a:lnTo>
                      <a:lnTo>
                        <a:pt x="71" y="138"/>
                      </a:lnTo>
                      <a:lnTo>
                        <a:pt x="71" y="131"/>
                      </a:lnTo>
                      <a:lnTo>
                        <a:pt x="71" y="121"/>
                      </a:lnTo>
                      <a:lnTo>
                        <a:pt x="70" y="109"/>
                      </a:lnTo>
                      <a:lnTo>
                        <a:pt x="70" y="97"/>
                      </a:lnTo>
                      <a:lnTo>
                        <a:pt x="69" y="90"/>
                      </a:lnTo>
                      <a:lnTo>
                        <a:pt x="69" y="84"/>
                      </a:lnTo>
                      <a:lnTo>
                        <a:pt x="69" y="76"/>
                      </a:lnTo>
                      <a:lnTo>
                        <a:pt x="69" y="70"/>
                      </a:lnTo>
                      <a:lnTo>
                        <a:pt x="68" y="63"/>
                      </a:lnTo>
                      <a:lnTo>
                        <a:pt x="68" y="56"/>
                      </a:lnTo>
                      <a:lnTo>
                        <a:pt x="66" y="50"/>
                      </a:lnTo>
                      <a:lnTo>
                        <a:pt x="66" y="43"/>
                      </a:lnTo>
                      <a:lnTo>
                        <a:pt x="66" y="31"/>
                      </a:lnTo>
                      <a:lnTo>
                        <a:pt x="66" y="22"/>
                      </a:lnTo>
                      <a:lnTo>
                        <a:pt x="65" y="12"/>
                      </a:lnTo>
                      <a:lnTo>
                        <a:pt x="65" y="5"/>
                      </a:lnTo>
                      <a:lnTo>
                        <a:pt x="65" y="0"/>
                      </a:lnTo>
                      <a:lnTo>
                        <a:pt x="65" y="0"/>
                      </a:lnTo>
                      <a:lnTo>
                        <a:pt x="24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A3B5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58" name="Freeform 294"/>
                <p:cNvSpPr>
                  <a:spLocks/>
                </p:cNvSpPr>
                <p:nvPr/>
              </p:nvSpPr>
              <p:spPr bwMode="auto">
                <a:xfrm>
                  <a:off x="5109" y="3507"/>
                  <a:ext cx="28" cy="80"/>
                </a:xfrm>
                <a:custGeom>
                  <a:avLst/>
                  <a:gdLst>
                    <a:gd name="T0" fmla="*/ 26 w 57"/>
                    <a:gd name="T1" fmla="*/ 0 h 160"/>
                    <a:gd name="T2" fmla="*/ 0 w 57"/>
                    <a:gd name="T3" fmla="*/ 140 h 160"/>
                    <a:gd name="T4" fmla="*/ 56 w 57"/>
                    <a:gd name="T5" fmla="*/ 160 h 160"/>
                    <a:gd name="T6" fmla="*/ 57 w 57"/>
                    <a:gd name="T7" fmla="*/ 22 h 160"/>
                    <a:gd name="T8" fmla="*/ 26 w 57"/>
                    <a:gd name="T9" fmla="*/ 0 h 160"/>
                    <a:gd name="T10" fmla="*/ 26 w 57"/>
                    <a:gd name="T11" fmla="*/ 0 h 1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7" h="160">
                      <a:moveTo>
                        <a:pt x="26" y="0"/>
                      </a:moveTo>
                      <a:lnTo>
                        <a:pt x="0" y="140"/>
                      </a:lnTo>
                      <a:lnTo>
                        <a:pt x="56" y="160"/>
                      </a:lnTo>
                      <a:lnTo>
                        <a:pt x="57" y="22"/>
                      </a:lnTo>
                      <a:lnTo>
                        <a:pt x="26" y="0"/>
                      </a:lnTo>
                      <a:lnTo>
                        <a:pt x="26" y="0"/>
                      </a:lnTo>
                      <a:close/>
                    </a:path>
                  </a:pathLst>
                </a:custGeom>
                <a:solidFill>
                  <a:srgbClr val="A3B5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59" name="Freeform 295"/>
                <p:cNvSpPr>
                  <a:spLocks/>
                </p:cNvSpPr>
                <p:nvPr/>
              </p:nvSpPr>
              <p:spPr bwMode="auto">
                <a:xfrm>
                  <a:off x="5005" y="3513"/>
                  <a:ext cx="32" cy="84"/>
                </a:xfrm>
                <a:custGeom>
                  <a:avLst/>
                  <a:gdLst>
                    <a:gd name="T0" fmla="*/ 59 w 63"/>
                    <a:gd name="T1" fmla="*/ 0 h 170"/>
                    <a:gd name="T2" fmla="*/ 0 w 63"/>
                    <a:gd name="T3" fmla="*/ 143 h 170"/>
                    <a:gd name="T4" fmla="*/ 60 w 63"/>
                    <a:gd name="T5" fmla="*/ 170 h 170"/>
                    <a:gd name="T6" fmla="*/ 63 w 63"/>
                    <a:gd name="T7" fmla="*/ 10 h 170"/>
                    <a:gd name="T8" fmla="*/ 59 w 63"/>
                    <a:gd name="T9" fmla="*/ 0 h 170"/>
                    <a:gd name="T10" fmla="*/ 59 w 63"/>
                    <a:gd name="T11" fmla="*/ 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3" h="170">
                      <a:moveTo>
                        <a:pt x="59" y="0"/>
                      </a:moveTo>
                      <a:lnTo>
                        <a:pt x="0" y="143"/>
                      </a:lnTo>
                      <a:lnTo>
                        <a:pt x="60" y="170"/>
                      </a:lnTo>
                      <a:lnTo>
                        <a:pt x="63" y="10"/>
                      </a:lnTo>
                      <a:lnTo>
                        <a:pt x="59" y="0"/>
                      </a:lnTo>
                      <a:lnTo>
                        <a:pt x="59" y="0"/>
                      </a:lnTo>
                      <a:close/>
                    </a:path>
                  </a:pathLst>
                </a:custGeom>
                <a:solidFill>
                  <a:srgbClr val="A3B5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0" name="Freeform 296"/>
                <p:cNvSpPr>
                  <a:spLocks/>
                </p:cNvSpPr>
                <p:nvPr/>
              </p:nvSpPr>
              <p:spPr bwMode="auto">
                <a:xfrm>
                  <a:off x="4908" y="3523"/>
                  <a:ext cx="39" cy="56"/>
                </a:xfrm>
                <a:custGeom>
                  <a:avLst/>
                  <a:gdLst>
                    <a:gd name="T0" fmla="*/ 76 w 77"/>
                    <a:gd name="T1" fmla="*/ 0 h 111"/>
                    <a:gd name="T2" fmla="*/ 0 w 77"/>
                    <a:gd name="T3" fmla="*/ 91 h 111"/>
                    <a:gd name="T4" fmla="*/ 52 w 77"/>
                    <a:gd name="T5" fmla="*/ 111 h 111"/>
                    <a:gd name="T6" fmla="*/ 77 w 77"/>
                    <a:gd name="T7" fmla="*/ 76 h 111"/>
                    <a:gd name="T8" fmla="*/ 76 w 77"/>
                    <a:gd name="T9" fmla="*/ 0 h 111"/>
                    <a:gd name="T10" fmla="*/ 76 w 77"/>
                    <a:gd name="T11" fmla="*/ 0 h 1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7" h="111">
                      <a:moveTo>
                        <a:pt x="76" y="0"/>
                      </a:moveTo>
                      <a:lnTo>
                        <a:pt x="0" y="91"/>
                      </a:lnTo>
                      <a:lnTo>
                        <a:pt x="52" y="111"/>
                      </a:lnTo>
                      <a:lnTo>
                        <a:pt x="77" y="76"/>
                      </a:lnTo>
                      <a:lnTo>
                        <a:pt x="76" y="0"/>
                      </a:lnTo>
                      <a:lnTo>
                        <a:pt x="76" y="0"/>
                      </a:lnTo>
                      <a:close/>
                    </a:path>
                  </a:pathLst>
                </a:custGeom>
                <a:solidFill>
                  <a:srgbClr val="A3B5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1" name="Freeform 297"/>
                <p:cNvSpPr>
                  <a:spLocks/>
                </p:cNvSpPr>
                <p:nvPr/>
              </p:nvSpPr>
              <p:spPr bwMode="auto">
                <a:xfrm>
                  <a:off x="4674" y="3502"/>
                  <a:ext cx="30" cy="82"/>
                </a:xfrm>
                <a:custGeom>
                  <a:avLst/>
                  <a:gdLst>
                    <a:gd name="T0" fmla="*/ 25 w 60"/>
                    <a:gd name="T1" fmla="*/ 0 h 165"/>
                    <a:gd name="T2" fmla="*/ 0 w 60"/>
                    <a:gd name="T3" fmla="*/ 147 h 165"/>
                    <a:gd name="T4" fmla="*/ 60 w 60"/>
                    <a:gd name="T5" fmla="*/ 165 h 165"/>
                    <a:gd name="T6" fmla="*/ 25 w 60"/>
                    <a:gd name="T7" fmla="*/ 0 h 165"/>
                    <a:gd name="T8" fmla="*/ 25 w 60"/>
                    <a:gd name="T9" fmla="*/ 0 h 1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0" h="165">
                      <a:moveTo>
                        <a:pt x="25" y="0"/>
                      </a:moveTo>
                      <a:lnTo>
                        <a:pt x="0" y="147"/>
                      </a:lnTo>
                      <a:lnTo>
                        <a:pt x="60" y="165"/>
                      </a:lnTo>
                      <a:lnTo>
                        <a:pt x="25" y="0"/>
                      </a:lnTo>
                      <a:lnTo>
                        <a:pt x="25" y="0"/>
                      </a:lnTo>
                      <a:close/>
                    </a:path>
                  </a:pathLst>
                </a:custGeom>
                <a:solidFill>
                  <a:srgbClr val="A3B5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2" name="Freeform 298"/>
                <p:cNvSpPr>
                  <a:spLocks/>
                </p:cNvSpPr>
                <p:nvPr/>
              </p:nvSpPr>
              <p:spPr bwMode="auto">
                <a:xfrm>
                  <a:off x="5272" y="3842"/>
                  <a:ext cx="33" cy="75"/>
                </a:xfrm>
                <a:custGeom>
                  <a:avLst/>
                  <a:gdLst>
                    <a:gd name="T0" fmla="*/ 11 w 65"/>
                    <a:gd name="T1" fmla="*/ 7 h 151"/>
                    <a:gd name="T2" fmla="*/ 0 w 65"/>
                    <a:gd name="T3" fmla="*/ 148 h 151"/>
                    <a:gd name="T4" fmla="*/ 64 w 65"/>
                    <a:gd name="T5" fmla="*/ 151 h 151"/>
                    <a:gd name="T6" fmla="*/ 64 w 65"/>
                    <a:gd name="T7" fmla="*/ 148 h 151"/>
                    <a:gd name="T8" fmla="*/ 64 w 65"/>
                    <a:gd name="T9" fmla="*/ 143 h 151"/>
                    <a:gd name="T10" fmla="*/ 64 w 65"/>
                    <a:gd name="T11" fmla="*/ 136 h 151"/>
                    <a:gd name="T12" fmla="*/ 64 w 65"/>
                    <a:gd name="T13" fmla="*/ 126 h 151"/>
                    <a:gd name="T14" fmla="*/ 64 w 65"/>
                    <a:gd name="T15" fmla="*/ 120 h 151"/>
                    <a:gd name="T16" fmla="*/ 64 w 65"/>
                    <a:gd name="T17" fmla="*/ 114 h 151"/>
                    <a:gd name="T18" fmla="*/ 64 w 65"/>
                    <a:gd name="T19" fmla="*/ 107 h 151"/>
                    <a:gd name="T20" fmla="*/ 64 w 65"/>
                    <a:gd name="T21" fmla="*/ 101 h 151"/>
                    <a:gd name="T22" fmla="*/ 64 w 65"/>
                    <a:gd name="T23" fmla="*/ 93 h 151"/>
                    <a:gd name="T24" fmla="*/ 64 w 65"/>
                    <a:gd name="T25" fmla="*/ 87 h 151"/>
                    <a:gd name="T26" fmla="*/ 64 w 65"/>
                    <a:gd name="T27" fmla="*/ 80 h 151"/>
                    <a:gd name="T28" fmla="*/ 65 w 65"/>
                    <a:gd name="T29" fmla="*/ 74 h 151"/>
                    <a:gd name="T30" fmla="*/ 64 w 65"/>
                    <a:gd name="T31" fmla="*/ 67 h 151"/>
                    <a:gd name="T32" fmla="*/ 64 w 65"/>
                    <a:gd name="T33" fmla="*/ 60 h 151"/>
                    <a:gd name="T34" fmla="*/ 64 w 65"/>
                    <a:gd name="T35" fmla="*/ 52 h 151"/>
                    <a:gd name="T36" fmla="*/ 64 w 65"/>
                    <a:gd name="T37" fmla="*/ 46 h 151"/>
                    <a:gd name="T38" fmla="*/ 64 w 65"/>
                    <a:gd name="T39" fmla="*/ 39 h 151"/>
                    <a:gd name="T40" fmla="*/ 64 w 65"/>
                    <a:gd name="T41" fmla="*/ 33 h 151"/>
                    <a:gd name="T42" fmla="*/ 64 w 65"/>
                    <a:gd name="T43" fmla="*/ 27 h 151"/>
                    <a:gd name="T44" fmla="*/ 64 w 65"/>
                    <a:gd name="T45" fmla="*/ 22 h 151"/>
                    <a:gd name="T46" fmla="*/ 63 w 65"/>
                    <a:gd name="T47" fmla="*/ 11 h 151"/>
                    <a:gd name="T48" fmla="*/ 63 w 65"/>
                    <a:gd name="T49" fmla="*/ 5 h 151"/>
                    <a:gd name="T50" fmla="*/ 62 w 65"/>
                    <a:gd name="T51" fmla="*/ 0 h 151"/>
                    <a:gd name="T52" fmla="*/ 60 w 65"/>
                    <a:gd name="T53" fmla="*/ 0 h 151"/>
                    <a:gd name="T54" fmla="*/ 54 w 65"/>
                    <a:gd name="T55" fmla="*/ 0 h 151"/>
                    <a:gd name="T56" fmla="*/ 48 w 65"/>
                    <a:gd name="T57" fmla="*/ 1 h 151"/>
                    <a:gd name="T58" fmla="*/ 40 w 65"/>
                    <a:gd name="T59" fmla="*/ 1 h 151"/>
                    <a:gd name="T60" fmla="*/ 31 w 65"/>
                    <a:gd name="T61" fmla="*/ 4 h 151"/>
                    <a:gd name="T62" fmla="*/ 23 w 65"/>
                    <a:gd name="T63" fmla="*/ 4 h 151"/>
                    <a:gd name="T64" fmla="*/ 17 w 65"/>
                    <a:gd name="T65" fmla="*/ 5 h 151"/>
                    <a:gd name="T66" fmla="*/ 12 w 65"/>
                    <a:gd name="T67" fmla="*/ 6 h 151"/>
                    <a:gd name="T68" fmla="*/ 11 w 65"/>
                    <a:gd name="T69" fmla="*/ 7 h 151"/>
                    <a:gd name="T70" fmla="*/ 11 w 65"/>
                    <a:gd name="T71" fmla="*/ 7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65" h="151">
                      <a:moveTo>
                        <a:pt x="11" y="7"/>
                      </a:moveTo>
                      <a:lnTo>
                        <a:pt x="0" y="148"/>
                      </a:lnTo>
                      <a:lnTo>
                        <a:pt x="64" y="151"/>
                      </a:lnTo>
                      <a:lnTo>
                        <a:pt x="64" y="148"/>
                      </a:lnTo>
                      <a:lnTo>
                        <a:pt x="64" y="143"/>
                      </a:lnTo>
                      <a:lnTo>
                        <a:pt x="64" y="136"/>
                      </a:lnTo>
                      <a:lnTo>
                        <a:pt x="64" y="126"/>
                      </a:lnTo>
                      <a:lnTo>
                        <a:pt x="64" y="120"/>
                      </a:lnTo>
                      <a:lnTo>
                        <a:pt x="64" y="114"/>
                      </a:lnTo>
                      <a:lnTo>
                        <a:pt x="64" y="107"/>
                      </a:lnTo>
                      <a:lnTo>
                        <a:pt x="64" y="101"/>
                      </a:lnTo>
                      <a:lnTo>
                        <a:pt x="64" y="93"/>
                      </a:lnTo>
                      <a:lnTo>
                        <a:pt x="64" y="87"/>
                      </a:lnTo>
                      <a:lnTo>
                        <a:pt x="64" y="80"/>
                      </a:lnTo>
                      <a:lnTo>
                        <a:pt x="65" y="74"/>
                      </a:lnTo>
                      <a:lnTo>
                        <a:pt x="64" y="67"/>
                      </a:lnTo>
                      <a:lnTo>
                        <a:pt x="64" y="60"/>
                      </a:lnTo>
                      <a:lnTo>
                        <a:pt x="64" y="52"/>
                      </a:lnTo>
                      <a:lnTo>
                        <a:pt x="64" y="46"/>
                      </a:lnTo>
                      <a:lnTo>
                        <a:pt x="64" y="39"/>
                      </a:lnTo>
                      <a:lnTo>
                        <a:pt x="64" y="33"/>
                      </a:lnTo>
                      <a:lnTo>
                        <a:pt x="64" y="27"/>
                      </a:lnTo>
                      <a:lnTo>
                        <a:pt x="64" y="22"/>
                      </a:lnTo>
                      <a:lnTo>
                        <a:pt x="63" y="11"/>
                      </a:lnTo>
                      <a:lnTo>
                        <a:pt x="63" y="5"/>
                      </a:lnTo>
                      <a:lnTo>
                        <a:pt x="62" y="0"/>
                      </a:lnTo>
                      <a:lnTo>
                        <a:pt x="60" y="0"/>
                      </a:lnTo>
                      <a:lnTo>
                        <a:pt x="54" y="0"/>
                      </a:lnTo>
                      <a:lnTo>
                        <a:pt x="48" y="1"/>
                      </a:lnTo>
                      <a:lnTo>
                        <a:pt x="40" y="1"/>
                      </a:lnTo>
                      <a:lnTo>
                        <a:pt x="31" y="4"/>
                      </a:lnTo>
                      <a:lnTo>
                        <a:pt x="23" y="4"/>
                      </a:lnTo>
                      <a:lnTo>
                        <a:pt x="17" y="5"/>
                      </a:lnTo>
                      <a:lnTo>
                        <a:pt x="12" y="6"/>
                      </a:lnTo>
                      <a:lnTo>
                        <a:pt x="11" y="7"/>
                      </a:lnTo>
                      <a:lnTo>
                        <a:pt x="11" y="7"/>
                      </a:lnTo>
                      <a:close/>
                    </a:path>
                  </a:pathLst>
                </a:custGeom>
                <a:solidFill>
                  <a:srgbClr val="A3B5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3" name="Freeform 299"/>
                <p:cNvSpPr>
                  <a:spLocks/>
                </p:cNvSpPr>
                <p:nvPr/>
              </p:nvSpPr>
              <p:spPr bwMode="auto">
                <a:xfrm>
                  <a:off x="4666" y="4017"/>
                  <a:ext cx="44" cy="68"/>
                </a:xfrm>
                <a:custGeom>
                  <a:avLst/>
                  <a:gdLst>
                    <a:gd name="T0" fmla="*/ 57 w 89"/>
                    <a:gd name="T1" fmla="*/ 0 h 135"/>
                    <a:gd name="T2" fmla="*/ 0 w 89"/>
                    <a:gd name="T3" fmla="*/ 104 h 135"/>
                    <a:gd name="T4" fmla="*/ 43 w 89"/>
                    <a:gd name="T5" fmla="*/ 135 h 135"/>
                    <a:gd name="T6" fmla="*/ 89 w 89"/>
                    <a:gd name="T7" fmla="*/ 17 h 135"/>
                    <a:gd name="T8" fmla="*/ 57 w 89"/>
                    <a:gd name="T9" fmla="*/ 0 h 135"/>
                    <a:gd name="T10" fmla="*/ 57 w 89"/>
                    <a:gd name="T11" fmla="*/ 0 h 1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9" h="135">
                      <a:moveTo>
                        <a:pt x="57" y="0"/>
                      </a:moveTo>
                      <a:lnTo>
                        <a:pt x="0" y="104"/>
                      </a:lnTo>
                      <a:lnTo>
                        <a:pt x="43" y="135"/>
                      </a:lnTo>
                      <a:lnTo>
                        <a:pt x="89" y="17"/>
                      </a:lnTo>
                      <a:lnTo>
                        <a:pt x="57" y="0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rgbClr val="A3B5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4" name="Freeform 300"/>
                <p:cNvSpPr>
                  <a:spLocks/>
                </p:cNvSpPr>
                <p:nvPr/>
              </p:nvSpPr>
              <p:spPr bwMode="auto">
                <a:xfrm>
                  <a:off x="4572" y="4017"/>
                  <a:ext cx="29" cy="65"/>
                </a:xfrm>
                <a:custGeom>
                  <a:avLst/>
                  <a:gdLst>
                    <a:gd name="T0" fmla="*/ 28 w 60"/>
                    <a:gd name="T1" fmla="*/ 3 h 129"/>
                    <a:gd name="T2" fmla="*/ 27 w 60"/>
                    <a:gd name="T3" fmla="*/ 6 h 129"/>
                    <a:gd name="T4" fmla="*/ 26 w 60"/>
                    <a:gd name="T5" fmla="*/ 11 h 129"/>
                    <a:gd name="T6" fmla="*/ 24 w 60"/>
                    <a:gd name="T7" fmla="*/ 17 h 129"/>
                    <a:gd name="T8" fmla="*/ 23 w 60"/>
                    <a:gd name="T9" fmla="*/ 26 h 129"/>
                    <a:gd name="T10" fmla="*/ 21 w 60"/>
                    <a:gd name="T11" fmla="*/ 35 h 129"/>
                    <a:gd name="T12" fmla="*/ 18 w 60"/>
                    <a:gd name="T13" fmla="*/ 46 h 129"/>
                    <a:gd name="T14" fmla="*/ 16 w 60"/>
                    <a:gd name="T15" fmla="*/ 58 h 129"/>
                    <a:gd name="T16" fmla="*/ 14 w 60"/>
                    <a:gd name="T17" fmla="*/ 70 h 129"/>
                    <a:gd name="T18" fmla="*/ 10 w 60"/>
                    <a:gd name="T19" fmla="*/ 80 h 129"/>
                    <a:gd name="T20" fmla="*/ 7 w 60"/>
                    <a:gd name="T21" fmla="*/ 91 h 129"/>
                    <a:gd name="T22" fmla="*/ 5 w 60"/>
                    <a:gd name="T23" fmla="*/ 100 h 129"/>
                    <a:gd name="T24" fmla="*/ 4 w 60"/>
                    <a:gd name="T25" fmla="*/ 110 h 129"/>
                    <a:gd name="T26" fmla="*/ 1 w 60"/>
                    <a:gd name="T27" fmla="*/ 117 h 129"/>
                    <a:gd name="T28" fmla="*/ 0 w 60"/>
                    <a:gd name="T29" fmla="*/ 123 h 129"/>
                    <a:gd name="T30" fmla="*/ 0 w 60"/>
                    <a:gd name="T31" fmla="*/ 127 h 129"/>
                    <a:gd name="T32" fmla="*/ 0 w 60"/>
                    <a:gd name="T33" fmla="*/ 129 h 129"/>
                    <a:gd name="T34" fmla="*/ 3 w 60"/>
                    <a:gd name="T35" fmla="*/ 129 h 129"/>
                    <a:gd name="T36" fmla="*/ 9 w 60"/>
                    <a:gd name="T37" fmla="*/ 129 h 129"/>
                    <a:gd name="T38" fmla="*/ 18 w 60"/>
                    <a:gd name="T39" fmla="*/ 129 h 129"/>
                    <a:gd name="T40" fmla="*/ 29 w 60"/>
                    <a:gd name="T41" fmla="*/ 129 h 129"/>
                    <a:gd name="T42" fmla="*/ 39 w 60"/>
                    <a:gd name="T43" fmla="*/ 128 h 129"/>
                    <a:gd name="T44" fmla="*/ 50 w 60"/>
                    <a:gd name="T45" fmla="*/ 128 h 129"/>
                    <a:gd name="T46" fmla="*/ 56 w 60"/>
                    <a:gd name="T47" fmla="*/ 127 h 129"/>
                    <a:gd name="T48" fmla="*/ 60 w 60"/>
                    <a:gd name="T49" fmla="*/ 126 h 129"/>
                    <a:gd name="T50" fmla="*/ 60 w 60"/>
                    <a:gd name="T51" fmla="*/ 122 h 129"/>
                    <a:gd name="T52" fmla="*/ 60 w 60"/>
                    <a:gd name="T53" fmla="*/ 117 h 129"/>
                    <a:gd name="T54" fmla="*/ 60 w 60"/>
                    <a:gd name="T55" fmla="*/ 110 h 129"/>
                    <a:gd name="T56" fmla="*/ 60 w 60"/>
                    <a:gd name="T57" fmla="*/ 103 h 129"/>
                    <a:gd name="T58" fmla="*/ 60 w 60"/>
                    <a:gd name="T59" fmla="*/ 92 h 129"/>
                    <a:gd name="T60" fmla="*/ 60 w 60"/>
                    <a:gd name="T61" fmla="*/ 82 h 129"/>
                    <a:gd name="T62" fmla="*/ 60 w 60"/>
                    <a:gd name="T63" fmla="*/ 70 h 129"/>
                    <a:gd name="T64" fmla="*/ 60 w 60"/>
                    <a:gd name="T65" fmla="*/ 59 h 129"/>
                    <a:gd name="T66" fmla="*/ 60 w 60"/>
                    <a:gd name="T67" fmla="*/ 47 h 129"/>
                    <a:gd name="T68" fmla="*/ 60 w 60"/>
                    <a:gd name="T69" fmla="*/ 36 h 129"/>
                    <a:gd name="T70" fmla="*/ 60 w 60"/>
                    <a:gd name="T71" fmla="*/ 25 h 129"/>
                    <a:gd name="T72" fmla="*/ 60 w 60"/>
                    <a:gd name="T73" fmla="*/ 18 h 129"/>
                    <a:gd name="T74" fmla="*/ 60 w 60"/>
                    <a:gd name="T75" fmla="*/ 9 h 129"/>
                    <a:gd name="T76" fmla="*/ 60 w 60"/>
                    <a:gd name="T77" fmla="*/ 4 h 129"/>
                    <a:gd name="T78" fmla="*/ 60 w 60"/>
                    <a:gd name="T79" fmla="*/ 0 h 129"/>
                    <a:gd name="T80" fmla="*/ 60 w 60"/>
                    <a:gd name="T81" fmla="*/ 0 h 129"/>
                    <a:gd name="T82" fmla="*/ 28 w 60"/>
                    <a:gd name="T83" fmla="*/ 3 h 129"/>
                    <a:gd name="T84" fmla="*/ 28 w 60"/>
                    <a:gd name="T85" fmla="*/ 3 h 1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60" h="129">
                      <a:moveTo>
                        <a:pt x="28" y="3"/>
                      </a:moveTo>
                      <a:lnTo>
                        <a:pt x="27" y="6"/>
                      </a:lnTo>
                      <a:lnTo>
                        <a:pt x="26" y="11"/>
                      </a:lnTo>
                      <a:lnTo>
                        <a:pt x="24" y="17"/>
                      </a:lnTo>
                      <a:lnTo>
                        <a:pt x="23" y="26"/>
                      </a:lnTo>
                      <a:lnTo>
                        <a:pt x="21" y="35"/>
                      </a:lnTo>
                      <a:lnTo>
                        <a:pt x="18" y="46"/>
                      </a:lnTo>
                      <a:lnTo>
                        <a:pt x="16" y="58"/>
                      </a:lnTo>
                      <a:lnTo>
                        <a:pt x="14" y="70"/>
                      </a:lnTo>
                      <a:lnTo>
                        <a:pt x="10" y="80"/>
                      </a:lnTo>
                      <a:lnTo>
                        <a:pt x="7" y="91"/>
                      </a:lnTo>
                      <a:lnTo>
                        <a:pt x="5" y="100"/>
                      </a:lnTo>
                      <a:lnTo>
                        <a:pt x="4" y="110"/>
                      </a:lnTo>
                      <a:lnTo>
                        <a:pt x="1" y="117"/>
                      </a:lnTo>
                      <a:lnTo>
                        <a:pt x="0" y="123"/>
                      </a:lnTo>
                      <a:lnTo>
                        <a:pt x="0" y="127"/>
                      </a:lnTo>
                      <a:lnTo>
                        <a:pt x="0" y="129"/>
                      </a:lnTo>
                      <a:lnTo>
                        <a:pt x="3" y="129"/>
                      </a:lnTo>
                      <a:lnTo>
                        <a:pt x="9" y="129"/>
                      </a:lnTo>
                      <a:lnTo>
                        <a:pt x="18" y="129"/>
                      </a:lnTo>
                      <a:lnTo>
                        <a:pt x="29" y="129"/>
                      </a:lnTo>
                      <a:lnTo>
                        <a:pt x="39" y="128"/>
                      </a:lnTo>
                      <a:lnTo>
                        <a:pt x="50" y="128"/>
                      </a:lnTo>
                      <a:lnTo>
                        <a:pt x="56" y="127"/>
                      </a:lnTo>
                      <a:lnTo>
                        <a:pt x="60" y="126"/>
                      </a:lnTo>
                      <a:lnTo>
                        <a:pt x="60" y="122"/>
                      </a:lnTo>
                      <a:lnTo>
                        <a:pt x="60" y="117"/>
                      </a:lnTo>
                      <a:lnTo>
                        <a:pt x="60" y="110"/>
                      </a:lnTo>
                      <a:lnTo>
                        <a:pt x="60" y="103"/>
                      </a:lnTo>
                      <a:lnTo>
                        <a:pt x="60" y="92"/>
                      </a:lnTo>
                      <a:lnTo>
                        <a:pt x="60" y="82"/>
                      </a:lnTo>
                      <a:lnTo>
                        <a:pt x="60" y="70"/>
                      </a:lnTo>
                      <a:lnTo>
                        <a:pt x="60" y="59"/>
                      </a:lnTo>
                      <a:lnTo>
                        <a:pt x="60" y="47"/>
                      </a:lnTo>
                      <a:lnTo>
                        <a:pt x="60" y="36"/>
                      </a:lnTo>
                      <a:lnTo>
                        <a:pt x="60" y="25"/>
                      </a:lnTo>
                      <a:lnTo>
                        <a:pt x="60" y="18"/>
                      </a:lnTo>
                      <a:lnTo>
                        <a:pt x="60" y="9"/>
                      </a:lnTo>
                      <a:lnTo>
                        <a:pt x="60" y="4"/>
                      </a:lnTo>
                      <a:lnTo>
                        <a:pt x="60" y="0"/>
                      </a:lnTo>
                      <a:lnTo>
                        <a:pt x="60" y="0"/>
                      </a:lnTo>
                      <a:lnTo>
                        <a:pt x="28" y="3"/>
                      </a:lnTo>
                      <a:lnTo>
                        <a:pt x="28" y="3"/>
                      </a:lnTo>
                      <a:close/>
                    </a:path>
                  </a:pathLst>
                </a:custGeom>
                <a:solidFill>
                  <a:srgbClr val="A3B5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5" name="Freeform 301"/>
                <p:cNvSpPr>
                  <a:spLocks/>
                </p:cNvSpPr>
                <p:nvPr/>
              </p:nvSpPr>
              <p:spPr bwMode="auto">
                <a:xfrm>
                  <a:off x="5280" y="4031"/>
                  <a:ext cx="17" cy="57"/>
                </a:xfrm>
                <a:custGeom>
                  <a:avLst/>
                  <a:gdLst>
                    <a:gd name="T0" fmla="*/ 14 w 34"/>
                    <a:gd name="T1" fmla="*/ 0 h 116"/>
                    <a:gd name="T2" fmla="*/ 0 w 34"/>
                    <a:gd name="T3" fmla="*/ 116 h 116"/>
                    <a:gd name="T4" fmla="*/ 34 w 34"/>
                    <a:gd name="T5" fmla="*/ 99 h 116"/>
                    <a:gd name="T6" fmla="*/ 31 w 34"/>
                    <a:gd name="T7" fmla="*/ 0 h 116"/>
                    <a:gd name="T8" fmla="*/ 14 w 34"/>
                    <a:gd name="T9" fmla="*/ 0 h 116"/>
                    <a:gd name="T10" fmla="*/ 14 w 34"/>
                    <a:gd name="T11" fmla="*/ 0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4" h="116">
                      <a:moveTo>
                        <a:pt x="14" y="0"/>
                      </a:moveTo>
                      <a:lnTo>
                        <a:pt x="0" y="116"/>
                      </a:lnTo>
                      <a:lnTo>
                        <a:pt x="34" y="99"/>
                      </a:lnTo>
                      <a:lnTo>
                        <a:pt x="31" y="0"/>
                      </a:lnTo>
                      <a:lnTo>
                        <a:pt x="14" y="0"/>
                      </a:lnTo>
                      <a:lnTo>
                        <a:pt x="14" y="0"/>
                      </a:lnTo>
                      <a:close/>
                    </a:path>
                  </a:pathLst>
                </a:custGeom>
                <a:solidFill>
                  <a:srgbClr val="A3B5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6" name="Freeform 302"/>
                <p:cNvSpPr>
                  <a:spLocks/>
                </p:cNvSpPr>
                <p:nvPr/>
              </p:nvSpPr>
              <p:spPr bwMode="auto">
                <a:xfrm>
                  <a:off x="5366" y="4012"/>
                  <a:ext cx="29" cy="75"/>
                </a:xfrm>
                <a:custGeom>
                  <a:avLst/>
                  <a:gdLst>
                    <a:gd name="T0" fmla="*/ 0 w 58"/>
                    <a:gd name="T1" fmla="*/ 2 h 150"/>
                    <a:gd name="T2" fmla="*/ 12 w 58"/>
                    <a:gd name="T3" fmla="*/ 150 h 150"/>
                    <a:gd name="T4" fmla="*/ 58 w 58"/>
                    <a:gd name="T5" fmla="*/ 132 h 150"/>
                    <a:gd name="T6" fmla="*/ 51 w 58"/>
                    <a:gd name="T7" fmla="*/ 0 h 150"/>
                    <a:gd name="T8" fmla="*/ 0 w 58"/>
                    <a:gd name="T9" fmla="*/ 2 h 150"/>
                    <a:gd name="T10" fmla="*/ 0 w 58"/>
                    <a:gd name="T11" fmla="*/ 2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8" h="150">
                      <a:moveTo>
                        <a:pt x="0" y="2"/>
                      </a:moveTo>
                      <a:lnTo>
                        <a:pt x="12" y="150"/>
                      </a:lnTo>
                      <a:lnTo>
                        <a:pt x="58" y="132"/>
                      </a:lnTo>
                      <a:lnTo>
                        <a:pt x="51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A3B5B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7" name="Freeform 303"/>
                <p:cNvSpPr>
                  <a:spLocks/>
                </p:cNvSpPr>
                <p:nvPr/>
              </p:nvSpPr>
              <p:spPr bwMode="auto">
                <a:xfrm>
                  <a:off x="4762" y="4044"/>
                  <a:ext cx="43" cy="169"/>
                </a:xfrm>
                <a:custGeom>
                  <a:avLst/>
                  <a:gdLst>
                    <a:gd name="T0" fmla="*/ 0 w 87"/>
                    <a:gd name="T1" fmla="*/ 0 h 339"/>
                    <a:gd name="T2" fmla="*/ 4 w 87"/>
                    <a:gd name="T3" fmla="*/ 338 h 339"/>
                    <a:gd name="T4" fmla="*/ 87 w 87"/>
                    <a:gd name="T5" fmla="*/ 339 h 339"/>
                    <a:gd name="T6" fmla="*/ 68 w 87"/>
                    <a:gd name="T7" fmla="*/ 3 h 339"/>
                    <a:gd name="T8" fmla="*/ 0 w 87"/>
                    <a:gd name="T9" fmla="*/ 0 h 339"/>
                    <a:gd name="T10" fmla="*/ 0 w 87"/>
                    <a:gd name="T11" fmla="*/ 0 h 3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7" h="339">
                      <a:moveTo>
                        <a:pt x="0" y="0"/>
                      </a:moveTo>
                      <a:lnTo>
                        <a:pt x="4" y="338"/>
                      </a:lnTo>
                      <a:lnTo>
                        <a:pt x="87" y="339"/>
                      </a:lnTo>
                      <a:lnTo>
                        <a:pt x="68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8" name="Freeform 304"/>
                <p:cNvSpPr>
                  <a:spLocks/>
                </p:cNvSpPr>
                <p:nvPr/>
              </p:nvSpPr>
              <p:spPr bwMode="auto">
                <a:xfrm>
                  <a:off x="4865" y="4037"/>
                  <a:ext cx="48" cy="178"/>
                </a:xfrm>
                <a:custGeom>
                  <a:avLst/>
                  <a:gdLst>
                    <a:gd name="T0" fmla="*/ 10 w 96"/>
                    <a:gd name="T1" fmla="*/ 3 h 355"/>
                    <a:gd name="T2" fmla="*/ 0 w 96"/>
                    <a:gd name="T3" fmla="*/ 355 h 355"/>
                    <a:gd name="T4" fmla="*/ 83 w 96"/>
                    <a:gd name="T5" fmla="*/ 355 h 355"/>
                    <a:gd name="T6" fmla="*/ 70 w 96"/>
                    <a:gd name="T7" fmla="*/ 54 h 355"/>
                    <a:gd name="T8" fmla="*/ 94 w 96"/>
                    <a:gd name="T9" fmla="*/ 48 h 355"/>
                    <a:gd name="T10" fmla="*/ 94 w 96"/>
                    <a:gd name="T11" fmla="*/ 44 h 355"/>
                    <a:gd name="T12" fmla="*/ 96 w 96"/>
                    <a:gd name="T13" fmla="*/ 34 h 355"/>
                    <a:gd name="T14" fmla="*/ 96 w 96"/>
                    <a:gd name="T15" fmla="*/ 25 h 355"/>
                    <a:gd name="T16" fmla="*/ 94 w 96"/>
                    <a:gd name="T17" fmla="*/ 23 h 355"/>
                    <a:gd name="T18" fmla="*/ 87 w 96"/>
                    <a:gd name="T19" fmla="*/ 23 h 355"/>
                    <a:gd name="T20" fmla="*/ 79 w 96"/>
                    <a:gd name="T21" fmla="*/ 23 h 355"/>
                    <a:gd name="T22" fmla="*/ 73 w 96"/>
                    <a:gd name="T23" fmla="*/ 23 h 355"/>
                    <a:gd name="T24" fmla="*/ 72 w 96"/>
                    <a:gd name="T25" fmla="*/ 24 h 355"/>
                    <a:gd name="T26" fmla="*/ 70 w 96"/>
                    <a:gd name="T27" fmla="*/ 0 h 355"/>
                    <a:gd name="T28" fmla="*/ 10 w 96"/>
                    <a:gd name="T29" fmla="*/ 3 h 355"/>
                    <a:gd name="T30" fmla="*/ 10 w 96"/>
                    <a:gd name="T31" fmla="*/ 3 h 3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96" h="355">
                      <a:moveTo>
                        <a:pt x="10" y="3"/>
                      </a:moveTo>
                      <a:lnTo>
                        <a:pt x="0" y="355"/>
                      </a:lnTo>
                      <a:lnTo>
                        <a:pt x="83" y="355"/>
                      </a:lnTo>
                      <a:lnTo>
                        <a:pt x="70" y="54"/>
                      </a:lnTo>
                      <a:lnTo>
                        <a:pt x="94" y="48"/>
                      </a:lnTo>
                      <a:lnTo>
                        <a:pt x="94" y="44"/>
                      </a:lnTo>
                      <a:lnTo>
                        <a:pt x="96" y="34"/>
                      </a:lnTo>
                      <a:lnTo>
                        <a:pt x="96" y="25"/>
                      </a:lnTo>
                      <a:lnTo>
                        <a:pt x="94" y="23"/>
                      </a:lnTo>
                      <a:lnTo>
                        <a:pt x="87" y="23"/>
                      </a:lnTo>
                      <a:lnTo>
                        <a:pt x="79" y="23"/>
                      </a:lnTo>
                      <a:lnTo>
                        <a:pt x="73" y="23"/>
                      </a:lnTo>
                      <a:lnTo>
                        <a:pt x="72" y="24"/>
                      </a:lnTo>
                      <a:lnTo>
                        <a:pt x="70" y="0"/>
                      </a:lnTo>
                      <a:lnTo>
                        <a:pt x="10" y="3"/>
                      </a:lnTo>
                      <a:lnTo>
                        <a:pt x="10" y="3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9" name="Freeform 305"/>
                <p:cNvSpPr>
                  <a:spLocks/>
                </p:cNvSpPr>
                <p:nvPr/>
              </p:nvSpPr>
              <p:spPr bwMode="auto">
                <a:xfrm>
                  <a:off x="4983" y="4026"/>
                  <a:ext cx="106" cy="138"/>
                </a:xfrm>
                <a:custGeom>
                  <a:avLst/>
                  <a:gdLst>
                    <a:gd name="T0" fmla="*/ 0 w 212"/>
                    <a:gd name="T1" fmla="*/ 273 h 277"/>
                    <a:gd name="T2" fmla="*/ 36 w 212"/>
                    <a:gd name="T3" fmla="*/ 275 h 277"/>
                    <a:gd name="T4" fmla="*/ 38 w 212"/>
                    <a:gd name="T5" fmla="*/ 28 h 277"/>
                    <a:gd name="T6" fmla="*/ 177 w 212"/>
                    <a:gd name="T7" fmla="*/ 30 h 277"/>
                    <a:gd name="T8" fmla="*/ 184 w 212"/>
                    <a:gd name="T9" fmla="*/ 277 h 277"/>
                    <a:gd name="T10" fmla="*/ 212 w 212"/>
                    <a:gd name="T11" fmla="*/ 270 h 277"/>
                    <a:gd name="T12" fmla="*/ 205 w 212"/>
                    <a:gd name="T13" fmla="*/ 0 h 277"/>
                    <a:gd name="T14" fmla="*/ 2 w 212"/>
                    <a:gd name="T15" fmla="*/ 2 h 277"/>
                    <a:gd name="T16" fmla="*/ 0 w 212"/>
                    <a:gd name="T17" fmla="*/ 273 h 277"/>
                    <a:gd name="T18" fmla="*/ 0 w 212"/>
                    <a:gd name="T19" fmla="*/ 273 h 2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12" h="277">
                      <a:moveTo>
                        <a:pt x="0" y="273"/>
                      </a:moveTo>
                      <a:lnTo>
                        <a:pt x="36" y="275"/>
                      </a:lnTo>
                      <a:lnTo>
                        <a:pt x="38" y="28"/>
                      </a:lnTo>
                      <a:lnTo>
                        <a:pt x="177" y="30"/>
                      </a:lnTo>
                      <a:lnTo>
                        <a:pt x="184" y="277"/>
                      </a:lnTo>
                      <a:lnTo>
                        <a:pt x="212" y="270"/>
                      </a:lnTo>
                      <a:lnTo>
                        <a:pt x="205" y="0"/>
                      </a:lnTo>
                      <a:lnTo>
                        <a:pt x="2" y="2"/>
                      </a:lnTo>
                      <a:lnTo>
                        <a:pt x="0" y="273"/>
                      </a:lnTo>
                      <a:lnTo>
                        <a:pt x="0" y="273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0" name="Freeform 306"/>
                <p:cNvSpPr>
                  <a:spLocks/>
                </p:cNvSpPr>
                <p:nvPr/>
              </p:nvSpPr>
              <p:spPr bwMode="auto">
                <a:xfrm>
                  <a:off x="5204" y="4042"/>
                  <a:ext cx="61" cy="181"/>
                </a:xfrm>
                <a:custGeom>
                  <a:avLst/>
                  <a:gdLst>
                    <a:gd name="T0" fmla="*/ 13 w 121"/>
                    <a:gd name="T1" fmla="*/ 0 h 362"/>
                    <a:gd name="T2" fmla="*/ 13 w 121"/>
                    <a:gd name="T3" fmla="*/ 26 h 362"/>
                    <a:gd name="T4" fmla="*/ 0 w 121"/>
                    <a:gd name="T5" fmla="*/ 27 h 362"/>
                    <a:gd name="T6" fmla="*/ 8 w 121"/>
                    <a:gd name="T7" fmla="*/ 55 h 362"/>
                    <a:gd name="T8" fmla="*/ 29 w 121"/>
                    <a:gd name="T9" fmla="*/ 55 h 362"/>
                    <a:gd name="T10" fmla="*/ 13 w 121"/>
                    <a:gd name="T11" fmla="*/ 362 h 362"/>
                    <a:gd name="T12" fmla="*/ 116 w 121"/>
                    <a:gd name="T13" fmla="*/ 357 h 362"/>
                    <a:gd name="T14" fmla="*/ 102 w 121"/>
                    <a:gd name="T15" fmla="*/ 50 h 362"/>
                    <a:gd name="T16" fmla="*/ 104 w 121"/>
                    <a:gd name="T17" fmla="*/ 49 h 362"/>
                    <a:gd name="T18" fmla="*/ 111 w 121"/>
                    <a:gd name="T19" fmla="*/ 48 h 362"/>
                    <a:gd name="T20" fmla="*/ 117 w 121"/>
                    <a:gd name="T21" fmla="*/ 45 h 362"/>
                    <a:gd name="T22" fmla="*/ 121 w 121"/>
                    <a:gd name="T23" fmla="*/ 44 h 362"/>
                    <a:gd name="T24" fmla="*/ 120 w 121"/>
                    <a:gd name="T25" fmla="*/ 39 h 362"/>
                    <a:gd name="T26" fmla="*/ 121 w 121"/>
                    <a:gd name="T27" fmla="*/ 34 h 362"/>
                    <a:gd name="T28" fmla="*/ 120 w 121"/>
                    <a:gd name="T29" fmla="*/ 29 h 362"/>
                    <a:gd name="T30" fmla="*/ 119 w 121"/>
                    <a:gd name="T31" fmla="*/ 28 h 362"/>
                    <a:gd name="T32" fmla="*/ 111 w 121"/>
                    <a:gd name="T33" fmla="*/ 27 h 362"/>
                    <a:gd name="T34" fmla="*/ 104 w 121"/>
                    <a:gd name="T35" fmla="*/ 26 h 362"/>
                    <a:gd name="T36" fmla="*/ 97 w 121"/>
                    <a:gd name="T37" fmla="*/ 25 h 362"/>
                    <a:gd name="T38" fmla="*/ 94 w 121"/>
                    <a:gd name="T39" fmla="*/ 25 h 362"/>
                    <a:gd name="T40" fmla="*/ 93 w 121"/>
                    <a:gd name="T41" fmla="*/ 0 h 362"/>
                    <a:gd name="T42" fmla="*/ 13 w 121"/>
                    <a:gd name="T43" fmla="*/ 0 h 362"/>
                    <a:gd name="T44" fmla="*/ 13 w 121"/>
                    <a:gd name="T45" fmla="*/ 0 h 3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21" h="362">
                      <a:moveTo>
                        <a:pt x="13" y="0"/>
                      </a:moveTo>
                      <a:lnTo>
                        <a:pt x="13" y="26"/>
                      </a:lnTo>
                      <a:lnTo>
                        <a:pt x="0" y="27"/>
                      </a:lnTo>
                      <a:lnTo>
                        <a:pt x="8" y="55"/>
                      </a:lnTo>
                      <a:lnTo>
                        <a:pt x="29" y="55"/>
                      </a:lnTo>
                      <a:lnTo>
                        <a:pt x="13" y="362"/>
                      </a:lnTo>
                      <a:lnTo>
                        <a:pt x="116" y="357"/>
                      </a:lnTo>
                      <a:lnTo>
                        <a:pt x="102" y="50"/>
                      </a:lnTo>
                      <a:lnTo>
                        <a:pt x="104" y="49"/>
                      </a:lnTo>
                      <a:lnTo>
                        <a:pt x="111" y="48"/>
                      </a:lnTo>
                      <a:lnTo>
                        <a:pt x="117" y="45"/>
                      </a:lnTo>
                      <a:lnTo>
                        <a:pt x="121" y="44"/>
                      </a:lnTo>
                      <a:lnTo>
                        <a:pt x="120" y="39"/>
                      </a:lnTo>
                      <a:lnTo>
                        <a:pt x="121" y="34"/>
                      </a:lnTo>
                      <a:lnTo>
                        <a:pt x="120" y="29"/>
                      </a:lnTo>
                      <a:lnTo>
                        <a:pt x="119" y="28"/>
                      </a:lnTo>
                      <a:lnTo>
                        <a:pt x="111" y="27"/>
                      </a:lnTo>
                      <a:lnTo>
                        <a:pt x="104" y="26"/>
                      </a:lnTo>
                      <a:lnTo>
                        <a:pt x="97" y="25"/>
                      </a:lnTo>
                      <a:lnTo>
                        <a:pt x="94" y="25"/>
                      </a:lnTo>
                      <a:lnTo>
                        <a:pt x="93" y="0"/>
                      </a:lnTo>
                      <a:lnTo>
                        <a:pt x="13" y="0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1" name="Freeform 307"/>
                <p:cNvSpPr>
                  <a:spLocks/>
                </p:cNvSpPr>
                <p:nvPr/>
              </p:nvSpPr>
              <p:spPr bwMode="auto">
                <a:xfrm>
                  <a:off x="5460" y="4056"/>
                  <a:ext cx="28" cy="102"/>
                </a:xfrm>
                <a:custGeom>
                  <a:avLst/>
                  <a:gdLst>
                    <a:gd name="T0" fmla="*/ 0 w 54"/>
                    <a:gd name="T1" fmla="*/ 0 h 204"/>
                    <a:gd name="T2" fmla="*/ 13 w 54"/>
                    <a:gd name="T3" fmla="*/ 204 h 204"/>
                    <a:gd name="T4" fmla="*/ 54 w 54"/>
                    <a:gd name="T5" fmla="*/ 201 h 204"/>
                    <a:gd name="T6" fmla="*/ 42 w 54"/>
                    <a:gd name="T7" fmla="*/ 15 h 204"/>
                    <a:gd name="T8" fmla="*/ 0 w 54"/>
                    <a:gd name="T9" fmla="*/ 0 h 204"/>
                    <a:gd name="T10" fmla="*/ 0 w 54"/>
                    <a:gd name="T11" fmla="*/ 0 h 2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4" h="204">
                      <a:moveTo>
                        <a:pt x="0" y="0"/>
                      </a:moveTo>
                      <a:lnTo>
                        <a:pt x="13" y="204"/>
                      </a:lnTo>
                      <a:lnTo>
                        <a:pt x="54" y="201"/>
                      </a:lnTo>
                      <a:lnTo>
                        <a:pt x="42" y="1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2" name="Freeform 308"/>
                <p:cNvSpPr>
                  <a:spLocks/>
                </p:cNvSpPr>
                <p:nvPr/>
              </p:nvSpPr>
              <p:spPr bwMode="auto">
                <a:xfrm>
                  <a:off x="4834" y="3928"/>
                  <a:ext cx="568" cy="74"/>
                </a:xfrm>
                <a:custGeom>
                  <a:avLst/>
                  <a:gdLst>
                    <a:gd name="T0" fmla="*/ 1107 w 1135"/>
                    <a:gd name="T1" fmla="*/ 117 h 148"/>
                    <a:gd name="T2" fmla="*/ 1105 w 1135"/>
                    <a:gd name="T3" fmla="*/ 109 h 148"/>
                    <a:gd name="T4" fmla="*/ 1105 w 1135"/>
                    <a:gd name="T5" fmla="*/ 103 h 148"/>
                    <a:gd name="T6" fmla="*/ 1105 w 1135"/>
                    <a:gd name="T7" fmla="*/ 95 h 148"/>
                    <a:gd name="T8" fmla="*/ 1107 w 1135"/>
                    <a:gd name="T9" fmla="*/ 88 h 148"/>
                    <a:gd name="T10" fmla="*/ 1109 w 1135"/>
                    <a:gd name="T11" fmla="*/ 78 h 148"/>
                    <a:gd name="T12" fmla="*/ 1111 w 1135"/>
                    <a:gd name="T13" fmla="*/ 71 h 148"/>
                    <a:gd name="T14" fmla="*/ 1113 w 1135"/>
                    <a:gd name="T15" fmla="*/ 61 h 148"/>
                    <a:gd name="T16" fmla="*/ 1117 w 1135"/>
                    <a:gd name="T17" fmla="*/ 54 h 148"/>
                    <a:gd name="T18" fmla="*/ 1120 w 1135"/>
                    <a:gd name="T19" fmla="*/ 45 h 148"/>
                    <a:gd name="T20" fmla="*/ 1123 w 1135"/>
                    <a:gd name="T21" fmla="*/ 37 h 148"/>
                    <a:gd name="T22" fmla="*/ 1126 w 1135"/>
                    <a:gd name="T23" fmla="*/ 29 h 148"/>
                    <a:gd name="T24" fmla="*/ 1129 w 1135"/>
                    <a:gd name="T25" fmla="*/ 24 h 148"/>
                    <a:gd name="T26" fmla="*/ 1133 w 1135"/>
                    <a:gd name="T27" fmla="*/ 16 h 148"/>
                    <a:gd name="T28" fmla="*/ 1135 w 1135"/>
                    <a:gd name="T29" fmla="*/ 14 h 148"/>
                    <a:gd name="T30" fmla="*/ 782 w 1135"/>
                    <a:gd name="T31" fmla="*/ 16 h 148"/>
                    <a:gd name="T32" fmla="*/ 776 w 1135"/>
                    <a:gd name="T33" fmla="*/ 5 h 148"/>
                    <a:gd name="T34" fmla="*/ 13 w 1135"/>
                    <a:gd name="T35" fmla="*/ 0 h 148"/>
                    <a:gd name="T36" fmla="*/ 1 w 1135"/>
                    <a:gd name="T37" fmla="*/ 16 h 148"/>
                    <a:gd name="T38" fmla="*/ 76 w 1135"/>
                    <a:gd name="T39" fmla="*/ 18 h 148"/>
                    <a:gd name="T40" fmla="*/ 72 w 1135"/>
                    <a:gd name="T41" fmla="*/ 38 h 148"/>
                    <a:gd name="T42" fmla="*/ 0 w 1135"/>
                    <a:gd name="T43" fmla="*/ 40 h 148"/>
                    <a:gd name="T44" fmla="*/ 11 w 1135"/>
                    <a:gd name="T45" fmla="*/ 146 h 148"/>
                    <a:gd name="T46" fmla="*/ 53 w 1135"/>
                    <a:gd name="T47" fmla="*/ 146 h 148"/>
                    <a:gd name="T48" fmla="*/ 54 w 1135"/>
                    <a:gd name="T49" fmla="*/ 101 h 148"/>
                    <a:gd name="T50" fmla="*/ 224 w 1135"/>
                    <a:gd name="T51" fmla="*/ 106 h 148"/>
                    <a:gd name="T52" fmla="*/ 224 w 1135"/>
                    <a:gd name="T53" fmla="*/ 148 h 148"/>
                    <a:gd name="T54" fmla="*/ 225 w 1135"/>
                    <a:gd name="T55" fmla="*/ 147 h 148"/>
                    <a:gd name="T56" fmla="*/ 230 w 1135"/>
                    <a:gd name="T57" fmla="*/ 147 h 148"/>
                    <a:gd name="T58" fmla="*/ 236 w 1135"/>
                    <a:gd name="T59" fmla="*/ 147 h 148"/>
                    <a:gd name="T60" fmla="*/ 243 w 1135"/>
                    <a:gd name="T61" fmla="*/ 147 h 148"/>
                    <a:gd name="T62" fmla="*/ 250 w 1135"/>
                    <a:gd name="T63" fmla="*/ 146 h 148"/>
                    <a:gd name="T64" fmla="*/ 256 w 1135"/>
                    <a:gd name="T65" fmla="*/ 146 h 148"/>
                    <a:gd name="T66" fmla="*/ 259 w 1135"/>
                    <a:gd name="T67" fmla="*/ 145 h 148"/>
                    <a:gd name="T68" fmla="*/ 260 w 1135"/>
                    <a:gd name="T69" fmla="*/ 143 h 148"/>
                    <a:gd name="T70" fmla="*/ 259 w 1135"/>
                    <a:gd name="T71" fmla="*/ 140 h 148"/>
                    <a:gd name="T72" fmla="*/ 259 w 1135"/>
                    <a:gd name="T73" fmla="*/ 134 h 148"/>
                    <a:gd name="T74" fmla="*/ 259 w 1135"/>
                    <a:gd name="T75" fmla="*/ 128 h 148"/>
                    <a:gd name="T76" fmla="*/ 259 w 1135"/>
                    <a:gd name="T77" fmla="*/ 122 h 148"/>
                    <a:gd name="T78" fmla="*/ 259 w 1135"/>
                    <a:gd name="T79" fmla="*/ 114 h 148"/>
                    <a:gd name="T80" fmla="*/ 259 w 1135"/>
                    <a:gd name="T81" fmla="*/ 108 h 148"/>
                    <a:gd name="T82" fmla="*/ 259 w 1135"/>
                    <a:gd name="T83" fmla="*/ 103 h 148"/>
                    <a:gd name="T84" fmla="*/ 260 w 1135"/>
                    <a:gd name="T85" fmla="*/ 103 h 148"/>
                    <a:gd name="T86" fmla="*/ 541 w 1135"/>
                    <a:gd name="T87" fmla="*/ 103 h 148"/>
                    <a:gd name="T88" fmla="*/ 543 w 1135"/>
                    <a:gd name="T89" fmla="*/ 148 h 148"/>
                    <a:gd name="T90" fmla="*/ 575 w 1135"/>
                    <a:gd name="T91" fmla="*/ 143 h 148"/>
                    <a:gd name="T92" fmla="*/ 574 w 1135"/>
                    <a:gd name="T93" fmla="*/ 100 h 148"/>
                    <a:gd name="T94" fmla="*/ 751 w 1135"/>
                    <a:gd name="T95" fmla="*/ 103 h 148"/>
                    <a:gd name="T96" fmla="*/ 749 w 1135"/>
                    <a:gd name="T97" fmla="*/ 148 h 148"/>
                    <a:gd name="T98" fmla="*/ 779 w 1135"/>
                    <a:gd name="T99" fmla="*/ 145 h 148"/>
                    <a:gd name="T100" fmla="*/ 783 w 1135"/>
                    <a:gd name="T101" fmla="*/ 109 h 148"/>
                    <a:gd name="T102" fmla="*/ 1107 w 1135"/>
                    <a:gd name="T103" fmla="*/ 117 h 148"/>
                    <a:gd name="T104" fmla="*/ 1107 w 1135"/>
                    <a:gd name="T105" fmla="*/ 117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135" h="148">
                      <a:moveTo>
                        <a:pt x="1107" y="117"/>
                      </a:moveTo>
                      <a:lnTo>
                        <a:pt x="1105" y="109"/>
                      </a:lnTo>
                      <a:lnTo>
                        <a:pt x="1105" y="103"/>
                      </a:lnTo>
                      <a:lnTo>
                        <a:pt x="1105" y="95"/>
                      </a:lnTo>
                      <a:lnTo>
                        <a:pt x="1107" y="88"/>
                      </a:lnTo>
                      <a:lnTo>
                        <a:pt x="1109" y="78"/>
                      </a:lnTo>
                      <a:lnTo>
                        <a:pt x="1111" y="71"/>
                      </a:lnTo>
                      <a:lnTo>
                        <a:pt x="1113" y="61"/>
                      </a:lnTo>
                      <a:lnTo>
                        <a:pt x="1117" y="54"/>
                      </a:lnTo>
                      <a:lnTo>
                        <a:pt x="1120" y="45"/>
                      </a:lnTo>
                      <a:lnTo>
                        <a:pt x="1123" y="37"/>
                      </a:lnTo>
                      <a:lnTo>
                        <a:pt x="1126" y="29"/>
                      </a:lnTo>
                      <a:lnTo>
                        <a:pt x="1129" y="24"/>
                      </a:lnTo>
                      <a:lnTo>
                        <a:pt x="1133" y="16"/>
                      </a:lnTo>
                      <a:lnTo>
                        <a:pt x="1135" y="14"/>
                      </a:lnTo>
                      <a:lnTo>
                        <a:pt x="782" y="16"/>
                      </a:lnTo>
                      <a:lnTo>
                        <a:pt x="776" y="5"/>
                      </a:lnTo>
                      <a:lnTo>
                        <a:pt x="13" y="0"/>
                      </a:lnTo>
                      <a:lnTo>
                        <a:pt x="1" y="16"/>
                      </a:lnTo>
                      <a:lnTo>
                        <a:pt x="76" y="18"/>
                      </a:lnTo>
                      <a:lnTo>
                        <a:pt x="72" y="38"/>
                      </a:lnTo>
                      <a:lnTo>
                        <a:pt x="0" y="40"/>
                      </a:lnTo>
                      <a:lnTo>
                        <a:pt x="11" y="146"/>
                      </a:lnTo>
                      <a:lnTo>
                        <a:pt x="53" y="146"/>
                      </a:lnTo>
                      <a:lnTo>
                        <a:pt x="54" y="101"/>
                      </a:lnTo>
                      <a:lnTo>
                        <a:pt x="224" y="106"/>
                      </a:lnTo>
                      <a:lnTo>
                        <a:pt x="224" y="148"/>
                      </a:lnTo>
                      <a:lnTo>
                        <a:pt x="225" y="147"/>
                      </a:lnTo>
                      <a:lnTo>
                        <a:pt x="230" y="147"/>
                      </a:lnTo>
                      <a:lnTo>
                        <a:pt x="236" y="147"/>
                      </a:lnTo>
                      <a:lnTo>
                        <a:pt x="243" y="147"/>
                      </a:lnTo>
                      <a:lnTo>
                        <a:pt x="250" y="146"/>
                      </a:lnTo>
                      <a:lnTo>
                        <a:pt x="256" y="146"/>
                      </a:lnTo>
                      <a:lnTo>
                        <a:pt x="259" y="145"/>
                      </a:lnTo>
                      <a:lnTo>
                        <a:pt x="260" y="143"/>
                      </a:lnTo>
                      <a:lnTo>
                        <a:pt x="259" y="140"/>
                      </a:lnTo>
                      <a:lnTo>
                        <a:pt x="259" y="134"/>
                      </a:lnTo>
                      <a:lnTo>
                        <a:pt x="259" y="128"/>
                      </a:lnTo>
                      <a:lnTo>
                        <a:pt x="259" y="122"/>
                      </a:lnTo>
                      <a:lnTo>
                        <a:pt x="259" y="114"/>
                      </a:lnTo>
                      <a:lnTo>
                        <a:pt x="259" y="108"/>
                      </a:lnTo>
                      <a:lnTo>
                        <a:pt x="259" y="103"/>
                      </a:lnTo>
                      <a:lnTo>
                        <a:pt x="260" y="103"/>
                      </a:lnTo>
                      <a:lnTo>
                        <a:pt x="541" y="103"/>
                      </a:lnTo>
                      <a:lnTo>
                        <a:pt x="543" y="148"/>
                      </a:lnTo>
                      <a:lnTo>
                        <a:pt x="575" y="143"/>
                      </a:lnTo>
                      <a:lnTo>
                        <a:pt x="574" y="100"/>
                      </a:lnTo>
                      <a:lnTo>
                        <a:pt x="751" y="103"/>
                      </a:lnTo>
                      <a:lnTo>
                        <a:pt x="749" y="148"/>
                      </a:lnTo>
                      <a:lnTo>
                        <a:pt x="779" y="145"/>
                      </a:lnTo>
                      <a:lnTo>
                        <a:pt x="783" y="109"/>
                      </a:lnTo>
                      <a:lnTo>
                        <a:pt x="1107" y="117"/>
                      </a:lnTo>
                      <a:lnTo>
                        <a:pt x="1107" y="117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3" name="Freeform 309"/>
                <p:cNvSpPr>
                  <a:spLocks/>
                </p:cNvSpPr>
                <p:nvPr/>
              </p:nvSpPr>
              <p:spPr bwMode="auto">
                <a:xfrm>
                  <a:off x="4520" y="3942"/>
                  <a:ext cx="301" cy="44"/>
                </a:xfrm>
                <a:custGeom>
                  <a:avLst/>
                  <a:gdLst>
                    <a:gd name="T0" fmla="*/ 602 w 602"/>
                    <a:gd name="T1" fmla="*/ 89 h 89"/>
                    <a:gd name="T2" fmla="*/ 595 w 602"/>
                    <a:gd name="T3" fmla="*/ 87 h 89"/>
                    <a:gd name="T4" fmla="*/ 575 w 602"/>
                    <a:gd name="T5" fmla="*/ 87 h 89"/>
                    <a:gd name="T6" fmla="*/ 561 w 602"/>
                    <a:gd name="T7" fmla="*/ 87 h 89"/>
                    <a:gd name="T8" fmla="*/ 545 w 602"/>
                    <a:gd name="T9" fmla="*/ 87 h 89"/>
                    <a:gd name="T10" fmla="*/ 527 w 602"/>
                    <a:gd name="T11" fmla="*/ 87 h 89"/>
                    <a:gd name="T12" fmla="*/ 507 w 602"/>
                    <a:gd name="T13" fmla="*/ 87 h 89"/>
                    <a:gd name="T14" fmla="*/ 484 w 602"/>
                    <a:gd name="T15" fmla="*/ 87 h 89"/>
                    <a:gd name="T16" fmla="*/ 461 w 602"/>
                    <a:gd name="T17" fmla="*/ 87 h 89"/>
                    <a:gd name="T18" fmla="*/ 436 w 602"/>
                    <a:gd name="T19" fmla="*/ 87 h 89"/>
                    <a:gd name="T20" fmla="*/ 411 w 602"/>
                    <a:gd name="T21" fmla="*/ 87 h 89"/>
                    <a:gd name="T22" fmla="*/ 384 w 602"/>
                    <a:gd name="T23" fmla="*/ 87 h 89"/>
                    <a:gd name="T24" fmla="*/ 357 w 602"/>
                    <a:gd name="T25" fmla="*/ 87 h 89"/>
                    <a:gd name="T26" fmla="*/ 329 w 602"/>
                    <a:gd name="T27" fmla="*/ 87 h 89"/>
                    <a:gd name="T28" fmla="*/ 301 w 602"/>
                    <a:gd name="T29" fmla="*/ 87 h 89"/>
                    <a:gd name="T30" fmla="*/ 272 w 602"/>
                    <a:gd name="T31" fmla="*/ 86 h 89"/>
                    <a:gd name="T32" fmla="*/ 244 w 602"/>
                    <a:gd name="T33" fmla="*/ 86 h 89"/>
                    <a:gd name="T34" fmla="*/ 216 w 602"/>
                    <a:gd name="T35" fmla="*/ 86 h 89"/>
                    <a:gd name="T36" fmla="*/ 189 w 602"/>
                    <a:gd name="T37" fmla="*/ 86 h 89"/>
                    <a:gd name="T38" fmla="*/ 163 w 602"/>
                    <a:gd name="T39" fmla="*/ 86 h 89"/>
                    <a:gd name="T40" fmla="*/ 138 w 602"/>
                    <a:gd name="T41" fmla="*/ 86 h 89"/>
                    <a:gd name="T42" fmla="*/ 114 w 602"/>
                    <a:gd name="T43" fmla="*/ 86 h 89"/>
                    <a:gd name="T44" fmla="*/ 94 w 602"/>
                    <a:gd name="T45" fmla="*/ 86 h 89"/>
                    <a:gd name="T46" fmla="*/ 72 w 602"/>
                    <a:gd name="T47" fmla="*/ 85 h 89"/>
                    <a:gd name="T48" fmla="*/ 55 w 602"/>
                    <a:gd name="T49" fmla="*/ 85 h 89"/>
                    <a:gd name="T50" fmla="*/ 38 w 602"/>
                    <a:gd name="T51" fmla="*/ 85 h 89"/>
                    <a:gd name="T52" fmla="*/ 26 w 602"/>
                    <a:gd name="T53" fmla="*/ 85 h 89"/>
                    <a:gd name="T54" fmla="*/ 6 w 602"/>
                    <a:gd name="T55" fmla="*/ 85 h 89"/>
                    <a:gd name="T56" fmla="*/ 0 w 602"/>
                    <a:gd name="T57" fmla="*/ 85 h 89"/>
                    <a:gd name="T58" fmla="*/ 4 w 602"/>
                    <a:gd name="T59" fmla="*/ 79 h 89"/>
                    <a:gd name="T60" fmla="*/ 17 w 602"/>
                    <a:gd name="T61" fmla="*/ 69 h 89"/>
                    <a:gd name="T62" fmla="*/ 35 w 602"/>
                    <a:gd name="T63" fmla="*/ 55 h 89"/>
                    <a:gd name="T64" fmla="*/ 57 w 602"/>
                    <a:gd name="T65" fmla="*/ 40 h 89"/>
                    <a:gd name="T66" fmla="*/ 77 w 602"/>
                    <a:gd name="T67" fmla="*/ 24 h 89"/>
                    <a:gd name="T68" fmla="*/ 96 w 602"/>
                    <a:gd name="T69" fmla="*/ 12 h 89"/>
                    <a:gd name="T70" fmla="*/ 108 w 602"/>
                    <a:gd name="T71" fmla="*/ 3 h 89"/>
                    <a:gd name="T72" fmla="*/ 114 w 602"/>
                    <a:gd name="T73" fmla="*/ 0 h 89"/>
                    <a:gd name="T74" fmla="*/ 595 w 602"/>
                    <a:gd name="T75" fmla="*/ 4 h 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602" h="89">
                      <a:moveTo>
                        <a:pt x="595" y="4"/>
                      </a:moveTo>
                      <a:lnTo>
                        <a:pt x="602" y="89"/>
                      </a:lnTo>
                      <a:lnTo>
                        <a:pt x="599" y="87"/>
                      </a:lnTo>
                      <a:lnTo>
                        <a:pt x="595" y="87"/>
                      </a:lnTo>
                      <a:lnTo>
                        <a:pt x="586" y="87"/>
                      </a:lnTo>
                      <a:lnTo>
                        <a:pt x="575" y="87"/>
                      </a:lnTo>
                      <a:lnTo>
                        <a:pt x="568" y="87"/>
                      </a:lnTo>
                      <a:lnTo>
                        <a:pt x="561" y="87"/>
                      </a:lnTo>
                      <a:lnTo>
                        <a:pt x="552" y="87"/>
                      </a:lnTo>
                      <a:lnTo>
                        <a:pt x="545" y="87"/>
                      </a:lnTo>
                      <a:lnTo>
                        <a:pt x="535" y="87"/>
                      </a:lnTo>
                      <a:lnTo>
                        <a:pt x="527" y="87"/>
                      </a:lnTo>
                      <a:lnTo>
                        <a:pt x="517" y="87"/>
                      </a:lnTo>
                      <a:lnTo>
                        <a:pt x="507" y="87"/>
                      </a:lnTo>
                      <a:lnTo>
                        <a:pt x="495" y="87"/>
                      </a:lnTo>
                      <a:lnTo>
                        <a:pt x="484" y="87"/>
                      </a:lnTo>
                      <a:lnTo>
                        <a:pt x="472" y="87"/>
                      </a:lnTo>
                      <a:lnTo>
                        <a:pt x="461" y="87"/>
                      </a:lnTo>
                      <a:lnTo>
                        <a:pt x="448" y="87"/>
                      </a:lnTo>
                      <a:lnTo>
                        <a:pt x="436" y="87"/>
                      </a:lnTo>
                      <a:lnTo>
                        <a:pt x="424" y="87"/>
                      </a:lnTo>
                      <a:lnTo>
                        <a:pt x="411" y="87"/>
                      </a:lnTo>
                      <a:lnTo>
                        <a:pt x="397" y="87"/>
                      </a:lnTo>
                      <a:lnTo>
                        <a:pt x="384" y="87"/>
                      </a:lnTo>
                      <a:lnTo>
                        <a:pt x="370" y="87"/>
                      </a:lnTo>
                      <a:lnTo>
                        <a:pt x="357" y="87"/>
                      </a:lnTo>
                      <a:lnTo>
                        <a:pt x="342" y="87"/>
                      </a:lnTo>
                      <a:lnTo>
                        <a:pt x="329" y="87"/>
                      </a:lnTo>
                      <a:lnTo>
                        <a:pt x="314" y="87"/>
                      </a:lnTo>
                      <a:lnTo>
                        <a:pt x="301" y="87"/>
                      </a:lnTo>
                      <a:lnTo>
                        <a:pt x="286" y="86"/>
                      </a:lnTo>
                      <a:lnTo>
                        <a:pt x="272" y="86"/>
                      </a:lnTo>
                      <a:lnTo>
                        <a:pt x="257" y="86"/>
                      </a:lnTo>
                      <a:lnTo>
                        <a:pt x="244" y="86"/>
                      </a:lnTo>
                      <a:lnTo>
                        <a:pt x="229" y="86"/>
                      </a:lnTo>
                      <a:lnTo>
                        <a:pt x="216" y="86"/>
                      </a:lnTo>
                      <a:lnTo>
                        <a:pt x="203" y="86"/>
                      </a:lnTo>
                      <a:lnTo>
                        <a:pt x="189" y="86"/>
                      </a:lnTo>
                      <a:lnTo>
                        <a:pt x="175" y="86"/>
                      </a:lnTo>
                      <a:lnTo>
                        <a:pt x="163" y="86"/>
                      </a:lnTo>
                      <a:lnTo>
                        <a:pt x="149" y="86"/>
                      </a:lnTo>
                      <a:lnTo>
                        <a:pt x="138" y="86"/>
                      </a:lnTo>
                      <a:lnTo>
                        <a:pt x="126" y="86"/>
                      </a:lnTo>
                      <a:lnTo>
                        <a:pt x="114" y="86"/>
                      </a:lnTo>
                      <a:lnTo>
                        <a:pt x="103" y="86"/>
                      </a:lnTo>
                      <a:lnTo>
                        <a:pt x="94" y="86"/>
                      </a:lnTo>
                      <a:lnTo>
                        <a:pt x="83" y="85"/>
                      </a:lnTo>
                      <a:lnTo>
                        <a:pt x="72" y="85"/>
                      </a:lnTo>
                      <a:lnTo>
                        <a:pt x="62" y="85"/>
                      </a:lnTo>
                      <a:lnTo>
                        <a:pt x="55" y="85"/>
                      </a:lnTo>
                      <a:lnTo>
                        <a:pt x="45" y="85"/>
                      </a:lnTo>
                      <a:lnTo>
                        <a:pt x="38" y="85"/>
                      </a:lnTo>
                      <a:lnTo>
                        <a:pt x="30" y="85"/>
                      </a:lnTo>
                      <a:lnTo>
                        <a:pt x="26" y="85"/>
                      </a:lnTo>
                      <a:lnTo>
                        <a:pt x="13" y="85"/>
                      </a:lnTo>
                      <a:lnTo>
                        <a:pt x="6" y="85"/>
                      </a:lnTo>
                      <a:lnTo>
                        <a:pt x="1" y="85"/>
                      </a:lnTo>
                      <a:lnTo>
                        <a:pt x="0" y="85"/>
                      </a:lnTo>
                      <a:lnTo>
                        <a:pt x="0" y="83"/>
                      </a:lnTo>
                      <a:lnTo>
                        <a:pt x="4" y="79"/>
                      </a:lnTo>
                      <a:lnTo>
                        <a:pt x="9" y="74"/>
                      </a:lnTo>
                      <a:lnTo>
                        <a:pt x="17" y="69"/>
                      </a:lnTo>
                      <a:lnTo>
                        <a:pt x="24" y="62"/>
                      </a:lnTo>
                      <a:lnTo>
                        <a:pt x="35" y="55"/>
                      </a:lnTo>
                      <a:lnTo>
                        <a:pt x="46" y="47"/>
                      </a:lnTo>
                      <a:lnTo>
                        <a:pt x="57" y="40"/>
                      </a:lnTo>
                      <a:lnTo>
                        <a:pt x="67" y="32"/>
                      </a:lnTo>
                      <a:lnTo>
                        <a:pt x="77" y="24"/>
                      </a:lnTo>
                      <a:lnTo>
                        <a:pt x="86" y="17"/>
                      </a:lnTo>
                      <a:lnTo>
                        <a:pt x="96" y="12"/>
                      </a:lnTo>
                      <a:lnTo>
                        <a:pt x="102" y="6"/>
                      </a:lnTo>
                      <a:lnTo>
                        <a:pt x="108" y="3"/>
                      </a:lnTo>
                      <a:lnTo>
                        <a:pt x="112" y="0"/>
                      </a:lnTo>
                      <a:lnTo>
                        <a:pt x="114" y="0"/>
                      </a:lnTo>
                      <a:lnTo>
                        <a:pt x="595" y="4"/>
                      </a:lnTo>
                      <a:lnTo>
                        <a:pt x="595" y="4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4" name="Freeform 310"/>
                <p:cNvSpPr>
                  <a:spLocks/>
                </p:cNvSpPr>
                <p:nvPr/>
              </p:nvSpPr>
              <p:spPr bwMode="auto">
                <a:xfrm>
                  <a:off x="4655" y="4089"/>
                  <a:ext cx="62" cy="17"/>
                </a:xfrm>
                <a:custGeom>
                  <a:avLst/>
                  <a:gdLst>
                    <a:gd name="T0" fmla="*/ 111 w 124"/>
                    <a:gd name="T1" fmla="*/ 0 h 34"/>
                    <a:gd name="T2" fmla="*/ 10 w 124"/>
                    <a:gd name="T3" fmla="*/ 5 h 34"/>
                    <a:gd name="T4" fmla="*/ 0 w 124"/>
                    <a:gd name="T5" fmla="*/ 28 h 34"/>
                    <a:gd name="T6" fmla="*/ 124 w 124"/>
                    <a:gd name="T7" fmla="*/ 34 h 34"/>
                    <a:gd name="T8" fmla="*/ 111 w 124"/>
                    <a:gd name="T9" fmla="*/ 0 h 34"/>
                    <a:gd name="T10" fmla="*/ 111 w 124"/>
                    <a:gd name="T11" fmla="*/ 0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4" h="34">
                      <a:moveTo>
                        <a:pt x="111" y="0"/>
                      </a:moveTo>
                      <a:lnTo>
                        <a:pt x="10" y="5"/>
                      </a:lnTo>
                      <a:lnTo>
                        <a:pt x="0" y="28"/>
                      </a:lnTo>
                      <a:lnTo>
                        <a:pt x="124" y="34"/>
                      </a:lnTo>
                      <a:lnTo>
                        <a:pt x="111" y="0"/>
                      </a:lnTo>
                      <a:lnTo>
                        <a:pt x="111" y="0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5" name="Freeform 311"/>
                <p:cNvSpPr>
                  <a:spLocks/>
                </p:cNvSpPr>
                <p:nvPr/>
              </p:nvSpPr>
              <p:spPr bwMode="auto">
                <a:xfrm>
                  <a:off x="4561" y="4091"/>
                  <a:ext cx="57" cy="13"/>
                </a:xfrm>
                <a:custGeom>
                  <a:avLst/>
                  <a:gdLst>
                    <a:gd name="T0" fmla="*/ 74 w 114"/>
                    <a:gd name="T1" fmla="*/ 3 h 25"/>
                    <a:gd name="T2" fmla="*/ 9 w 114"/>
                    <a:gd name="T3" fmla="*/ 3 h 25"/>
                    <a:gd name="T4" fmla="*/ 0 w 114"/>
                    <a:gd name="T5" fmla="*/ 25 h 25"/>
                    <a:gd name="T6" fmla="*/ 111 w 114"/>
                    <a:gd name="T7" fmla="*/ 25 h 25"/>
                    <a:gd name="T8" fmla="*/ 114 w 114"/>
                    <a:gd name="T9" fmla="*/ 0 h 25"/>
                    <a:gd name="T10" fmla="*/ 74 w 114"/>
                    <a:gd name="T11" fmla="*/ 3 h 25"/>
                    <a:gd name="T12" fmla="*/ 74 w 114"/>
                    <a:gd name="T13" fmla="*/ 3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4" h="25">
                      <a:moveTo>
                        <a:pt x="74" y="3"/>
                      </a:moveTo>
                      <a:lnTo>
                        <a:pt x="9" y="3"/>
                      </a:lnTo>
                      <a:lnTo>
                        <a:pt x="0" y="25"/>
                      </a:lnTo>
                      <a:lnTo>
                        <a:pt x="111" y="25"/>
                      </a:lnTo>
                      <a:lnTo>
                        <a:pt x="114" y="0"/>
                      </a:lnTo>
                      <a:lnTo>
                        <a:pt x="74" y="3"/>
                      </a:lnTo>
                      <a:lnTo>
                        <a:pt x="74" y="3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6" name="Freeform 312"/>
                <p:cNvSpPr>
                  <a:spLocks/>
                </p:cNvSpPr>
                <p:nvPr/>
              </p:nvSpPr>
              <p:spPr bwMode="auto">
                <a:xfrm>
                  <a:off x="4313" y="4068"/>
                  <a:ext cx="237" cy="150"/>
                </a:xfrm>
                <a:custGeom>
                  <a:avLst/>
                  <a:gdLst>
                    <a:gd name="T0" fmla="*/ 441 w 475"/>
                    <a:gd name="T1" fmla="*/ 0 h 299"/>
                    <a:gd name="T2" fmla="*/ 475 w 475"/>
                    <a:gd name="T3" fmla="*/ 46 h 299"/>
                    <a:gd name="T4" fmla="*/ 458 w 475"/>
                    <a:gd name="T5" fmla="*/ 58 h 299"/>
                    <a:gd name="T6" fmla="*/ 462 w 475"/>
                    <a:gd name="T7" fmla="*/ 299 h 299"/>
                    <a:gd name="T8" fmla="*/ 420 w 475"/>
                    <a:gd name="T9" fmla="*/ 297 h 299"/>
                    <a:gd name="T10" fmla="*/ 417 w 475"/>
                    <a:gd name="T11" fmla="*/ 53 h 299"/>
                    <a:gd name="T12" fmla="*/ 29 w 475"/>
                    <a:gd name="T13" fmla="*/ 48 h 299"/>
                    <a:gd name="T14" fmla="*/ 29 w 475"/>
                    <a:gd name="T15" fmla="*/ 288 h 299"/>
                    <a:gd name="T16" fmla="*/ 0 w 475"/>
                    <a:gd name="T17" fmla="*/ 282 h 299"/>
                    <a:gd name="T18" fmla="*/ 0 w 475"/>
                    <a:gd name="T19" fmla="*/ 47 h 299"/>
                    <a:gd name="T20" fmla="*/ 47 w 475"/>
                    <a:gd name="T21" fmla="*/ 1 h 299"/>
                    <a:gd name="T22" fmla="*/ 441 w 475"/>
                    <a:gd name="T23" fmla="*/ 0 h 299"/>
                    <a:gd name="T24" fmla="*/ 441 w 475"/>
                    <a:gd name="T25" fmla="*/ 0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475" h="299">
                      <a:moveTo>
                        <a:pt x="441" y="0"/>
                      </a:moveTo>
                      <a:lnTo>
                        <a:pt x="475" y="46"/>
                      </a:lnTo>
                      <a:lnTo>
                        <a:pt x="458" y="58"/>
                      </a:lnTo>
                      <a:lnTo>
                        <a:pt x="462" y="299"/>
                      </a:lnTo>
                      <a:lnTo>
                        <a:pt x="420" y="297"/>
                      </a:lnTo>
                      <a:lnTo>
                        <a:pt x="417" y="53"/>
                      </a:lnTo>
                      <a:lnTo>
                        <a:pt x="29" y="48"/>
                      </a:lnTo>
                      <a:lnTo>
                        <a:pt x="29" y="288"/>
                      </a:lnTo>
                      <a:lnTo>
                        <a:pt x="0" y="282"/>
                      </a:lnTo>
                      <a:lnTo>
                        <a:pt x="0" y="47"/>
                      </a:lnTo>
                      <a:lnTo>
                        <a:pt x="47" y="1"/>
                      </a:lnTo>
                      <a:lnTo>
                        <a:pt x="441" y="0"/>
                      </a:lnTo>
                      <a:lnTo>
                        <a:pt x="441" y="0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7" name="Freeform 313"/>
                <p:cNvSpPr>
                  <a:spLocks/>
                </p:cNvSpPr>
                <p:nvPr/>
              </p:nvSpPr>
              <p:spPr bwMode="auto">
                <a:xfrm>
                  <a:off x="5269" y="4093"/>
                  <a:ext cx="41" cy="10"/>
                </a:xfrm>
                <a:custGeom>
                  <a:avLst/>
                  <a:gdLst>
                    <a:gd name="T0" fmla="*/ 4 w 83"/>
                    <a:gd name="T1" fmla="*/ 0 h 21"/>
                    <a:gd name="T2" fmla="*/ 0 w 83"/>
                    <a:gd name="T3" fmla="*/ 21 h 21"/>
                    <a:gd name="T4" fmla="*/ 83 w 83"/>
                    <a:gd name="T5" fmla="*/ 21 h 21"/>
                    <a:gd name="T6" fmla="*/ 77 w 83"/>
                    <a:gd name="T7" fmla="*/ 3 h 21"/>
                    <a:gd name="T8" fmla="*/ 4 w 83"/>
                    <a:gd name="T9" fmla="*/ 0 h 21"/>
                    <a:gd name="T10" fmla="*/ 4 w 83"/>
                    <a:gd name="T11" fmla="*/ 0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3" h="21">
                      <a:moveTo>
                        <a:pt x="4" y="0"/>
                      </a:moveTo>
                      <a:lnTo>
                        <a:pt x="0" y="21"/>
                      </a:lnTo>
                      <a:lnTo>
                        <a:pt x="83" y="21"/>
                      </a:lnTo>
                      <a:lnTo>
                        <a:pt x="77" y="3"/>
                      </a:lnTo>
                      <a:lnTo>
                        <a:pt x="4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8" name="Freeform 314"/>
                <p:cNvSpPr>
                  <a:spLocks/>
                </p:cNvSpPr>
                <p:nvPr/>
              </p:nvSpPr>
              <p:spPr bwMode="auto">
                <a:xfrm>
                  <a:off x="5346" y="4093"/>
                  <a:ext cx="77" cy="12"/>
                </a:xfrm>
                <a:custGeom>
                  <a:avLst/>
                  <a:gdLst>
                    <a:gd name="T0" fmla="*/ 13 w 154"/>
                    <a:gd name="T1" fmla="*/ 3 h 24"/>
                    <a:gd name="T2" fmla="*/ 0 w 154"/>
                    <a:gd name="T3" fmla="*/ 24 h 24"/>
                    <a:gd name="T4" fmla="*/ 154 w 154"/>
                    <a:gd name="T5" fmla="*/ 19 h 24"/>
                    <a:gd name="T6" fmla="*/ 149 w 154"/>
                    <a:gd name="T7" fmla="*/ 15 h 24"/>
                    <a:gd name="T8" fmla="*/ 142 w 154"/>
                    <a:gd name="T9" fmla="*/ 9 h 24"/>
                    <a:gd name="T10" fmla="*/ 132 w 154"/>
                    <a:gd name="T11" fmla="*/ 2 h 24"/>
                    <a:gd name="T12" fmla="*/ 127 w 154"/>
                    <a:gd name="T13" fmla="*/ 0 h 24"/>
                    <a:gd name="T14" fmla="*/ 123 w 154"/>
                    <a:gd name="T15" fmla="*/ 0 h 24"/>
                    <a:gd name="T16" fmla="*/ 120 w 154"/>
                    <a:gd name="T17" fmla="*/ 0 h 24"/>
                    <a:gd name="T18" fmla="*/ 113 w 154"/>
                    <a:gd name="T19" fmla="*/ 0 h 24"/>
                    <a:gd name="T20" fmla="*/ 106 w 154"/>
                    <a:gd name="T21" fmla="*/ 0 h 24"/>
                    <a:gd name="T22" fmla="*/ 97 w 154"/>
                    <a:gd name="T23" fmla="*/ 0 h 24"/>
                    <a:gd name="T24" fmla="*/ 88 w 154"/>
                    <a:gd name="T25" fmla="*/ 0 h 24"/>
                    <a:gd name="T26" fmla="*/ 77 w 154"/>
                    <a:gd name="T27" fmla="*/ 0 h 24"/>
                    <a:gd name="T28" fmla="*/ 68 w 154"/>
                    <a:gd name="T29" fmla="*/ 1 h 24"/>
                    <a:gd name="T30" fmla="*/ 57 w 154"/>
                    <a:gd name="T31" fmla="*/ 1 h 24"/>
                    <a:gd name="T32" fmla="*/ 46 w 154"/>
                    <a:gd name="T33" fmla="*/ 1 h 24"/>
                    <a:gd name="T34" fmla="*/ 36 w 154"/>
                    <a:gd name="T35" fmla="*/ 1 h 24"/>
                    <a:gd name="T36" fmla="*/ 29 w 154"/>
                    <a:gd name="T37" fmla="*/ 2 h 24"/>
                    <a:gd name="T38" fmla="*/ 22 w 154"/>
                    <a:gd name="T39" fmla="*/ 2 h 24"/>
                    <a:gd name="T40" fmla="*/ 17 w 154"/>
                    <a:gd name="T41" fmla="*/ 2 h 24"/>
                    <a:gd name="T42" fmla="*/ 13 w 154"/>
                    <a:gd name="T43" fmla="*/ 2 h 24"/>
                    <a:gd name="T44" fmla="*/ 13 w 154"/>
                    <a:gd name="T45" fmla="*/ 3 h 24"/>
                    <a:gd name="T46" fmla="*/ 13 w 154"/>
                    <a:gd name="T47" fmla="*/ 3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54" h="24">
                      <a:moveTo>
                        <a:pt x="13" y="3"/>
                      </a:moveTo>
                      <a:lnTo>
                        <a:pt x="0" y="24"/>
                      </a:lnTo>
                      <a:lnTo>
                        <a:pt x="154" y="19"/>
                      </a:lnTo>
                      <a:lnTo>
                        <a:pt x="149" y="15"/>
                      </a:lnTo>
                      <a:lnTo>
                        <a:pt x="142" y="9"/>
                      </a:lnTo>
                      <a:lnTo>
                        <a:pt x="132" y="2"/>
                      </a:lnTo>
                      <a:lnTo>
                        <a:pt x="127" y="0"/>
                      </a:lnTo>
                      <a:lnTo>
                        <a:pt x="123" y="0"/>
                      </a:lnTo>
                      <a:lnTo>
                        <a:pt x="120" y="0"/>
                      </a:lnTo>
                      <a:lnTo>
                        <a:pt x="113" y="0"/>
                      </a:lnTo>
                      <a:lnTo>
                        <a:pt x="106" y="0"/>
                      </a:lnTo>
                      <a:lnTo>
                        <a:pt x="97" y="0"/>
                      </a:lnTo>
                      <a:lnTo>
                        <a:pt x="88" y="0"/>
                      </a:lnTo>
                      <a:lnTo>
                        <a:pt x="77" y="0"/>
                      </a:lnTo>
                      <a:lnTo>
                        <a:pt x="68" y="1"/>
                      </a:lnTo>
                      <a:lnTo>
                        <a:pt x="57" y="1"/>
                      </a:lnTo>
                      <a:lnTo>
                        <a:pt x="46" y="1"/>
                      </a:lnTo>
                      <a:lnTo>
                        <a:pt x="36" y="1"/>
                      </a:lnTo>
                      <a:lnTo>
                        <a:pt x="29" y="2"/>
                      </a:lnTo>
                      <a:lnTo>
                        <a:pt x="22" y="2"/>
                      </a:lnTo>
                      <a:lnTo>
                        <a:pt x="17" y="2"/>
                      </a:lnTo>
                      <a:lnTo>
                        <a:pt x="13" y="2"/>
                      </a:lnTo>
                      <a:lnTo>
                        <a:pt x="13" y="3"/>
                      </a:lnTo>
                      <a:lnTo>
                        <a:pt x="13" y="3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9" name="Freeform 315"/>
                <p:cNvSpPr>
                  <a:spLocks/>
                </p:cNvSpPr>
                <p:nvPr/>
              </p:nvSpPr>
              <p:spPr bwMode="auto">
                <a:xfrm>
                  <a:off x="5268" y="4158"/>
                  <a:ext cx="128" cy="65"/>
                </a:xfrm>
                <a:custGeom>
                  <a:avLst/>
                  <a:gdLst>
                    <a:gd name="T0" fmla="*/ 0 w 256"/>
                    <a:gd name="T1" fmla="*/ 2 h 129"/>
                    <a:gd name="T2" fmla="*/ 5 w 256"/>
                    <a:gd name="T3" fmla="*/ 129 h 129"/>
                    <a:gd name="T4" fmla="*/ 256 w 256"/>
                    <a:gd name="T5" fmla="*/ 128 h 129"/>
                    <a:gd name="T6" fmla="*/ 91 w 256"/>
                    <a:gd name="T7" fmla="*/ 0 h 129"/>
                    <a:gd name="T8" fmla="*/ 0 w 256"/>
                    <a:gd name="T9" fmla="*/ 2 h 129"/>
                    <a:gd name="T10" fmla="*/ 0 w 256"/>
                    <a:gd name="T11" fmla="*/ 2 h 1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6" h="129">
                      <a:moveTo>
                        <a:pt x="0" y="2"/>
                      </a:moveTo>
                      <a:lnTo>
                        <a:pt x="5" y="129"/>
                      </a:lnTo>
                      <a:lnTo>
                        <a:pt x="256" y="128"/>
                      </a:lnTo>
                      <a:lnTo>
                        <a:pt x="91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0" name="Freeform 316"/>
                <p:cNvSpPr>
                  <a:spLocks/>
                </p:cNvSpPr>
                <p:nvPr/>
              </p:nvSpPr>
              <p:spPr bwMode="auto">
                <a:xfrm>
                  <a:off x="4925" y="4164"/>
                  <a:ext cx="264" cy="55"/>
                </a:xfrm>
                <a:custGeom>
                  <a:avLst/>
                  <a:gdLst>
                    <a:gd name="T0" fmla="*/ 523 w 529"/>
                    <a:gd name="T1" fmla="*/ 0 h 110"/>
                    <a:gd name="T2" fmla="*/ 3 w 529"/>
                    <a:gd name="T3" fmla="*/ 1 h 110"/>
                    <a:gd name="T4" fmla="*/ 0 w 529"/>
                    <a:gd name="T5" fmla="*/ 20 h 110"/>
                    <a:gd name="T6" fmla="*/ 290 w 529"/>
                    <a:gd name="T7" fmla="*/ 31 h 110"/>
                    <a:gd name="T8" fmla="*/ 13 w 529"/>
                    <a:gd name="T9" fmla="*/ 46 h 110"/>
                    <a:gd name="T10" fmla="*/ 8 w 529"/>
                    <a:gd name="T11" fmla="*/ 89 h 110"/>
                    <a:gd name="T12" fmla="*/ 153 w 529"/>
                    <a:gd name="T13" fmla="*/ 101 h 110"/>
                    <a:gd name="T14" fmla="*/ 527 w 529"/>
                    <a:gd name="T15" fmla="*/ 110 h 110"/>
                    <a:gd name="T16" fmla="*/ 529 w 529"/>
                    <a:gd name="T17" fmla="*/ 89 h 110"/>
                    <a:gd name="T18" fmla="*/ 421 w 529"/>
                    <a:gd name="T19" fmla="*/ 80 h 110"/>
                    <a:gd name="T20" fmla="*/ 428 w 529"/>
                    <a:gd name="T21" fmla="*/ 58 h 110"/>
                    <a:gd name="T22" fmla="*/ 523 w 529"/>
                    <a:gd name="T23" fmla="*/ 47 h 110"/>
                    <a:gd name="T24" fmla="*/ 525 w 529"/>
                    <a:gd name="T25" fmla="*/ 29 h 110"/>
                    <a:gd name="T26" fmla="*/ 421 w 529"/>
                    <a:gd name="T27" fmla="*/ 27 h 110"/>
                    <a:gd name="T28" fmla="*/ 523 w 529"/>
                    <a:gd name="T29" fmla="*/ 0 h 110"/>
                    <a:gd name="T30" fmla="*/ 523 w 529"/>
                    <a:gd name="T31" fmla="*/ 0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529" h="110">
                      <a:moveTo>
                        <a:pt x="523" y="0"/>
                      </a:moveTo>
                      <a:lnTo>
                        <a:pt x="3" y="1"/>
                      </a:lnTo>
                      <a:lnTo>
                        <a:pt x="0" y="20"/>
                      </a:lnTo>
                      <a:lnTo>
                        <a:pt x="290" y="31"/>
                      </a:lnTo>
                      <a:lnTo>
                        <a:pt x="13" y="46"/>
                      </a:lnTo>
                      <a:lnTo>
                        <a:pt x="8" y="89"/>
                      </a:lnTo>
                      <a:lnTo>
                        <a:pt x="153" y="101"/>
                      </a:lnTo>
                      <a:lnTo>
                        <a:pt x="527" y="110"/>
                      </a:lnTo>
                      <a:lnTo>
                        <a:pt x="529" y="89"/>
                      </a:lnTo>
                      <a:lnTo>
                        <a:pt x="421" y="80"/>
                      </a:lnTo>
                      <a:lnTo>
                        <a:pt x="428" y="58"/>
                      </a:lnTo>
                      <a:lnTo>
                        <a:pt x="523" y="47"/>
                      </a:lnTo>
                      <a:lnTo>
                        <a:pt x="525" y="29"/>
                      </a:lnTo>
                      <a:lnTo>
                        <a:pt x="421" y="27"/>
                      </a:lnTo>
                      <a:lnTo>
                        <a:pt x="523" y="0"/>
                      </a:lnTo>
                      <a:lnTo>
                        <a:pt x="523" y="0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1" name="Freeform 317"/>
                <p:cNvSpPr>
                  <a:spLocks/>
                </p:cNvSpPr>
                <p:nvPr/>
              </p:nvSpPr>
              <p:spPr bwMode="auto">
                <a:xfrm>
                  <a:off x="4570" y="3763"/>
                  <a:ext cx="38" cy="66"/>
                </a:xfrm>
                <a:custGeom>
                  <a:avLst/>
                  <a:gdLst>
                    <a:gd name="T0" fmla="*/ 1 w 75"/>
                    <a:gd name="T1" fmla="*/ 34 h 131"/>
                    <a:gd name="T2" fmla="*/ 0 w 75"/>
                    <a:gd name="T3" fmla="*/ 0 h 131"/>
                    <a:gd name="T4" fmla="*/ 74 w 75"/>
                    <a:gd name="T5" fmla="*/ 3 h 131"/>
                    <a:gd name="T6" fmla="*/ 75 w 75"/>
                    <a:gd name="T7" fmla="*/ 124 h 131"/>
                    <a:gd name="T8" fmla="*/ 51 w 75"/>
                    <a:gd name="T9" fmla="*/ 131 h 131"/>
                    <a:gd name="T10" fmla="*/ 51 w 75"/>
                    <a:gd name="T11" fmla="*/ 129 h 131"/>
                    <a:gd name="T12" fmla="*/ 51 w 75"/>
                    <a:gd name="T13" fmla="*/ 123 h 131"/>
                    <a:gd name="T14" fmla="*/ 51 w 75"/>
                    <a:gd name="T15" fmla="*/ 114 h 131"/>
                    <a:gd name="T16" fmla="*/ 51 w 75"/>
                    <a:gd name="T17" fmla="*/ 105 h 131"/>
                    <a:gd name="T18" fmla="*/ 50 w 75"/>
                    <a:gd name="T19" fmla="*/ 94 h 131"/>
                    <a:gd name="T20" fmla="*/ 50 w 75"/>
                    <a:gd name="T21" fmla="*/ 83 h 131"/>
                    <a:gd name="T22" fmla="*/ 47 w 75"/>
                    <a:gd name="T23" fmla="*/ 72 h 131"/>
                    <a:gd name="T24" fmla="*/ 46 w 75"/>
                    <a:gd name="T25" fmla="*/ 65 h 131"/>
                    <a:gd name="T26" fmla="*/ 40 w 75"/>
                    <a:gd name="T27" fmla="*/ 56 h 131"/>
                    <a:gd name="T28" fmla="*/ 34 w 75"/>
                    <a:gd name="T29" fmla="*/ 50 h 131"/>
                    <a:gd name="T30" fmla="*/ 26 w 75"/>
                    <a:gd name="T31" fmla="*/ 45 h 131"/>
                    <a:gd name="T32" fmla="*/ 19 w 75"/>
                    <a:gd name="T33" fmla="*/ 42 h 131"/>
                    <a:gd name="T34" fmla="*/ 12 w 75"/>
                    <a:gd name="T35" fmla="*/ 38 h 131"/>
                    <a:gd name="T36" fmla="*/ 6 w 75"/>
                    <a:gd name="T37" fmla="*/ 35 h 131"/>
                    <a:gd name="T38" fmla="*/ 1 w 75"/>
                    <a:gd name="T39" fmla="*/ 34 h 131"/>
                    <a:gd name="T40" fmla="*/ 1 w 75"/>
                    <a:gd name="T41" fmla="*/ 34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75" h="131">
                      <a:moveTo>
                        <a:pt x="1" y="34"/>
                      </a:moveTo>
                      <a:lnTo>
                        <a:pt x="0" y="0"/>
                      </a:lnTo>
                      <a:lnTo>
                        <a:pt x="74" y="3"/>
                      </a:lnTo>
                      <a:lnTo>
                        <a:pt x="75" y="124"/>
                      </a:lnTo>
                      <a:lnTo>
                        <a:pt x="51" y="131"/>
                      </a:lnTo>
                      <a:lnTo>
                        <a:pt x="51" y="129"/>
                      </a:lnTo>
                      <a:lnTo>
                        <a:pt x="51" y="123"/>
                      </a:lnTo>
                      <a:lnTo>
                        <a:pt x="51" y="114"/>
                      </a:lnTo>
                      <a:lnTo>
                        <a:pt x="51" y="105"/>
                      </a:lnTo>
                      <a:lnTo>
                        <a:pt x="50" y="94"/>
                      </a:lnTo>
                      <a:lnTo>
                        <a:pt x="50" y="83"/>
                      </a:lnTo>
                      <a:lnTo>
                        <a:pt x="47" y="72"/>
                      </a:lnTo>
                      <a:lnTo>
                        <a:pt x="46" y="65"/>
                      </a:lnTo>
                      <a:lnTo>
                        <a:pt x="40" y="56"/>
                      </a:lnTo>
                      <a:lnTo>
                        <a:pt x="34" y="50"/>
                      </a:lnTo>
                      <a:lnTo>
                        <a:pt x="26" y="45"/>
                      </a:lnTo>
                      <a:lnTo>
                        <a:pt x="19" y="42"/>
                      </a:lnTo>
                      <a:lnTo>
                        <a:pt x="12" y="38"/>
                      </a:lnTo>
                      <a:lnTo>
                        <a:pt x="6" y="35"/>
                      </a:lnTo>
                      <a:lnTo>
                        <a:pt x="1" y="34"/>
                      </a:lnTo>
                      <a:lnTo>
                        <a:pt x="1" y="34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2" name="Freeform 318"/>
                <p:cNvSpPr>
                  <a:spLocks/>
                </p:cNvSpPr>
                <p:nvPr/>
              </p:nvSpPr>
              <p:spPr bwMode="auto">
                <a:xfrm>
                  <a:off x="4660" y="3760"/>
                  <a:ext cx="51" cy="72"/>
                </a:xfrm>
                <a:custGeom>
                  <a:avLst/>
                  <a:gdLst>
                    <a:gd name="T0" fmla="*/ 3 w 102"/>
                    <a:gd name="T1" fmla="*/ 0 h 143"/>
                    <a:gd name="T2" fmla="*/ 0 w 102"/>
                    <a:gd name="T3" fmla="*/ 143 h 143"/>
                    <a:gd name="T4" fmla="*/ 102 w 102"/>
                    <a:gd name="T5" fmla="*/ 143 h 143"/>
                    <a:gd name="T6" fmla="*/ 96 w 102"/>
                    <a:gd name="T7" fmla="*/ 3 h 143"/>
                    <a:gd name="T8" fmla="*/ 3 w 102"/>
                    <a:gd name="T9" fmla="*/ 0 h 143"/>
                    <a:gd name="T10" fmla="*/ 3 w 102"/>
                    <a:gd name="T11" fmla="*/ 0 h 1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2" h="143">
                      <a:moveTo>
                        <a:pt x="3" y="0"/>
                      </a:moveTo>
                      <a:lnTo>
                        <a:pt x="0" y="143"/>
                      </a:lnTo>
                      <a:lnTo>
                        <a:pt x="102" y="143"/>
                      </a:lnTo>
                      <a:lnTo>
                        <a:pt x="96" y="3"/>
                      </a:lnTo>
                      <a:lnTo>
                        <a:pt x="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3" name="Freeform 319"/>
                <p:cNvSpPr>
                  <a:spLocks/>
                </p:cNvSpPr>
                <p:nvPr/>
              </p:nvSpPr>
              <p:spPr bwMode="auto">
                <a:xfrm>
                  <a:off x="4758" y="3761"/>
                  <a:ext cx="51" cy="74"/>
                </a:xfrm>
                <a:custGeom>
                  <a:avLst/>
                  <a:gdLst>
                    <a:gd name="T0" fmla="*/ 0 w 102"/>
                    <a:gd name="T1" fmla="*/ 0 h 148"/>
                    <a:gd name="T2" fmla="*/ 11 w 102"/>
                    <a:gd name="T3" fmla="*/ 147 h 148"/>
                    <a:gd name="T4" fmla="*/ 102 w 102"/>
                    <a:gd name="T5" fmla="*/ 148 h 148"/>
                    <a:gd name="T6" fmla="*/ 97 w 102"/>
                    <a:gd name="T7" fmla="*/ 2 h 148"/>
                    <a:gd name="T8" fmla="*/ 0 w 102"/>
                    <a:gd name="T9" fmla="*/ 0 h 148"/>
                    <a:gd name="T10" fmla="*/ 0 w 102"/>
                    <a:gd name="T11" fmla="*/ 0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2" h="148">
                      <a:moveTo>
                        <a:pt x="0" y="0"/>
                      </a:moveTo>
                      <a:lnTo>
                        <a:pt x="11" y="147"/>
                      </a:lnTo>
                      <a:lnTo>
                        <a:pt x="102" y="148"/>
                      </a:lnTo>
                      <a:lnTo>
                        <a:pt x="97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4" name="Freeform 320"/>
                <p:cNvSpPr>
                  <a:spLocks/>
                </p:cNvSpPr>
                <p:nvPr/>
              </p:nvSpPr>
              <p:spPr bwMode="auto">
                <a:xfrm>
                  <a:off x="4568" y="3627"/>
                  <a:ext cx="798" cy="37"/>
                </a:xfrm>
                <a:custGeom>
                  <a:avLst/>
                  <a:gdLst>
                    <a:gd name="T0" fmla="*/ 46 w 1597"/>
                    <a:gd name="T1" fmla="*/ 3 h 73"/>
                    <a:gd name="T2" fmla="*/ 0 w 1597"/>
                    <a:gd name="T3" fmla="*/ 67 h 73"/>
                    <a:gd name="T4" fmla="*/ 1597 w 1597"/>
                    <a:gd name="T5" fmla="*/ 73 h 73"/>
                    <a:gd name="T6" fmla="*/ 1513 w 1597"/>
                    <a:gd name="T7" fmla="*/ 0 h 73"/>
                    <a:gd name="T8" fmla="*/ 46 w 1597"/>
                    <a:gd name="T9" fmla="*/ 3 h 73"/>
                    <a:gd name="T10" fmla="*/ 46 w 1597"/>
                    <a:gd name="T11" fmla="*/ 3 h 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597" h="73">
                      <a:moveTo>
                        <a:pt x="46" y="3"/>
                      </a:moveTo>
                      <a:lnTo>
                        <a:pt x="0" y="67"/>
                      </a:lnTo>
                      <a:lnTo>
                        <a:pt x="1597" y="73"/>
                      </a:lnTo>
                      <a:lnTo>
                        <a:pt x="1513" y="0"/>
                      </a:lnTo>
                      <a:lnTo>
                        <a:pt x="46" y="3"/>
                      </a:lnTo>
                      <a:lnTo>
                        <a:pt x="46" y="3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5" name="Freeform 321"/>
                <p:cNvSpPr>
                  <a:spLocks/>
                </p:cNvSpPr>
                <p:nvPr/>
              </p:nvSpPr>
              <p:spPr bwMode="auto">
                <a:xfrm>
                  <a:off x="4582" y="3593"/>
                  <a:ext cx="38" cy="34"/>
                </a:xfrm>
                <a:custGeom>
                  <a:avLst/>
                  <a:gdLst>
                    <a:gd name="T0" fmla="*/ 29 w 76"/>
                    <a:gd name="T1" fmla="*/ 0 h 68"/>
                    <a:gd name="T2" fmla="*/ 0 w 76"/>
                    <a:gd name="T3" fmla="*/ 68 h 68"/>
                    <a:gd name="T4" fmla="*/ 76 w 76"/>
                    <a:gd name="T5" fmla="*/ 67 h 68"/>
                    <a:gd name="T6" fmla="*/ 75 w 76"/>
                    <a:gd name="T7" fmla="*/ 2 h 68"/>
                    <a:gd name="T8" fmla="*/ 29 w 76"/>
                    <a:gd name="T9" fmla="*/ 0 h 68"/>
                    <a:gd name="T10" fmla="*/ 29 w 76"/>
                    <a:gd name="T11" fmla="*/ 0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6" h="68">
                      <a:moveTo>
                        <a:pt x="29" y="0"/>
                      </a:moveTo>
                      <a:lnTo>
                        <a:pt x="0" y="68"/>
                      </a:lnTo>
                      <a:lnTo>
                        <a:pt x="76" y="67"/>
                      </a:lnTo>
                      <a:lnTo>
                        <a:pt x="75" y="2"/>
                      </a:lnTo>
                      <a:lnTo>
                        <a:pt x="29" y="0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6" name="Freeform 322"/>
                <p:cNvSpPr>
                  <a:spLocks/>
                </p:cNvSpPr>
                <p:nvPr/>
              </p:nvSpPr>
              <p:spPr bwMode="auto">
                <a:xfrm>
                  <a:off x="4664" y="3602"/>
                  <a:ext cx="51" cy="28"/>
                </a:xfrm>
                <a:custGeom>
                  <a:avLst/>
                  <a:gdLst>
                    <a:gd name="T0" fmla="*/ 0 w 102"/>
                    <a:gd name="T1" fmla="*/ 3 h 57"/>
                    <a:gd name="T2" fmla="*/ 2 w 102"/>
                    <a:gd name="T3" fmla="*/ 57 h 57"/>
                    <a:gd name="T4" fmla="*/ 102 w 102"/>
                    <a:gd name="T5" fmla="*/ 50 h 57"/>
                    <a:gd name="T6" fmla="*/ 98 w 102"/>
                    <a:gd name="T7" fmla="*/ 0 h 57"/>
                    <a:gd name="T8" fmla="*/ 0 w 102"/>
                    <a:gd name="T9" fmla="*/ 3 h 57"/>
                    <a:gd name="T10" fmla="*/ 0 w 102"/>
                    <a:gd name="T11" fmla="*/ 3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2" h="57">
                      <a:moveTo>
                        <a:pt x="0" y="3"/>
                      </a:moveTo>
                      <a:lnTo>
                        <a:pt x="2" y="57"/>
                      </a:lnTo>
                      <a:lnTo>
                        <a:pt x="102" y="50"/>
                      </a:lnTo>
                      <a:lnTo>
                        <a:pt x="98" y="0"/>
                      </a:lnTo>
                      <a:lnTo>
                        <a:pt x="0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7" name="Freeform 323"/>
                <p:cNvSpPr>
                  <a:spLocks/>
                </p:cNvSpPr>
                <p:nvPr/>
              </p:nvSpPr>
              <p:spPr bwMode="auto">
                <a:xfrm>
                  <a:off x="4767" y="3600"/>
                  <a:ext cx="41" cy="31"/>
                </a:xfrm>
                <a:custGeom>
                  <a:avLst/>
                  <a:gdLst>
                    <a:gd name="T0" fmla="*/ 0 w 81"/>
                    <a:gd name="T1" fmla="*/ 3 h 63"/>
                    <a:gd name="T2" fmla="*/ 6 w 81"/>
                    <a:gd name="T3" fmla="*/ 63 h 63"/>
                    <a:gd name="T4" fmla="*/ 8 w 81"/>
                    <a:gd name="T5" fmla="*/ 62 h 63"/>
                    <a:gd name="T6" fmla="*/ 17 w 81"/>
                    <a:gd name="T7" fmla="*/ 62 h 63"/>
                    <a:gd name="T8" fmla="*/ 22 w 81"/>
                    <a:gd name="T9" fmla="*/ 60 h 63"/>
                    <a:gd name="T10" fmla="*/ 29 w 81"/>
                    <a:gd name="T11" fmla="*/ 60 h 63"/>
                    <a:gd name="T12" fmla="*/ 36 w 81"/>
                    <a:gd name="T13" fmla="*/ 60 h 63"/>
                    <a:gd name="T14" fmla="*/ 44 w 81"/>
                    <a:gd name="T15" fmla="*/ 60 h 63"/>
                    <a:gd name="T16" fmla="*/ 50 w 81"/>
                    <a:gd name="T17" fmla="*/ 59 h 63"/>
                    <a:gd name="T18" fmla="*/ 56 w 81"/>
                    <a:gd name="T19" fmla="*/ 58 h 63"/>
                    <a:gd name="T20" fmla="*/ 62 w 81"/>
                    <a:gd name="T21" fmla="*/ 57 h 63"/>
                    <a:gd name="T22" fmla="*/ 69 w 81"/>
                    <a:gd name="T23" fmla="*/ 57 h 63"/>
                    <a:gd name="T24" fmla="*/ 78 w 81"/>
                    <a:gd name="T25" fmla="*/ 56 h 63"/>
                    <a:gd name="T26" fmla="*/ 81 w 81"/>
                    <a:gd name="T27" fmla="*/ 54 h 63"/>
                    <a:gd name="T28" fmla="*/ 80 w 81"/>
                    <a:gd name="T29" fmla="*/ 50 h 63"/>
                    <a:gd name="T30" fmla="*/ 80 w 81"/>
                    <a:gd name="T31" fmla="*/ 43 h 63"/>
                    <a:gd name="T32" fmla="*/ 80 w 81"/>
                    <a:gd name="T33" fmla="*/ 34 h 63"/>
                    <a:gd name="T34" fmla="*/ 80 w 81"/>
                    <a:gd name="T35" fmla="*/ 25 h 63"/>
                    <a:gd name="T36" fmla="*/ 79 w 81"/>
                    <a:gd name="T37" fmla="*/ 14 h 63"/>
                    <a:gd name="T38" fmla="*/ 78 w 81"/>
                    <a:gd name="T39" fmla="*/ 7 h 63"/>
                    <a:gd name="T40" fmla="*/ 76 w 81"/>
                    <a:gd name="T41" fmla="*/ 1 h 63"/>
                    <a:gd name="T42" fmla="*/ 76 w 81"/>
                    <a:gd name="T43" fmla="*/ 0 h 63"/>
                    <a:gd name="T44" fmla="*/ 70 w 81"/>
                    <a:gd name="T45" fmla="*/ 0 h 63"/>
                    <a:gd name="T46" fmla="*/ 62 w 81"/>
                    <a:gd name="T47" fmla="*/ 0 h 63"/>
                    <a:gd name="T48" fmla="*/ 55 w 81"/>
                    <a:gd name="T49" fmla="*/ 0 h 63"/>
                    <a:gd name="T50" fmla="*/ 48 w 81"/>
                    <a:gd name="T51" fmla="*/ 0 h 63"/>
                    <a:gd name="T52" fmla="*/ 42 w 81"/>
                    <a:gd name="T53" fmla="*/ 0 h 63"/>
                    <a:gd name="T54" fmla="*/ 36 w 81"/>
                    <a:gd name="T55" fmla="*/ 1 h 63"/>
                    <a:gd name="T56" fmla="*/ 29 w 81"/>
                    <a:gd name="T57" fmla="*/ 1 h 63"/>
                    <a:gd name="T58" fmla="*/ 22 w 81"/>
                    <a:gd name="T59" fmla="*/ 1 h 63"/>
                    <a:gd name="T60" fmla="*/ 16 w 81"/>
                    <a:gd name="T61" fmla="*/ 1 h 63"/>
                    <a:gd name="T62" fmla="*/ 11 w 81"/>
                    <a:gd name="T63" fmla="*/ 2 h 63"/>
                    <a:gd name="T64" fmla="*/ 2 w 81"/>
                    <a:gd name="T65" fmla="*/ 2 h 63"/>
                    <a:gd name="T66" fmla="*/ 0 w 81"/>
                    <a:gd name="T67" fmla="*/ 3 h 63"/>
                    <a:gd name="T68" fmla="*/ 0 w 81"/>
                    <a:gd name="T69" fmla="*/ 3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81" h="63">
                      <a:moveTo>
                        <a:pt x="0" y="3"/>
                      </a:moveTo>
                      <a:lnTo>
                        <a:pt x="6" y="63"/>
                      </a:lnTo>
                      <a:lnTo>
                        <a:pt x="8" y="62"/>
                      </a:lnTo>
                      <a:lnTo>
                        <a:pt x="17" y="62"/>
                      </a:lnTo>
                      <a:lnTo>
                        <a:pt x="22" y="60"/>
                      </a:lnTo>
                      <a:lnTo>
                        <a:pt x="29" y="60"/>
                      </a:lnTo>
                      <a:lnTo>
                        <a:pt x="36" y="60"/>
                      </a:lnTo>
                      <a:lnTo>
                        <a:pt x="44" y="60"/>
                      </a:lnTo>
                      <a:lnTo>
                        <a:pt x="50" y="59"/>
                      </a:lnTo>
                      <a:lnTo>
                        <a:pt x="56" y="58"/>
                      </a:lnTo>
                      <a:lnTo>
                        <a:pt x="62" y="57"/>
                      </a:lnTo>
                      <a:lnTo>
                        <a:pt x="69" y="57"/>
                      </a:lnTo>
                      <a:lnTo>
                        <a:pt x="78" y="56"/>
                      </a:lnTo>
                      <a:lnTo>
                        <a:pt x="81" y="54"/>
                      </a:lnTo>
                      <a:lnTo>
                        <a:pt x="80" y="50"/>
                      </a:lnTo>
                      <a:lnTo>
                        <a:pt x="80" y="43"/>
                      </a:lnTo>
                      <a:lnTo>
                        <a:pt x="80" y="34"/>
                      </a:lnTo>
                      <a:lnTo>
                        <a:pt x="80" y="25"/>
                      </a:lnTo>
                      <a:lnTo>
                        <a:pt x="79" y="14"/>
                      </a:lnTo>
                      <a:lnTo>
                        <a:pt x="78" y="7"/>
                      </a:lnTo>
                      <a:lnTo>
                        <a:pt x="76" y="1"/>
                      </a:lnTo>
                      <a:lnTo>
                        <a:pt x="76" y="0"/>
                      </a:lnTo>
                      <a:lnTo>
                        <a:pt x="70" y="0"/>
                      </a:lnTo>
                      <a:lnTo>
                        <a:pt x="62" y="0"/>
                      </a:lnTo>
                      <a:lnTo>
                        <a:pt x="55" y="0"/>
                      </a:lnTo>
                      <a:lnTo>
                        <a:pt x="48" y="0"/>
                      </a:lnTo>
                      <a:lnTo>
                        <a:pt x="42" y="0"/>
                      </a:lnTo>
                      <a:lnTo>
                        <a:pt x="36" y="1"/>
                      </a:lnTo>
                      <a:lnTo>
                        <a:pt x="29" y="1"/>
                      </a:lnTo>
                      <a:lnTo>
                        <a:pt x="22" y="1"/>
                      </a:lnTo>
                      <a:lnTo>
                        <a:pt x="16" y="1"/>
                      </a:lnTo>
                      <a:lnTo>
                        <a:pt x="11" y="2"/>
                      </a:lnTo>
                      <a:lnTo>
                        <a:pt x="2" y="2"/>
                      </a:lnTo>
                      <a:lnTo>
                        <a:pt x="0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8" name="Freeform 324"/>
                <p:cNvSpPr>
                  <a:spLocks/>
                </p:cNvSpPr>
                <p:nvPr/>
              </p:nvSpPr>
              <p:spPr bwMode="auto">
                <a:xfrm>
                  <a:off x="4907" y="3599"/>
                  <a:ext cx="53" cy="31"/>
                </a:xfrm>
                <a:custGeom>
                  <a:avLst/>
                  <a:gdLst>
                    <a:gd name="T0" fmla="*/ 0 w 107"/>
                    <a:gd name="T1" fmla="*/ 0 h 60"/>
                    <a:gd name="T2" fmla="*/ 1 w 107"/>
                    <a:gd name="T3" fmla="*/ 60 h 60"/>
                    <a:gd name="T4" fmla="*/ 107 w 107"/>
                    <a:gd name="T5" fmla="*/ 55 h 60"/>
                    <a:gd name="T6" fmla="*/ 94 w 107"/>
                    <a:gd name="T7" fmla="*/ 0 h 60"/>
                    <a:gd name="T8" fmla="*/ 0 w 107"/>
                    <a:gd name="T9" fmla="*/ 0 h 60"/>
                    <a:gd name="T10" fmla="*/ 0 w 107"/>
                    <a:gd name="T11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7" h="60">
                      <a:moveTo>
                        <a:pt x="0" y="0"/>
                      </a:moveTo>
                      <a:lnTo>
                        <a:pt x="1" y="60"/>
                      </a:lnTo>
                      <a:lnTo>
                        <a:pt x="107" y="55"/>
                      </a:lnTo>
                      <a:lnTo>
                        <a:pt x="94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9" name="Freeform 325"/>
                <p:cNvSpPr>
                  <a:spLocks/>
                </p:cNvSpPr>
                <p:nvPr/>
              </p:nvSpPr>
              <p:spPr bwMode="auto">
                <a:xfrm>
                  <a:off x="5002" y="3599"/>
                  <a:ext cx="48" cy="34"/>
                </a:xfrm>
                <a:custGeom>
                  <a:avLst/>
                  <a:gdLst>
                    <a:gd name="T0" fmla="*/ 0 w 96"/>
                    <a:gd name="T1" fmla="*/ 0 h 68"/>
                    <a:gd name="T2" fmla="*/ 22 w 96"/>
                    <a:gd name="T3" fmla="*/ 68 h 68"/>
                    <a:gd name="T4" fmla="*/ 86 w 96"/>
                    <a:gd name="T5" fmla="*/ 65 h 68"/>
                    <a:gd name="T6" fmla="*/ 96 w 96"/>
                    <a:gd name="T7" fmla="*/ 0 h 68"/>
                    <a:gd name="T8" fmla="*/ 0 w 96"/>
                    <a:gd name="T9" fmla="*/ 0 h 68"/>
                    <a:gd name="T10" fmla="*/ 0 w 96"/>
                    <a:gd name="T11" fmla="*/ 0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6" h="68">
                      <a:moveTo>
                        <a:pt x="0" y="0"/>
                      </a:moveTo>
                      <a:lnTo>
                        <a:pt x="22" y="68"/>
                      </a:lnTo>
                      <a:lnTo>
                        <a:pt x="86" y="65"/>
                      </a:lnTo>
                      <a:lnTo>
                        <a:pt x="96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0" name="Freeform 326"/>
                <p:cNvSpPr>
                  <a:spLocks/>
                </p:cNvSpPr>
                <p:nvPr/>
              </p:nvSpPr>
              <p:spPr bwMode="auto">
                <a:xfrm>
                  <a:off x="5101" y="3598"/>
                  <a:ext cx="48" cy="36"/>
                </a:xfrm>
                <a:custGeom>
                  <a:avLst/>
                  <a:gdLst>
                    <a:gd name="T0" fmla="*/ 0 w 95"/>
                    <a:gd name="T1" fmla="*/ 0 h 72"/>
                    <a:gd name="T2" fmla="*/ 4 w 95"/>
                    <a:gd name="T3" fmla="*/ 72 h 72"/>
                    <a:gd name="T4" fmla="*/ 95 w 95"/>
                    <a:gd name="T5" fmla="*/ 62 h 72"/>
                    <a:gd name="T6" fmla="*/ 88 w 95"/>
                    <a:gd name="T7" fmla="*/ 3 h 72"/>
                    <a:gd name="T8" fmla="*/ 0 w 95"/>
                    <a:gd name="T9" fmla="*/ 0 h 72"/>
                    <a:gd name="T10" fmla="*/ 0 w 95"/>
                    <a:gd name="T11" fmla="*/ 0 h 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5" h="72">
                      <a:moveTo>
                        <a:pt x="0" y="0"/>
                      </a:moveTo>
                      <a:lnTo>
                        <a:pt x="4" y="72"/>
                      </a:lnTo>
                      <a:lnTo>
                        <a:pt x="95" y="62"/>
                      </a:lnTo>
                      <a:lnTo>
                        <a:pt x="88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1" name="Freeform 327"/>
                <p:cNvSpPr>
                  <a:spLocks/>
                </p:cNvSpPr>
                <p:nvPr/>
              </p:nvSpPr>
              <p:spPr bwMode="auto">
                <a:xfrm>
                  <a:off x="5253" y="3597"/>
                  <a:ext cx="77" cy="33"/>
                </a:xfrm>
                <a:custGeom>
                  <a:avLst/>
                  <a:gdLst>
                    <a:gd name="T0" fmla="*/ 12 w 154"/>
                    <a:gd name="T1" fmla="*/ 1 h 65"/>
                    <a:gd name="T2" fmla="*/ 11 w 154"/>
                    <a:gd name="T3" fmla="*/ 3 h 65"/>
                    <a:gd name="T4" fmla="*/ 8 w 154"/>
                    <a:gd name="T5" fmla="*/ 11 h 65"/>
                    <a:gd name="T6" fmla="*/ 6 w 154"/>
                    <a:gd name="T7" fmla="*/ 20 h 65"/>
                    <a:gd name="T8" fmla="*/ 5 w 154"/>
                    <a:gd name="T9" fmla="*/ 32 h 65"/>
                    <a:gd name="T10" fmla="*/ 1 w 154"/>
                    <a:gd name="T11" fmla="*/ 43 h 65"/>
                    <a:gd name="T12" fmla="*/ 0 w 154"/>
                    <a:gd name="T13" fmla="*/ 54 h 65"/>
                    <a:gd name="T14" fmla="*/ 0 w 154"/>
                    <a:gd name="T15" fmla="*/ 62 h 65"/>
                    <a:gd name="T16" fmla="*/ 1 w 154"/>
                    <a:gd name="T17" fmla="*/ 65 h 65"/>
                    <a:gd name="T18" fmla="*/ 2 w 154"/>
                    <a:gd name="T19" fmla="*/ 64 h 65"/>
                    <a:gd name="T20" fmla="*/ 6 w 154"/>
                    <a:gd name="T21" fmla="*/ 64 h 65"/>
                    <a:gd name="T22" fmla="*/ 12 w 154"/>
                    <a:gd name="T23" fmla="*/ 64 h 65"/>
                    <a:gd name="T24" fmla="*/ 19 w 154"/>
                    <a:gd name="T25" fmla="*/ 64 h 65"/>
                    <a:gd name="T26" fmla="*/ 27 w 154"/>
                    <a:gd name="T27" fmla="*/ 64 h 65"/>
                    <a:gd name="T28" fmla="*/ 36 w 154"/>
                    <a:gd name="T29" fmla="*/ 64 h 65"/>
                    <a:gd name="T30" fmla="*/ 46 w 154"/>
                    <a:gd name="T31" fmla="*/ 64 h 65"/>
                    <a:gd name="T32" fmla="*/ 57 w 154"/>
                    <a:gd name="T33" fmla="*/ 64 h 65"/>
                    <a:gd name="T34" fmla="*/ 65 w 154"/>
                    <a:gd name="T35" fmla="*/ 64 h 65"/>
                    <a:gd name="T36" fmla="*/ 75 w 154"/>
                    <a:gd name="T37" fmla="*/ 64 h 65"/>
                    <a:gd name="T38" fmla="*/ 84 w 154"/>
                    <a:gd name="T39" fmla="*/ 64 h 65"/>
                    <a:gd name="T40" fmla="*/ 92 w 154"/>
                    <a:gd name="T41" fmla="*/ 64 h 65"/>
                    <a:gd name="T42" fmla="*/ 98 w 154"/>
                    <a:gd name="T43" fmla="*/ 64 h 65"/>
                    <a:gd name="T44" fmla="*/ 104 w 154"/>
                    <a:gd name="T45" fmla="*/ 64 h 65"/>
                    <a:gd name="T46" fmla="*/ 107 w 154"/>
                    <a:gd name="T47" fmla="*/ 64 h 65"/>
                    <a:gd name="T48" fmla="*/ 109 w 154"/>
                    <a:gd name="T49" fmla="*/ 65 h 65"/>
                    <a:gd name="T50" fmla="*/ 154 w 154"/>
                    <a:gd name="T51" fmla="*/ 62 h 65"/>
                    <a:gd name="T52" fmla="*/ 99 w 154"/>
                    <a:gd name="T53" fmla="*/ 0 h 65"/>
                    <a:gd name="T54" fmla="*/ 12 w 154"/>
                    <a:gd name="T55" fmla="*/ 1 h 65"/>
                    <a:gd name="T56" fmla="*/ 12 w 154"/>
                    <a:gd name="T57" fmla="*/ 1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154" h="65">
                      <a:moveTo>
                        <a:pt x="12" y="1"/>
                      </a:moveTo>
                      <a:lnTo>
                        <a:pt x="11" y="3"/>
                      </a:lnTo>
                      <a:lnTo>
                        <a:pt x="8" y="11"/>
                      </a:lnTo>
                      <a:lnTo>
                        <a:pt x="6" y="20"/>
                      </a:lnTo>
                      <a:lnTo>
                        <a:pt x="5" y="32"/>
                      </a:lnTo>
                      <a:lnTo>
                        <a:pt x="1" y="43"/>
                      </a:lnTo>
                      <a:lnTo>
                        <a:pt x="0" y="54"/>
                      </a:lnTo>
                      <a:lnTo>
                        <a:pt x="0" y="62"/>
                      </a:lnTo>
                      <a:lnTo>
                        <a:pt x="1" y="65"/>
                      </a:lnTo>
                      <a:lnTo>
                        <a:pt x="2" y="64"/>
                      </a:lnTo>
                      <a:lnTo>
                        <a:pt x="6" y="64"/>
                      </a:lnTo>
                      <a:lnTo>
                        <a:pt x="12" y="64"/>
                      </a:lnTo>
                      <a:lnTo>
                        <a:pt x="19" y="64"/>
                      </a:lnTo>
                      <a:lnTo>
                        <a:pt x="27" y="64"/>
                      </a:lnTo>
                      <a:lnTo>
                        <a:pt x="36" y="64"/>
                      </a:lnTo>
                      <a:lnTo>
                        <a:pt x="46" y="64"/>
                      </a:lnTo>
                      <a:lnTo>
                        <a:pt x="57" y="64"/>
                      </a:lnTo>
                      <a:lnTo>
                        <a:pt x="65" y="64"/>
                      </a:lnTo>
                      <a:lnTo>
                        <a:pt x="75" y="64"/>
                      </a:lnTo>
                      <a:lnTo>
                        <a:pt x="84" y="64"/>
                      </a:lnTo>
                      <a:lnTo>
                        <a:pt x="92" y="64"/>
                      </a:lnTo>
                      <a:lnTo>
                        <a:pt x="98" y="64"/>
                      </a:lnTo>
                      <a:lnTo>
                        <a:pt x="104" y="64"/>
                      </a:lnTo>
                      <a:lnTo>
                        <a:pt x="107" y="64"/>
                      </a:lnTo>
                      <a:lnTo>
                        <a:pt x="109" y="65"/>
                      </a:lnTo>
                      <a:lnTo>
                        <a:pt x="154" y="62"/>
                      </a:lnTo>
                      <a:lnTo>
                        <a:pt x="99" y="0"/>
                      </a:lnTo>
                      <a:lnTo>
                        <a:pt x="12" y="1"/>
                      </a:lnTo>
                      <a:lnTo>
                        <a:pt x="12" y="1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2" name="Freeform 328"/>
                <p:cNvSpPr>
                  <a:spLocks/>
                </p:cNvSpPr>
                <p:nvPr/>
              </p:nvSpPr>
              <p:spPr bwMode="auto">
                <a:xfrm>
                  <a:off x="4974" y="3469"/>
                  <a:ext cx="315" cy="56"/>
                </a:xfrm>
                <a:custGeom>
                  <a:avLst/>
                  <a:gdLst>
                    <a:gd name="T0" fmla="*/ 609 w 628"/>
                    <a:gd name="T1" fmla="*/ 34 h 110"/>
                    <a:gd name="T2" fmla="*/ 593 w 628"/>
                    <a:gd name="T3" fmla="*/ 37 h 110"/>
                    <a:gd name="T4" fmla="*/ 568 w 628"/>
                    <a:gd name="T5" fmla="*/ 47 h 110"/>
                    <a:gd name="T6" fmla="*/ 548 w 628"/>
                    <a:gd name="T7" fmla="*/ 67 h 110"/>
                    <a:gd name="T8" fmla="*/ 537 w 628"/>
                    <a:gd name="T9" fmla="*/ 90 h 110"/>
                    <a:gd name="T10" fmla="*/ 536 w 628"/>
                    <a:gd name="T11" fmla="*/ 104 h 110"/>
                    <a:gd name="T12" fmla="*/ 345 w 628"/>
                    <a:gd name="T13" fmla="*/ 98 h 110"/>
                    <a:gd name="T14" fmla="*/ 336 w 628"/>
                    <a:gd name="T15" fmla="*/ 81 h 110"/>
                    <a:gd name="T16" fmla="*/ 324 w 628"/>
                    <a:gd name="T17" fmla="*/ 62 h 110"/>
                    <a:gd name="T18" fmla="*/ 306 w 628"/>
                    <a:gd name="T19" fmla="*/ 45 h 110"/>
                    <a:gd name="T20" fmla="*/ 281 w 628"/>
                    <a:gd name="T21" fmla="*/ 40 h 110"/>
                    <a:gd name="T22" fmla="*/ 256 w 628"/>
                    <a:gd name="T23" fmla="*/ 44 h 110"/>
                    <a:gd name="T24" fmla="*/ 239 w 628"/>
                    <a:gd name="T25" fmla="*/ 59 h 110"/>
                    <a:gd name="T26" fmla="*/ 229 w 628"/>
                    <a:gd name="T27" fmla="*/ 79 h 110"/>
                    <a:gd name="T28" fmla="*/ 223 w 628"/>
                    <a:gd name="T29" fmla="*/ 96 h 110"/>
                    <a:gd name="T30" fmla="*/ 158 w 628"/>
                    <a:gd name="T31" fmla="*/ 109 h 110"/>
                    <a:gd name="T32" fmla="*/ 152 w 628"/>
                    <a:gd name="T33" fmla="*/ 87 h 110"/>
                    <a:gd name="T34" fmla="*/ 144 w 628"/>
                    <a:gd name="T35" fmla="*/ 67 h 110"/>
                    <a:gd name="T36" fmla="*/ 129 w 628"/>
                    <a:gd name="T37" fmla="*/ 45 h 110"/>
                    <a:gd name="T38" fmla="*/ 109 w 628"/>
                    <a:gd name="T39" fmla="*/ 35 h 110"/>
                    <a:gd name="T40" fmla="*/ 82 w 628"/>
                    <a:gd name="T41" fmla="*/ 37 h 110"/>
                    <a:gd name="T42" fmla="*/ 61 w 628"/>
                    <a:gd name="T43" fmla="*/ 51 h 110"/>
                    <a:gd name="T44" fmla="*/ 45 w 628"/>
                    <a:gd name="T45" fmla="*/ 68 h 110"/>
                    <a:gd name="T46" fmla="*/ 34 w 628"/>
                    <a:gd name="T47" fmla="*/ 95 h 110"/>
                    <a:gd name="T48" fmla="*/ 0 w 628"/>
                    <a:gd name="T49" fmla="*/ 103 h 110"/>
                    <a:gd name="T50" fmla="*/ 0 w 628"/>
                    <a:gd name="T51" fmla="*/ 93 h 110"/>
                    <a:gd name="T52" fmla="*/ 6 w 628"/>
                    <a:gd name="T53" fmla="*/ 71 h 110"/>
                    <a:gd name="T54" fmla="*/ 18 w 628"/>
                    <a:gd name="T55" fmla="*/ 46 h 110"/>
                    <a:gd name="T56" fmla="*/ 44 w 628"/>
                    <a:gd name="T57" fmla="*/ 22 h 110"/>
                    <a:gd name="T58" fmla="*/ 71 w 628"/>
                    <a:gd name="T59" fmla="*/ 7 h 110"/>
                    <a:gd name="T60" fmla="*/ 95 w 628"/>
                    <a:gd name="T61" fmla="*/ 5 h 110"/>
                    <a:gd name="T62" fmla="*/ 113 w 628"/>
                    <a:gd name="T63" fmla="*/ 5 h 110"/>
                    <a:gd name="T64" fmla="*/ 142 w 628"/>
                    <a:gd name="T65" fmla="*/ 16 h 110"/>
                    <a:gd name="T66" fmla="*/ 164 w 628"/>
                    <a:gd name="T67" fmla="*/ 37 h 110"/>
                    <a:gd name="T68" fmla="*/ 176 w 628"/>
                    <a:gd name="T69" fmla="*/ 63 h 110"/>
                    <a:gd name="T70" fmla="*/ 182 w 628"/>
                    <a:gd name="T71" fmla="*/ 88 h 110"/>
                    <a:gd name="T72" fmla="*/ 186 w 628"/>
                    <a:gd name="T73" fmla="*/ 78 h 110"/>
                    <a:gd name="T74" fmla="*/ 194 w 628"/>
                    <a:gd name="T75" fmla="*/ 52 h 110"/>
                    <a:gd name="T76" fmla="*/ 212 w 628"/>
                    <a:gd name="T77" fmla="*/ 25 h 110"/>
                    <a:gd name="T78" fmla="*/ 239 w 628"/>
                    <a:gd name="T79" fmla="*/ 5 h 110"/>
                    <a:gd name="T80" fmla="*/ 266 w 628"/>
                    <a:gd name="T81" fmla="*/ 0 h 110"/>
                    <a:gd name="T82" fmla="*/ 287 w 628"/>
                    <a:gd name="T83" fmla="*/ 1 h 110"/>
                    <a:gd name="T84" fmla="*/ 308 w 628"/>
                    <a:gd name="T85" fmla="*/ 7 h 110"/>
                    <a:gd name="T86" fmla="*/ 337 w 628"/>
                    <a:gd name="T87" fmla="*/ 24 h 110"/>
                    <a:gd name="T88" fmla="*/ 355 w 628"/>
                    <a:gd name="T89" fmla="*/ 47 h 110"/>
                    <a:gd name="T90" fmla="*/ 363 w 628"/>
                    <a:gd name="T91" fmla="*/ 67 h 110"/>
                    <a:gd name="T92" fmla="*/ 368 w 628"/>
                    <a:gd name="T93" fmla="*/ 87 h 110"/>
                    <a:gd name="T94" fmla="*/ 495 w 628"/>
                    <a:gd name="T95" fmla="*/ 74 h 110"/>
                    <a:gd name="T96" fmla="*/ 501 w 628"/>
                    <a:gd name="T97" fmla="*/ 57 h 110"/>
                    <a:gd name="T98" fmla="*/ 512 w 628"/>
                    <a:gd name="T99" fmla="*/ 39 h 110"/>
                    <a:gd name="T100" fmla="*/ 528 w 628"/>
                    <a:gd name="T101" fmla="*/ 22 h 110"/>
                    <a:gd name="T102" fmla="*/ 552 w 628"/>
                    <a:gd name="T103" fmla="*/ 11 h 110"/>
                    <a:gd name="T104" fmla="*/ 575 w 628"/>
                    <a:gd name="T105" fmla="*/ 3 h 110"/>
                    <a:gd name="T106" fmla="*/ 608 w 628"/>
                    <a:gd name="T107" fmla="*/ 3 h 110"/>
                    <a:gd name="T108" fmla="*/ 626 w 628"/>
                    <a:gd name="T109" fmla="*/ 7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28" h="110">
                      <a:moveTo>
                        <a:pt x="628" y="8"/>
                      </a:moveTo>
                      <a:lnTo>
                        <a:pt x="611" y="34"/>
                      </a:lnTo>
                      <a:lnTo>
                        <a:pt x="609" y="34"/>
                      </a:lnTo>
                      <a:lnTo>
                        <a:pt x="605" y="34"/>
                      </a:lnTo>
                      <a:lnTo>
                        <a:pt x="599" y="35"/>
                      </a:lnTo>
                      <a:lnTo>
                        <a:pt x="593" y="37"/>
                      </a:lnTo>
                      <a:lnTo>
                        <a:pt x="584" y="40"/>
                      </a:lnTo>
                      <a:lnTo>
                        <a:pt x="576" y="44"/>
                      </a:lnTo>
                      <a:lnTo>
                        <a:pt x="568" y="47"/>
                      </a:lnTo>
                      <a:lnTo>
                        <a:pt x="560" y="53"/>
                      </a:lnTo>
                      <a:lnTo>
                        <a:pt x="553" y="59"/>
                      </a:lnTo>
                      <a:lnTo>
                        <a:pt x="548" y="67"/>
                      </a:lnTo>
                      <a:lnTo>
                        <a:pt x="543" y="75"/>
                      </a:lnTo>
                      <a:lnTo>
                        <a:pt x="541" y="84"/>
                      </a:lnTo>
                      <a:lnTo>
                        <a:pt x="537" y="90"/>
                      </a:lnTo>
                      <a:lnTo>
                        <a:pt x="536" y="97"/>
                      </a:lnTo>
                      <a:lnTo>
                        <a:pt x="536" y="102"/>
                      </a:lnTo>
                      <a:lnTo>
                        <a:pt x="536" y="104"/>
                      </a:lnTo>
                      <a:lnTo>
                        <a:pt x="349" y="110"/>
                      </a:lnTo>
                      <a:lnTo>
                        <a:pt x="348" y="107"/>
                      </a:lnTo>
                      <a:lnTo>
                        <a:pt x="345" y="98"/>
                      </a:lnTo>
                      <a:lnTo>
                        <a:pt x="342" y="92"/>
                      </a:lnTo>
                      <a:lnTo>
                        <a:pt x="340" y="87"/>
                      </a:lnTo>
                      <a:lnTo>
                        <a:pt x="336" y="81"/>
                      </a:lnTo>
                      <a:lnTo>
                        <a:pt x="334" y="75"/>
                      </a:lnTo>
                      <a:lnTo>
                        <a:pt x="329" y="68"/>
                      </a:lnTo>
                      <a:lnTo>
                        <a:pt x="324" y="62"/>
                      </a:lnTo>
                      <a:lnTo>
                        <a:pt x="318" y="54"/>
                      </a:lnTo>
                      <a:lnTo>
                        <a:pt x="313" y="51"/>
                      </a:lnTo>
                      <a:lnTo>
                        <a:pt x="306" y="45"/>
                      </a:lnTo>
                      <a:lnTo>
                        <a:pt x="298" y="42"/>
                      </a:lnTo>
                      <a:lnTo>
                        <a:pt x="290" y="40"/>
                      </a:lnTo>
                      <a:lnTo>
                        <a:pt x="281" y="40"/>
                      </a:lnTo>
                      <a:lnTo>
                        <a:pt x="270" y="39"/>
                      </a:lnTo>
                      <a:lnTo>
                        <a:pt x="263" y="41"/>
                      </a:lnTo>
                      <a:lnTo>
                        <a:pt x="256" y="44"/>
                      </a:lnTo>
                      <a:lnTo>
                        <a:pt x="250" y="48"/>
                      </a:lnTo>
                      <a:lnTo>
                        <a:pt x="244" y="53"/>
                      </a:lnTo>
                      <a:lnTo>
                        <a:pt x="239" y="59"/>
                      </a:lnTo>
                      <a:lnTo>
                        <a:pt x="235" y="65"/>
                      </a:lnTo>
                      <a:lnTo>
                        <a:pt x="233" y="73"/>
                      </a:lnTo>
                      <a:lnTo>
                        <a:pt x="229" y="79"/>
                      </a:lnTo>
                      <a:lnTo>
                        <a:pt x="227" y="85"/>
                      </a:lnTo>
                      <a:lnTo>
                        <a:pt x="224" y="90"/>
                      </a:lnTo>
                      <a:lnTo>
                        <a:pt x="223" y="96"/>
                      </a:lnTo>
                      <a:lnTo>
                        <a:pt x="222" y="103"/>
                      </a:lnTo>
                      <a:lnTo>
                        <a:pt x="222" y="107"/>
                      </a:lnTo>
                      <a:lnTo>
                        <a:pt x="158" y="109"/>
                      </a:lnTo>
                      <a:lnTo>
                        <a:pt x="156" y="104"/>
                      </a:lnTo>
                      <a:lnTo>
                        <a:pt x="154" y="95"/>
                      </a:lnTo>
                      <a:lnTo>
                        <a:pt x="152" y="87"/>
                      </a:lnTo>
                      <a:lnTo>
                        <a:pt x="149" y="81"/>
                      </a:lnTo>
                      <a:lnTo>
                        <a:pt x="147" y="74"/>
                      </a:lnTo>
                      <a:lnTo>
                        <a:pt x="144" y="67"/>
                      </a:lnTo>
                      <a:lnTo>
                        <a:pt x="139" y="59"/>
                      </a:lnTo>
                      <a:lnTo>
                        <a:pt x="135" y="52"/>
                      </a:lnTo>
                      <a:lnTo>
                        <a:pt x="129" y="45"/>
                      </a:lnTo>
                      <a:lnTo>
                        <a:pt x="125" y="41"/>
                      </a:lnTo>
                      <a:lnTo>
                        <a:pt x="116" y="36"/>
                      </a:lnTo>
                      <a:lnTo>
                        <a:pt x="109" y="35"/>
                      </a:lnTo>
                      <a:lnTo>
                        <a:pt x="102" y="34"/>
                      </a:lnTo>
                      <a:lnTo>
                        <a:pt x="92" y="36"/>
                      </a:lnTo>
                      <a:lnTo>
                        <a:pt x="82" y="37"/>
                      </a:lnTo>
                      <a:lnTo>
                        <a:pt x="74" y="41"/>
                      </a:lnTo>
                      <a:lnTo>
                        <a:pt x="67" y="46"/>
                      </a:lnTo>
                      <a:lnTo>
                        <a:pt x="61" y="51"/>
                      </a:lnTo>
                      <a:lnTo>
                        <a:pt x="55" y="56"/>
                      </a:lnTo>
                      <a:lnTo>
                        <a:pt x="50" y="62"/>
                      </a:lnTo>
                      <a:lnTo>
                        <a:pt x="45" y="68"/>
                      </a:lnTo>
                      <a:lnTo>
                        <a:pt x="42" y="74"/>
                      </a:lnTo>
                      <a:lnTo>
                        <a:pt x="36" y="84"/>
                      </a:lnTo>
                      <a:lnTo>
                        <a:pt x="34" y="95"/>
                      </a:lnTo>
                      <a:lnTo>
                        <a:pt x="33" y="101"/>
                      </a:lnTo>
                      <a:lnTo>
                        <a:pt x="33" y="104"/>
                      </a:lnTo>
                      <a:lnTo>
                        <a:pt x="0" y="103"/>
                      </a:lnTo>
                      <a:lnTo>
                        <a:pt x="0" y="101"/>
                      </a:lnTo>
                      <a:lnTo>
                        <a:pt x="0" y="98"/>
                      </a:lnTo>
                      <a:lnTo>
                        <a:pt x="0" y="93"/>
                      </a:lnTo>
                      <a:lnTo>
                        <a:pt x="2" y="87"/>
                      </a:lnTo>
                      <a:lnTo>
                        <a:pt x="4" y="79"/>
                      </a:lnTo>
                      <a:lnTo>
                        <a:pt x="6" y="71"/>
                      </a:lnTo>
                      <a:lnTo>
                        <a:pt x="10" y="63"/>
                      </a:lnTo>
                      <a:lnTo>
                        <a:pt x="14" y="56"/>
                      </a:lnTo>
                      <a:lnTo>
                        <a:pt x="18" y="46"/>
                      </a:lnTo>
                      <a:lnTo>
                        <a:pt x="25" y="37"/>
                      </a:lnTo>
                      <a:lnTo>
                        <a:pt x="33" y="29"/>
                      </a:lnTo>
                      <a:lnTo>
                        <a:pt x="44" y="22"/>
                      </a:lnTo>
                      <a:lnTo>
                        <a:pt x="53" y="14"/>
                      </a:lnTo>
                      <a:lnTo>
                        <a:pt x="65" y="10"/>
                      </a:lnTo>
                      <a:lnTo>
                        <a:pt x="71" y="7"/>
                      </a:lnTo>
                      <a:lnTo>
                        <a:pt x="79" y="6"/>
                      </a:lnTo>
                      <a:lnTo>
                        <a:pt x="85" y="5"/>
                      </a:lnTo>
                      <a:lnTo>
                        <a:pt x="95" y="5"/>
                      </a:lnTo>
                      <a:lnTo>
                        <a:pt x="101" y="3"/>
                      </a:lnTo>
                      <a:lnTo>
                        <a:pt x="108" y="3"/>
                      </a:lnTo>
                      <a:lnTo>
                        <a:pt x="113" y="5"/>
                      </a:lnTo>
                      <a:lnTo>
                        <a:pt x="120" y="6"/>
                      </a:lnTo>
                      <a:lnTo>
                        <a:pt x="131" y="10"/>
                      </a:lnTo>
                      <a:lnTo>
                        <a:pt x="142" y="16"/>
                      </a:lnTo>
                      <a:lnTo>
                        <a:pt x="150" y="22"/>
                      </a:lnTo>
                      <a:lnTo>
                        <a:pt x="158" y="29"/>
                      </a:lnTo>
                      <a:lnTo>
                        <a:pt x="164" y="37"/>
                      </a:lnTo>
                      <a:lnTo>
                        <a:pt x="170" y="47"/>
                      </a:lnTo>
                      <a:lnTo>
                        <a:pt x="172" y="54"/>
                      </a:lnTo>
                      <a:lnTo>
                        <a:pt x="176" y="63"/>
                      </a:lnTo>
                      <a:lnTo>
                        <a:pt x="178" y="70"/>
                      </a:lnTo>
                      <a:lnTo>
                        <a:pt x="181" y="79"/>
                      </a:lnTo>
                      <a:lnTo>
                        <a:pt x="182" y="88"/>
                      </a:lnTo>
                      <a:lnTo>
                        <a:pt x="183" y="93"/>
                      </a:lnTo>
                      <a:lnTo>
                        <a:pt x="183" y="88"/>
                      </a:lnTo>
                      <a:lnTo>
                        <a:pt x="186" y="78"/>
                      </a:lnTo>
                      <a:lnTo>
                        <a:pt x="188" y="69"/>
                      </a:lnTo>
                      <a:lnTo>
                        <a:pt x="190" y="61"/>
                      </a:lnTo>
                      <a:lnTo>
                        <a:pt x="194" y="52"/>
                      </a:lnTo>
                      <a:lnTo>
                        <a:pt x="200" y="44"/>
                      </a:lnTo>
                      <a:lnTo>
                        <a:pt x="205" y="34"/>
                      </a:lnTo>
                      <a:lnTo>
                        <a:pt x="212" y="25"/>
                      </a:lnTo>
                      <a:lnTo>
                        <a:pt x="220" y="17"/>
                      </a:lnTo>
                      <a:lnTo>
                        <a:pt x="229" y="11"/>
                      </a:lnTo>
                      <a:lnTo>
                        <a:pt x="239" y="5"/>
                      </a:lnTo>
                      <a:lnTo>
                        <a:pt x="251" y="1"/>
                      </a:lnTo>
                      <a:lnTo>
                        <a:pt x="258" y="0"/>
                      </a:lnTo>
                      <a:lnTo>
                        <a:pt x="266" y="0"/>
                      </a:lnTo>
                      <a:lnTo>
                        <a:pt x="273" y="0"/>
                      </a:lnTo>
                      <a:lnTo>
                        <a:pt x="281" y="1"/>
                      </a:lnTo>
                      <a:lnTo>
                        <a:pt x="287" y="1"/>
                      </a:lnTo>
                      <a:lnTo>
                        <a:pt x="295" y="2"/>
                      </a:lnTo>
                      <a:lnTo>
                        <a:pt x="301" y="3"/>
                      </a:lnTo>
                      <a:lnTo>
                        <a:pt x="308" y="7"/>
                      </a:lnTo>
                      <a:lnTo>
                        <a:pt x="319" y="11"/>
                      </a:lnTo>
                      <a:lnTo>
                        <a:pt x="330" y="18"/>
                      </a:lnTo>
                      <a:lnTo>
                        <a:pt x="337" y="24"/>
                      </a:lnTo>
                      <a:lnTo>
                        <a:pt x="345" y="31"/>
                      </a:lnTo>
                      <a:lnTo>
                        <a:pt x="349" y="39"/>
                      </a:lnTo>
                      <a:lnTo>
                        <a:pt x="355" y="47"/>
                      </a:lnTo>
                      <a:lnTo>
                        <a:pt x="358" y="53"/>
                      </a:lnTo>
                      <a:lnTo>
                        <a:pt x="361" y="61"/>
                      </a:lnTo>
                      <a:lnTo>
                        <a:pt x="363" y="67"/>
                      </a:lnTo>
                      <a:lnTo>
                        <a:pt x="365" y="74"/>
                      </a:lnTo>
                      <a:lnTo>
                        <a:pt x="366" y="84"/>
                      </a:lnTo>
                      <a:lnTo>
                        <a:pt x="368" y="87"/>
                      </a:lnTo>
                      <a:lnTo>
                        <a:pt x="493" y="84"/>
                      </a:lnTo>
                      <a:lnTo>
                        <a:pt x="493" y="80"/>
                      </a:lnTo>
                      <a:lnTo>
                        <a:pt x="495" y="74"/>
                      </a:lnTo>
                      <a:lnTo>
                        <a:pt x="495" y="68"/>
                      </a:lnTo>
                      <a:lnTo>
                        <a:pt x="497" y="63"/>
                      </a:lnTo>
                      <a:lnTo>
                        <a:pt x="501" y="57"/>
                      </a:lnTo>
                      <a:lnTo>
                        <a:pt x="505" y="52"/>
                      </a:lnTo>
                      <a:lnTo>
                        <a:pt x="507" y="45"/>
                      </a:lnTo>
                      <a:lnTo>
                        <a:pt x="512" y="39"/>
                      </a:lnTo>
                      <a:lnTo>
                        <a:pt x="516" y="33"/>
                      </a:lnTo>
                      <a:lnTo>
                        <a:pt x="523" y="28"/>
                      </a:lnTo>
                      <a:lnTo>
                        <a:pt x="528" y="22"/>
                      </a:lnTo>
                      <a:lnTo>
                        <a:pt x="535" y="17"/>
                      </a:lnTo>
                      <a:lnTo>
                        <a:pt x="542" y="13"/>
                      </a:lnTo>
                      <a:lnTo>
                        <a:pt x="552" y="11"/>
                      </a:lnTo>
                      <a:lnTo>
                        <a:pt x="559" y="7"/>
                      </a:lnTo>
                      <a:lnTo>
                        <a:pt x="568" y="6"/>
                      </a:lnTo>
                      <a:lnTo>
                        <a:pt x="575" y="3"/>
                      </a:lnTo>
                      <a:lnTo>
                        <a:pt x="584" y="3"/>
                      </a:lnTo>
                      <a:lnTo>
                        <a:pt x="596" y="2"/>
                      </a:lnTo>
                      <a:lnTo>
                        <a:pt x="608" y="3"/>
                      </a:lnTo>
                      <a:lnTo>
                        <a:pt x="615" y="3"/>
                      </a:lnTo>
                      <a:lnTo>
                        <a:pt x="622" y="6"/>
                      </a:lnTo>
                      <a:lnTo>
                        <a:pt x="626" y="7"/>
                      </a:lnTo>
                      <a:lnTo>
                        <a:pt x="628" y="8"/>
                      </a:lnTo>
                      <a:lnTo>
                        <a:pt x="628" y="8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3" name="Freeform 329"/>
                <p:cNvSpPr>
                  <a:spLocks/>
                </p:cNvSpPr>
                <p:nvPr/>
              </p:nvSpPr>
              <p:spPr bwMode="auto">
                <a:xfrm>
                  <a:off x="4905" y="3761"/>
                  <a:ext cx="54" cy="69"/>
                </a:xfrm>
                <a:custGeom>
                  <a:avLst/>
                  <a:gdLst>
                    <a:gd name="T0" fmla="*/ 4 w 110"/>
                    <a:gd name="T1" fmla="*/ 0 h 138"/>
                    <a:gd name="T2" fmla="*/ 0 w 110"/>
                    <a:gd name="T3" fmla="*/ 137 h 138"/>
                    <a:gd name="T4" fmla="*/ 110 w 110"/>
                    <a:gd name="T5" fmla="*/ 138 h 138"/>
                    <a:gd name="T6" fmla="*/ 105 w 110"/>
                    <a:gd name="T7" fmla="*/ 2 h 138"/>
                    <a:gd name="T8" fmla="*/ 4 w 110"/>
                    <a:gd name="T9" fmla="*/ 0 h 138"/>
                    <a:gd name="T10" fmla="*/ 4 w 110"/>
                    <a:gd name="T11" fmla="*/ 0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0" h="138">
                      <a:moveTo>
                        <a:pt x="4" y="0"/>
                      </a:moveTo>
                      <a:lnTo>
                        <a:pt x="0" y="137"/>
                      </a:lnTo>
                      <a:lnTo>
                        <a:pt x="110" y="138"/>
                      </a:lnTo>
                      <a:lnTo>
                        <a:pt x="105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4" name="Freeform 330"/>
                <p:cNvSpPr>
                  <a:spLocks/>
                </p:cNvSpPr>
                <p:nvPr/>
              </p:nvSpPr>
              <p:spPr bwMode="auto">
                <a:xfrm>
                  <a:off x="5005" y="3763"/>
                  <a:ext cx="49" cy="66"/>
                </a:xfrm>
                <a:custGeom>
                  <a:avLst/>
                  <a:gdLst>
                    <a:gd name="T0" fmla="*/ 3 w 97"/>
                    <a:gd name="T1" fmla="*/ 0 h 132"/>
                    <a:gd name="T2" fmla="*/ 1 w 97"/>
                    <a:gd name="T3" fmla="*/ 0 h 132"/>
                    <a:gd name="T4" fmla="*/ 0 w 97"/>
                    <a:gd name="T5" fmla="*/ 5 h 132"/>
                    <a:gd name="T6" fmla="*/ 0 w 97"/>
                    <a:gd name="T7" fmla="*/ 11 h 132"/>
                    <a:gd name="T8" fmla="*/ 0 w 97"/>
                    <a:gd name="T9" fmla="*/ 19 h 132"/>
                    <a:gd name="T10" fmla="*/ 0 w 97"/>
                    <a:gd name="T11" fmla="*/ 29 h 132"/>
                    <a:gd name="T12" fmla="*/ 0 w 97"/>
                    <a:gd name="T13" fmla="*/ 40 h 132"/>
                    <a:gd name="T14" fmla="*/ 0 w 97"/>
                    <a:gd name="T15" fmla="*/ 52 h 132"/>
                    <a:gd name="T16" fmla="*/ 0 w 97"/>
                    <a:gd name="T17" fmla="*/ 66 h 132"/>
                    <a:gd name="T18" fmla="*/ 0 w 97"/>
                    <a:gd name="T19" fmla="*/ 77 h 132"/>
                    <a:gd name="T20" fmla="*/ 0 w 97"/>
                    <a:gd name="T21" fmla="*/ 89 h 132"/>
                    <a:gd name="T22" fmla="*/ 0 w 97"/>
                    <a:gd name="T23" fmla="*/ 100 h 132"/>
                    <a:gd name="T24" fmla="*/ 0 w 97"/>
                    <a:gd name="T25" fmla="*/ 110 h 132"/>
                    <a:gd name="T26" fmla="*/ 0 w 97"/>
                    <a:gd name="T27" fmla="*/ 119 h 132"/>
                    <a:gd name="T28" fmla="*/ 0 w 97"/>
                    <a:gd name="T29" fmla="*/ 126 h 132"/>
                    <a:gd name="T30" fmla="*/ 0 w 97"/>
                    <a:gd name="T31" fmla="*/ 130 h 132"/>
                    <a:gd name="T32" fmla="*/ 0 w 97"/>
                    <a:gd name="T33" fmla="*/ 132 h 132"/>
                    <a:gd name="T34" fmla="*/ 97 w 97"/>
                    <a:gd name="T35" fmla="*/ 127 h 132"/>
                    <a:gd name="T36" fmla="*/ 96 w 97"/>
                    <a:gd name="T37" fmla="*/ 125 h 132"/>
                    <a:gd name="T38" fmla="*/ 96 w 97"/>
                    <a:gd name="T39" fmla="*/ 121 h 132"/>
                    <a:gd name="T40" fmla="*/ 96 w 97"/>
                    <a:gd name="T41" fmla="*/ 115 h 132"/>
                    <a:gd name="T42" fmla="*/ 96 w 97"/>
                    <a:gd name="T43" fmla="*/ 109 h 132"/>
                    <a:gd name="T44" fmla="*/ 96 w 97"/>
                    <a:gd name="T45" fmla="*/ 100 h 132"/>
                    <a:gd name="T46" fmla="*/ 96 w 97"/>
                    <a:gd name="T47" fmla="*/ 90 h 132"/>
                    <a:gd name="T48" fmla="*/ 96 w 97"/>
                    <a:gd name="T49" fmla="*/ 79 h 132"/>
                    <a:gd name="T50" fmla="*/ 96 w 97"/>
                    <a:gd name="T51" fmla="*/ 69 h 132"/>
                    <a:gd name="T52" fmla="*/ 94 w 97"/>
                    <a:gd name="T53" fmla="*/ 57 h 132"/>
                    <a:gd name="T54" fmla="*/ 94 w 97"/>
                    <a:gd name="T55" fmla="*/ 46 h 132"/>
                    <a:gd name="T56" fmla="*/ 93 w 97"/>
                    <a:gd name="T57" fmla="*/ 36 h 132"/>
                    <a:gd name="T58" fmla="*/ 93 w 97"/>
                    <a:gd name="T59" fmla="*/ 28 h 132"/>
                    <a:gd name="T60" fmla="*/ 92 w 97"/>
                    <a:gd name="T61" fmla="*/ 19 h 132"/>
                    <a:gd name="T62" fmla="*/ 92 w 97"/>
                    <a:gd name="T63" fmla="*/ 13 h 132"/>
                    <a:gd name="T64" fmla="*/ 92 w 97"/>
                    <a:gd name="T65" fmla="*/ 9 h 132"/>
                    <a:gd name="T66" fmla="*/ 92 w 97"/>
                    <a:gd name="T67" fmla="*/ 9 h 132"/>
                    <a:gd name="T68" fmla="*/ 86 w 97"/>
                    <a:gd name="T69" fmla="*/ 6 h 132"/>
                    <a:gd name="T70" fmla="*/ 76 w 97"/>
                    <a:gd name="T71" fmla="*/ 5 h 132"/>
                    <a:gd name="T72" fmla="*/ 69 w 97"/>
                    <a:gd name="T73" fmla="*/ 4 h 132"/>
                    <a:gd name="T74" fmla="*/ 63 w 97"/>
                    <a:gd name="T75" fmla="*/ 2 h 132"/>
                    <a:gd name="T76" fmla="*/ 53 w 97"/>
                    <a:gd name="T77" fmla="*/ 2 h 132"/>
                    <a:gd name="T78" fmla="*/ 46 w 97"/>
                    <a:gd name="T79" fmla="*/ 2 h 132"/>
                    <a:gd name="T80" fmla="*/ 39 w 97"/>
                    <a:gd name="T81" fmla="*/ 1 h 132"/>
                    <a:gd name="T82" fmla="*/ 29 w 97"/>
                    <a:gd name="T83" fmla="*/ 0 h 132"/>
                    <a:gd name="T84" fmla="*/ 23 w 97"/>
                    <a:gd name="T85" fmla="*/ 0 h 132"/>
                    <a:gd name="T86" fmla="*/ 17 w 97"/>
                    <a:gd name="T87" fmla="*/ 0 h 132"/>
                    <a:gd name="T88" fmla="*/ 6 w 97"/>
                    <a:gd name="T89" fmla="*/ 0 h 132"/>
                    <a:gd name="T90" fmla="*/ 3 w 97"/>
                    <a:gd name="T91" fmla="*/ 0 h 132"/>
                    <a:gd name="T92" fmla="*/ 3 w 97"/>
                    <a:gd name="T93" fmla="*/ 0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97" h="132">
                      <a:moveTo>
                        <a:pt x="3" y="0"/>
                      </a:moveTo>
                      <a:lnTo>
                        <a:pt x="1" y="0"/>
                      </a:lnTo>
                      <a:lnTo>
                        <a:pt x="0" y="5"/>
                      </a:lnTo>
                      <a:lnTo>
                        <a:pt x="0" y="11"/>
                      </a:lnTo>
                      <a:lnTo>
                        <a:pt x="0" y="19"/>
                      </a:lnTo>
                      <a:lnTo>
                        <a:pt x="0" y="29"/>
                      </a:lnTo>
                      <a:lnTo>
                        <a:pt x="0" y="40"/>
                      </a:lnTo>
                      <a:lnTo>
                        <a:pt x="0" y="52"/>
                      </a:lnTo>
                      <a:lnTo>
                        <a:pt x="0" y="66"/>
                      </a:lnTo>
                      <a:lnTo>
                        <a:pt x="0" y="77"/>
                      </a:lnTo>
                      <a:lnTo>
                        <a:pt x="0" y="89"/>
                      </a:lnTo>
                      <a:lnTo>
                        <a:pt x="0" y="100"/>
                      </a:lnTo>
                      <a:lnTo>
                        <a:pt x="0" y="110"/>
                      </a:lnTo>
                      <a:lnTo>
                        <a:pt x="0" y="119"/>
                      </a:lnTo>
                      <a:lnTo>
                        <a:pt x="0" y="126"/>
                      </a:lnTo>
                      <a:lnTo>
                        <a:pt x="0" y="130"/>
                      </a:lnTo>
                      <a:lnTo>
                        <a:pt x="0" y="132"/>
                      </a:lnTo>
                      <a:lnTo>
                        <a:pt x="97" y="127"/>
                      </a:lnTo>
                      <a:lnTo>
                        <a:pt x="96" y="125"/>
                      </a:lnTo>
                      <a:lnTo>
                        <a:pt x="96" y="121"/>
                      </a:lnTo>
                      <a:lnTo>
                        <a:pt x="96" y="115"/>
                      </a:lnTo>
                      <a:lnTo>
                        <a:pt x="96" y="109"/>
                      </a:lnTo>
                      <a:lnTo>
                        <a:pt x="96" y="100"/>
                      </a:lnTo>
                      <a:lnTo>
                        <a:pt x="96" y="90"/>
                      </a:lnTo>
                      <a:lnTo>
                        <a:pt x="96" y="79"/>
                      </a:lnTo>
                      <a:lnTo>
                        <a:pt x="96" y="69"/>
                      </a:lnTo>
                      <a:lnTo>
                        <a:pt x="94" y="57"/>
                      </a:lnTo>
                      <a:lnTo>
                        <a:pt x="94" y="46"/>
                      </a:lnTo>
                      <a:lnTo>
                        <a:pt x="93" y="36"/>
                      </a:lnTo>
                      <a:lnTo>
                        <a:pt x="93" y="28"/>
                      </a:lnTo>
                      <a:lnTo>
                        <a:pt x="92" y="19"/>
                      </a:lnTo>
                      <a:lnTo>
                        <a:pt x="92" y="13"/>
                      </a:lnTo>
                      <a:lnTo>
                        <a:pt x="92" y="9"/>
                      </a:lnTo>
                      <a:lnTo>
                        <a:pt x="92" y="9"/>
                      </a:lnTo>
                      <a:lnTo>
                        <a:pt x="86" y="6"/>
                      </a:lnTo>
                      <a:lnTo>
                        <a:pt x="76" y="5"/>
                      </a:lnTo>
                      <a:lnTo>
                        <a:pt x="69" y="4"/>
                      </a:lnTo>
                      <a:lnTo>
                        <a:pt x="63" y="2"/>
                      </a:lnTo>
                      <a:lnTo>
                        <a:pt x="53" y="2"/>
                      </a:lnTo>
                      <a:lnTo>
                        <a:pt x="46" y="2"/>
                      </a:lnTo>
                      <a:lnTo>
                        <a:pt x="39" y="1"/>
                      </a:lnTo>
                      <a:lnTo>
                        <a:pt x="29" y="0"/>
                      </a:lnTo>
                      <a:lnTo>
                        <a:pt x="23" y="0"/>
                      </a:lnTo>
                      <a:lnTo>
                        <a:pt x="17" y="0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5" name="Freeform 331"/>
                <p:cNvSpPr>
                  <a:spLocks/>
                </p:cNvSpPr>
                <p:nvPr/>
              </p:nvSpPr>
              <p:spPr bwMode="auto">
                <a:xfrm>
                  <a:off x="5098" y="3761"/>
                  <a:ext cx="54" cy="71"/>
                </a:xfrm>
                <a:custGeom>
                  <a:avLst/>
                  <a:gdLst>
                    <a:gd name="T0" fmla="*/ 5 w 108"/>
                    <a:gd name="T1" fmla="*/ 3 h 142"/>
                    <a:gd name="T2" fmla="*/ 0 w 108"/>
                    <a:gd name="T3" fmla="*/ 141 h 142"/>
                    <a:gd name="T4" fmla="*/ 108 w 108"/>
                    <a:gd name="T5" fmla="*/ 142 h 142"/>
                    <a:gd name="T6" fmla="*/ 97 w 108"/>
                    <a:gd name="T7" fmla="*/ 0 h 142"/>
                    <a:gd name="T8" fmla="*/ 5 w 108"/>
                    <a:gd name="T9" fmla="*/ 3 h 142"/>
                    <a:gd name="T10" fmla="*/ 5 w 108"/>
                    <a:gd name="T11" fmla="*/ 3 h 1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8" h="142">
                      <a:moveTo>
                        <a:pt x="5" y="3"/>
                      </a:moveTo>
                      <a:lnTo>
                        <a:pt x="0" y="141"/>
                      </a:lnTo>
                      <a:lnTo>
                        <a:pt x="108" y="142"/>
                      </a:lnTo>
                      <a:lnTo>
                        <a:pt x="97" y="0"/>
                      </a:lnTo>
                      <a:lnTo>
                        <a:pt x="5" y="3"/>
                      </a:lnTo>
                      <a:lnTo>
                        <a:pt x="5" y="3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6" name="Freeform 332"/>
                <p:cNvSpPr>
                  <a:spLocks/>
                </p:cNvSpPr>
                <p:nvPr/>
              </p:nvSpPr>
              <p:spPr bwMode="auto">
                <a:xfrm>
                  <a:off x="4893" y="3471"/>
                  <a:ext cx="82" cy="51"/>
                </a:xfrm>
                <a:custGeom>
                  <a:avLst/>
                  <a:gdLst>
                    <a:gd name="T0" fmla="*/ 137 w 165"/>
                    <a:gd name="T1" fmla="*/ 94 h 101"/>
                    <a:gd name="T2" fmla="*/ 165 w 165"/>
                    <a:gd name="T3" fmla="*/ 93 h 101"/>
                    <a:gd name="T4" fmla="*/ 164 w 165"/>
                    <a:gd name="T5" fmla="*/ 90 h 101"/>
                    <a:gd name="T6" fmla="*/ 163 w 165"/>
                    <a:gd name="T7" fmla="*/ 88 h 101"/>
                    <a:gd name="T8" fmla="*/ 160 w 165"/>
                    <a:gd name="T9" fmla="*/ 83 h 101"/>
                    <a:gd name="T10" fmla="*/ 159 w 165"/>
                    <a:gd name="T11" fmla="*/ 77 h 101"/>
                    <a:gd name="T12" fmla="*/ 155 w 165"/>
                    <a:gd name="T13" fmla="*/ 68 h 101"/>
                    <a:gd name="T14" fmla="*/ 152 w 165"/>
                    <a:gd name="T15" fmla="*/ 61 h 101"/>
                    <a:gd name="T16" fmla="*/ 147 w 165"/>
                    <a:gd name="T17" fmla="*/ 53 h 101"/>
                    <a:gd name="T18" fmla="*/ 143 w 165"/>
                    <a:gd name="T19" fmla="*/ 44 h 101"/>
                    <a:gd name="T20" fmla="*/ 136 w 165"/>
                    <a:gd name="T21" fmla="*/ 34 h 101"/>
                    <a:gd name="T22" fmla="*/ 130 w 165"/>
                    <a:gd name="T23" fmla="*/ 26 h 101"/>
                    <a:gd name="T24" fmla="*/ 123 w 165"/>
                    <a:gd name="T25" fmla="*/ 19 h 101"/>
                    <a:gd name="T26" fmla="*/ 115 w 165"/>
                    <a:gd name="T27" fmla="*/ 13 h 101"/>
                    <a:gd name="T28" fmla="*/ 106 w 165"/>
                    <a:gd name="T29" fmla="*/ 5 h 101"/>
                    <a:gd name="T30" fmla="*/ 97 w 165"/>
                    <a:gd name="T31" fmla="*/ 3 h 101"/>
                    <a:gd name="T32" fmla="*/ 87 w 165"/>
                    <a:gd name="T33" fmla="*/ 0 h 101"/>
                    <a:gd name="T34" fmla="*/ 78 w 165"/>
                    <a:gd name="T35" fmla="*/ 2 h 101"/>
                    <a:gd name="T36" fmla="*/ 66 w 165"/>
                    <a:gd name="T37" fmla="*/ 3 h 101"/>
                    <a:gd name="T38" fmla="*/ 56 w 165"/>
                    <a:gd name="T39" fmla="*/ 7 h 101"/>
                    <a:gd name="T40" fmla="*/ 46 w 165"/>
                    <a:gd name="T41" fmla="*/ 11 h 101"/>
                    <a:gd name="T42" fmla="*/ 39 w 165"/>
                    <a:gd name="T43" fmla="*/ 19 h 101"/>
                    <a:gd name="T44" fmla="*/ 32 w 165"/>
                    <a:gd name="T45" fmla="*/ 26 h 101"/>
                    <a:gd name="T46" fmla="*/ 26 w 165"/>
                    <a:gd name="T47" fmla="*/ 33 h 101"/>
                    <a:gd name="T48" fmla="*/ 20 w 165"/>
                    <a:gd name="T49" fmla="*/ 42 h 101"/>
                    <a:gd name="T50" fmla="*/ 16 w 165"/>
                    <a:gd name="T51" fmla="*/ 51 h 101"/>
                    <a:gd name="T52" fmla="*/ 11 w 165"/>
                    <a:gd name="T53" fmla="*/ 59 h 101"/>
                    <a:gd name="T54" fmla="*/ 7 w 165"/>
                    <a:gd name="T55" fmla="*/ 67 h 101"/>
                    <a:gd name="T56" fmla="*/ 4 w 165"/>
                    <a:gd name="T57" fmla="*/ 75 h 101"/>
                    <a:gd name="T58" fmla="*/ 3 w 165"/>
                    <a:gd name="T59" fmla="*/ 83 h 101"/>
                    <a:gd name="T60" fmla="*/ 0 w 165"/>
                    <a:gd name="T61" fmla="*/ 93 h 101"/>
                    <a:gd name="T62" fmla="*/ 0 w 165"/>
                    <a:gd name="T63" fmla="*/ 98 h 101"/>
                    <a:gd name="T64" fmla="*/ 15 w 165"/>
                    <a:gd name="T65" fmla="*/ 101 h 101"/>
                    <a:gd name="T66" fmla="*/ 15 w 165"/>
                    <a:gd name="T67" fmla="*/ 96 h 101"/>
                    <a:gd name="T68" fmla="*/ 17 w 165"/>
                    <a:gd name="T69" fmla="*/ 88 h 101"/>
                    <a:gd name="T70" fmla="*/ 18 w 165"/>
                    <a:gd name="T71" fmla="*/ 81 h 101"/>
                    <a:gd name="T72" fmla="*/ 21 w 165"/>
                    <a:gd name="T73" fmla="*/ 75 h 101"/>
                    <a:gd name="T74" fmla="*/ 24 w 165"/>
                    <a:gd name="T75" fmla="*/ 67 h 101"/>
                    <a:gd name="T76" fmla="*/ 29 w 165"/>
                    <a:gd name="T77" fmla="*/ 61 h 101"/>
                    <a:gd name="T78" fmla="*/ 33 w 165"/>
                    <a:gd name="T79" fmla="*/ 54 h 101"/>
                    <a:gd name="T80" fmla="*/ 38 w 165"/>
                    <a:gd name="T81" fmla="*/ 47 h 101"/>
                    <a:gd name="T82" fmla="*/ 44 w 165"/>
                    <a:gd name="T83" fmla="*/ 41 h 101"/>
                    <a:gd name="T84" fmla="*/ 51 w 165"/>
                    <a:gd name="T85" fmla="*/ 37 h 101"/>
                    <a:gd name="T86" fmla="*/ 57 w 165"/>
                    <a:gd name="T87" fmla="*/ 33 h 101"/>
                    <a:gd name="T88" fmla="*/ 66 w 165"/>
                    <a:gd name="T89" fmla="*/ 32 h 101"/>
                    <a:gd name="T90" fmla="*/ 73 w 165"/>
                    <a:gd name="T91" fmla="*/ 31 h 101"/>
                    <a:gd name="T92" fmla="*/ 84 w 165"/>
                    <a:gd name="T93" fmla="*/ 34 h 101"/>
                    <a:gd name="T94" fmla="*/ 91 w 165"/>
                    <a:gd name="T95" fmla="*/ 37 h 101"/>
                    <a:gd name="T96" fmla="*/ 100 w 165"/>
                    <a:gd name="T97" fmla="*/ 41 h 101"/>
                    <a:gd name="T98" fmla="*/ 106 w 165"/>
                    <a:gd name="T99" fmla="*/ 45 h 101"/>
                    <a:gd name="T100" fmla="*/ 113 w 165"/>
                    <a:gd name="T101" fmla="*/ 50 h 101"/>
                    <a:gd name="T102" fmla="*/ 121 w 165"/>
                    <a:gd name="T103" fmla="*/ 60 h 101"/>
                    <a:gd name="T104" fmla="*/ 129 w 165"/>
                    <a:gd name="T105" fmla="*/ 70 h 101"/>
                    <a:gd name="T106" fmla="*/ 132 w 165"/>
                    <a:gd name="T107" fmla="*/ 78 h 101"/>
                    <a:gd name="T108" fmla="*/ 135 w 165"/>
                    <a:gd name="T109" fmla="*/ 87 h 101"/>
                    <a:gd name="T110" fmla="*/ 136 w 165"/>
                    <a:gd name="T111" fmla="*/ 92 h 101"/>
                    <a:gd name="T112" fmla="*/ 137 w 165"/>
                    <a:gd name="T113" fmla="*/ 94 h 101"/>
                    <a:gd name="T114" fmla="*/ 137 w 165"/>
                    <a:gd name="T115" fmla="*/ 94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165" h="101">
                      <a:moveTo>
                        <a:pt x="137" y="94"/>
                      </a:moveTo>
                      <a:lnTo>
                        <a:pt x="165" y="93"/>
                      </a:lnTo>
                      <a:lnTo>
                        <a:pt x="164" y="90"/>
                      </a:lnTo>
                      <a:lnTo>
                        <a:pt x="163" y="88"/>
                      </a:lnTo>
                      <a:lnTo>
                        <a:pt x="160" y="83"/>
                      </a:lnTo>
                      <a:lnTo>
                        <a:pt x="159" y="77"/>
                      </a:lnTo>
                      <a:lnTo>
                        <a:pt x="155" y="68"/>
                      </a:lnTo>
                      <a:lnTo>
                        <a:pt x="152" y="61"/>
                      </a:lnTo>
                      <a:lnTo>
                        <a:pt x="147" y="53"/>
                      </a:lnTo>
                      <a:lnTo>
                        <a:pt x="143" y="44"/>
                      </a:lnTo>
                      <a:lnTo>
                        <a:pt x="136" y="34"/>
                      </a:lnTo>
                      <a:lnTo>
                        <a:pt x="130" y="26"/>
                      </a:lnTo>
                      <a:lnTo>
                        <a:pt x="123" y="19"/>
                      </a:lnTo>
                      <a:lnTo>
                        <a:pt x="115" y="13"/>
                      </a:lnTo>
                      <a:lnTo>
                        <a:pt x="106" y="5"/>
                      </a:lnTo>
                      <a:lnTo>
                        <a:pt x="97" y="3"/>
                      </a:lnTo>
                      <a:lnTo>
                        <a:pt x="87" y="0"/>
                      </a:lnTo>
                      <a:lnTo>
                        <a:pt x="78" y="2"/>
                      </a:lnTo>
                      <a:lnTo>
                        <a:pt x="66" y="3"/>
                      </a:lnTo>
                      <a:lnTo>
                        <a:pt x="56" y="7"/>
                      </a:lnTo>
                      <a:lnTo>
                        <a:pt x="46" y="11"/>
                      </a:lnTo>
                      <a:lnTo>
                        <a:pt x="39" y="19"/>
                      </a:lnTo>
                      <a:lnTo>
                        <a:pt x="32" y="26"/>
                      </a:lnTo>
                      <a:lnTo>
                        <a:pt x="26" y="33"/>
                      </a:lnTo>
                      <a:lnTo>
                        <a:pt x="20" y="42"/>
                      </a:lnTo>
                      <a:lnTo>
                        <a:pt x="16" y="51"/>
                      </a:lnTo>
                      <a:lnTo>
                        <a:pt x="11" y="59"/>
                      </a:lnTo>
                      <a:lnTo>
                        <a:pt x="7" y="67"/>
                      </a:lnTo>
                      <a:lnTo>
                        <a:pt x="4" y="75"/>
                      </a:lnTo>
                      <a:lnTo>
                        <a:pt x="3" y="83"/>
                      </a:lnTo>
                      <a:lnTo>
                        <a:pt x="0" y="93"/>
                      </a:lnTo>
                      <a:lnTo>
                        <a:pt x="0" y="98"/>
                      </a:lnTo>
                      <a:lnTo>
                        <a:pt x="15" y="101"/>
                      </a:lnTo>
                      <a:lnTo>
                        <a:pt x="15" y="96"/>
                      </a:lnTo>
                      <a:lnTo>
                        <a:pt x="17" y="88"/>
                      </a:lnTo>
                      <a:lnTo>
                        <a:pt x="18" y="81"/>
                      </a:lnTo>
                      <a:lnTo>
                        <a:pt x="21" y="75"/>
                      </a:lnTo>
                      <a:lnTo>
                        <a:pt x="24" y="67"/>
                      </a:lnTo>
                      <a:lnTo>
                        <a:pt x="29" y="61"/>
                      </a:lnTo>
                      <a:lnTo>
                        <a:pt x="33" y="54"/>
                      </a:lnTo>
                      <a:lnTo>
                        <a:pt x="38" y="47"/>
                      </a:lnTo>
                      <a:lnTo>
                        <a:pt x="44" y="41"/>
                      </a:lnTo>
                      <a:lnTo>
                        <a:pt x="51" y="37"/>
                      </a:lnTo>
                      <a:lnTo>
                        <a:pt x="57" y="33"/>
                      </a:lnTo>
                      <a:lnTo>
                        <a:pt x="66" y="32"/>
                      </a:lnTo>
                      <a:lnTo>
                        <a:pt x="73" y="31"/>
                      </a:lnTo>
                      <a:lnTo>
                        <a:pt x="84" y="34"/>
                      </a:lnTo>
                      <a:lnTo>
                        <a:pt x="91" y="37"/>
                      </a:lnTo>
                      <a:lnTo>
                        <a:pt x="100" y="41"/>
                      </a:lnTo>
                      <a:lnTo>
                        <a:pt x="106" y="45"/>
                      </a:lnTo>
                      <a:lnTo>
                        <a:pt x="113" y="50"/>
                      </a:lnTo>
                      <a:lnTo>
                        <a:pt x="121" y="60"/>
                      </a:lnTo>
                      <a:lnTo>
                        <a:pt x="129" y="70"/>
                      </a:lnTo>
                      <a:lnTo>
                        <a:pt x="132" y="78"/>
                      </a:lnTo>
                      <a:lnTo>
                        <a:pt x="135" y="87"/>
                      </a:lnTo>
                      <a:lnTo>
                        <a:pt x="136" y="92"/>
                      </a:lnTo>
                      <a:lnTo>
                        <a:pt x="137" y="94"/>
                      </a:lnTo>
                      <a:lnTo>
                        <a:pt x="137" y="94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7" name="Freeform 333"/>
                <p:cNvSpPr>
                  <a:spLocks/>
                </p:cNvSpPr>
                <p:nvPr/>
              </p:nvSpPr>
              <p:spPr bwMode="auto">
                <a:xfrm>
                  <a:off x="4732" y="3475"/>
                  <a:ext cx="155" cy="51"/>
                </a:xfrm>
                <a:custGeom>
                  <a:avLst/>
                  <a:gdLst>
                    <a:gd name="T0" fmla="*/ 309 w 309"/>
                    <a:gd name="T1" fmla="*/ 103 h 103"/>
                    <a:gd name="T2" fmla="*/ 150 w 309"/>
                    <a:gd name="T3" fmla="*/ 93 h 103"/>
                    <a:gd name="T4" fmla="*/ 144 w 309"/>
                    <a:gd name="T5" fmla="*/ 77 h 103"/>
                    <a:gd name="T6" fmla="*/ 138 w 309"/>
                    <a:gd name="T7" fmla="*/ 65 h 103"/>
                    <a:gd name="T8" fmla="*/ 131 w 309"/>
                    <a:gd name="T9" fmla="*/ 52 h 103"/>
                    <a:gd name="T10" fmla="*/ 120 w 309"/>
                    <a:gd name="T11" fmla="*/ 39 h 103"/>
                    <a:gd name="T12" fmla="*/ 108 w 309"/>
                    <a:gd name="T13" fmla="*/ 30 h 103"/>
                    <a:gd name="T14" fmla="*/ 92 w 309"/>
                    <a:gd name="T15" fmla="*/ 29 h 103"/>
                    <a:gd name="T16" fmla="*/ 75 w 309"/>
                    <a:gd name="T17" fmla="*/ 34 h 103"/>
                    <a:gd name="T18" fmla="*/ 60 w 309"/>
                    <a:gd name="T19" fmla="*/ 41 h 103"/>
                    <a:gd name="T20" fmla="*/ 48 w 309"/>
                    <a:gd name="T21" fmla="*/ 51 h 103"/>
                    <a:gd name="T22" fmla="*/ 40 w 309"/>
                    <a:gd name="T23" fmla="*/ 63 h 103"/>
                    <a:gd name="T24" fmla="*/ 31 w 309"/>
                    <a:gd name="T25" fmla="*/ 77 h 103"/>
                    <a:gd name="T26" fmla="*/ 26 w 309"/>
                    <a:gd name="T27" fmla="*/ 93 h 103"/>
                    <a:gd name="T28" fmla="*/ 0 w 309"/>
                    <a:gd name="T29" fmla="*/ 94 h 103"/>
                    <a:gd name="T30" fmla="*/ 0 w 309"/>
                    <a:gd name="T31" fmla="*/ 90 h 103"/>
                    <a:gd name="T32" fmla="*/ 2 w 309"/>
                    <a:gd name="T33" fmla="*/ 79 h 103"/>
                    <a:gd name="T34" fmla="*/ 7 w 309"/>
                    <a:gd name="T35" fmla="*/ 63 h 103"/>
                    <a:gd name="T36" fmla="*/ 16 w 309"/>
                    <a:gd name="T37" fmla="*/ 46 h 103"/>
                    <a:gd name="T38" fmla="*/ 26 w 309"/>
                    <a:gd name="T39" fmla="*/ 28 h 103"/>
                    <a:gd name="T40" fmla="*/ 45 w 309"/>
                    <a:gd name="T41" fmla="*/ 13 h 103"/>
                    <a:gd name="T42" fmla="*/ 66 w 309"/>
                    <a:gd name="T43" fmla="*/ 3 h 103"/>
                    <a:gd name="T44" fmla="*/ 80 w 309"/>
                    <a:gd name="T45" fmla="*/ 0 h 103"/>
                    <a:gd name="T46" fmla="*/ 96 w 309"/>
                    <a:gd name="T47" fmla="*/ 1 h 103"/>
                    <a:gd name="T48" fmla="*/ 109 w 309"/>
                    <a:gd name="T49" fmla="*/ 1 h 103"/>
                    <a:gd name="T50" fmla="*/ 122 w 309"/>
                    <a:gd name="T51" fmla="*/ 3 h 103"/>
                    <a:gd name="T52" fmla="*/ 143 w 309"/>
                    <a:gd name="T53" fmla="*/ 13 h 103"/>
                    <a:gd name="T54" fmla="*/ 156 w 309"/>
                    <a:gd name="T55" fmla="*/ 24 h 103"/>
                    <a:gd name="T56" fmla="*/ 167 w 309"/>
                    <a:gd name="T57" fmla="*/ 37 h 103"/>
                    <a:gd name="T58" fmla="*/ 172 w 309"/>
                    <a:gd name="T59" fmla="*/ 50 h 103"/>
                    <a:gd name="T60" fmla="*/ 176 w 309"/>
                    <a:gd name="T61" fmla="*/ 62 h 103"/>
                    <a:gd name="T62" fmla="*/ 177 w 309"/>
                    <a:gd name="T63" fmla="*/ 73 h 103"/>
                    <a:gd name="T64" fmla="*/ 292 w 309"/>
                    <a:gd name="T65" fmla="*/ 81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309" h="103">
                      <a:moveTo>
                        <a:pt x="292" y="81"/>
                      </a:moveTo>
                      <a:lnTo>
                        <a:pt x="309" y="103"/>
                      </a:lnTo>
                      <a:lnTo>
                        <a:pt x="151" y="98"/>
                      </a:lnTo>
                      <a:lnTo>
                        <a:pt x="150" y="93"/>
                      </a:lnTo>
                      <a:lnTo>
                        <a:pt x="147" y="85"/>
                      </a:lnTo>
                      <a:lnTo>
                        <a:pt x="144" y="77"/>
                      </a:lnTo>
                      <a:lnTo>
                        <a:pt x="142" y="71"/>
                      </a:lnTo>
                      <a:lnTo>
                        <a:pt x="138" y="65"/>
                      </a:lnTo>
                      <a:lnTo>
                        <a:pt x="136" y="59"/>
                      </a:lnTo>
                      <a:lnTo>
                        <a:pt x="131" y="52"/>
                      </a:lnTo>
                      <a:lnTo>
                        <a:pt x="126" y="45"/>
                      </a:lnTo>
                      <a:lnTo>
                        <a:pt x="120" y="39"/>
                      </a:lnTo>
                      <a:lnTo>
                        <a:pt x="115" y="35"/>
                      </a:lnTo>
                      <a:lnTo>
                        <a:pt x="108" y="30"/>
                      </a:lnTo>
                      <a:lnTo>
                        <a:pt x="100" y="29"/>
                      </a:lnTo>
                      <a:lnTo>
                        <a:pt x="92" y="29"/>
                      </a:lnTo>
                      <a:lnTo>
                        <a:pt x="85" y="31"/>
                      </a:lnTo>
                      <a:lnTo>
                        <a:pt x="75" y="34"/>
                      </a:lnTo>
                      <a:lnTo>
                        <a:pt x="68" y="37"/>
                      </a:lnTo>
                      <a:lnTo>
                        <a:pt x="60" y="41"/>
                      </a:lnTo>
                      <a:lnTo>
                        <a:pt x="54" y="47"/>
                      </a:lnTo>
                      <a:lnTo>
                        <a:pt x="48" y="51"/>
                      </a:lnTo>
                      <a:lnTo>
                        <a:pt x="43" y="57"/>
                      </a:lnTo>
                      <a:lnTo>
                        <a:pt x="40" y="63"/>
                      </a:lnTo>
                      <a:lnTo>
                        <a:pt x="37" y="69"/>
                      </a:lnTo>
                      <a:lnTo>
                        <a:pt x="31" y="77"/>
                      </a:lnTo>
                      <a:lnTo>
                        <a:pt x="28" y="87"/>
                      </a:lnTo>
                      <a:lnTo>
                        <a:pt x="26" y="93"/>
                      </a:lnTo>
                      <a:lnTo>
                        <a:pt x="26" y="96"/>
                      </a:lnTo>
                      <a:lnTo>
                        <a:pt x="0" y="94"/>
                      </a:lnTo>
                      <a:lnTo>
                        <a:pt x="0" y="92"/>
                      </a:lnTo>
                      <a:lnTo>
                        <a:pt x="0" y="90"/>
                      </a:lnTo>
                      <a:lnTo>
                        <a:pt x="0" y="85"/>
                      </a:lnTo>
                      <a:lnTo>
                        <a:pt x="2" y="79"/>
                      </a:lnTo>
                      <a:lnTo>
                        <a:pt x="3" y="70"/>
                      </a:lnTo>
                      <a:lnTo>
                        <a:pt x="7" y="63"/>
                      </a:lnTo>
                      <a:lnTo>
                        <a:pt x="9" y="54"/>
                      </a:lnTo>
                      <a:lnTo>
                        <a:pt x="16" y="46"/>
                      </a:lnTo>
                      <a:lnTo>
                        <a:pt x="19" y="36"/>
                      </a:lnTo>
                      <a:lnTo>
                        <a:pt x="26" y="28"/>
                      </a:lnTo>
                      <a:lnTo>
                        <a:pt x="34" y="19"/>
                      </a:lnTo>
                      <a:lnTo>
                        <a:pt x="45" y="13"/>
                      </a:lnTo>
                      <a:lnTo>
                        <a:pt x="54" y="6"/>
                      </a:lnTo>
                      <a:lnTo>
                        <a:pt x="66" y="3"/>
                      </a:lnTo>
                      <a:lnTo>
                        <a:pt x="73" y="1"/>
                      </a:lnTo>
                      <a:lnTo>
                        <a:pt x="80" y="0"/>
                      </a:lnTo>
                      <a:lnTo>
                        <a:pt x="87" y="0"/>
                      </a:lnTo>
                      <a:lnTo>
                        <a:pt x="96" y="1"/>
                      </a:lnTo>
                      <a:lnTo>
                        <a:pt x="102" y="1"/>
                      </a:lnTo>
                      <a:lnTo>
                        <a:pt x="109" y="1"/>
                      </a:lnTo>
                      <a:lnTo>
                        <a:pt x="115" y="2"/>
                      </a:lnTo>
                      <a:lnTo>
                        <a:pt x="122" y="3"/>
                      </a:lnTo>
                      <a:lnTo>
                        <a:pt x="132" y="7"/>
                      </a:lnTo>
                      <a:lnTo>
                        <a:pt x="143" y="13"/>
                      </a:lnTo>
                      <a:lnTo>
                        <a:pt x="149" y="17"/>
                      </a:lnTo>
                      <a:lnTo>
                        <a:pt x="156" y="24"/>
                      </a:lnTo>
                      <a:lnTo>
                        <a:pt x="162" y="30"/>
                      </a:lnTo>
                      <a:lnTo>
                        <a:pt x="167" y="37"/>
                      </a:lnTo>
                      <a:lnTo>
                        <a:pt x="170" y="43"/>
                      </a:lnTo>
                      <a:lnTo>
                        <a:pt x="172" y="50"/>
                      </a:lnTo>
                      <a:lnTo>
                        <a:pt x="173" y="56"/>
                      </a:lnTo>
                      <a:lnTo>
                        <a:pt x="176" y="62"/>
                      </a:lnTo>
                      <a:lnTo>
                        <a:pt x="176" y="69"/>
                      </a:lnTo>
                      <a:lnTo>
                        <a:pt x="177" y="73"/>
                      </a:lnTo>
                      <a:lnTo>
                        <a:pt x="292" y="81"/>
                      </a:lnTo>
                      <a:lnTo>
                        <a:pt x="292" y="81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8" name="Freeform 334"/>
                <p:cNvSpPr>
                  <a:spLocks/>
                </p:cNvSpPr>
                <p:nvPr/>
              </p:nvSpPr>
              <p:spPr bwMode="auto">
                <a:xfrm>
                  <a:off x="4551" y="3477"/>
                  <a:ext cx="170" cy="51"/>
                </a:xfrm>
                <a:custGeom>
                  <a:avLst/>
                  <a:gdLst>
                    <a:gd name="T0" fmla="*/ 338 w 340"/>
                    <a:gd name="T1" fmla="*/ 88 h 102"/>
                    <a:gd name="T2" fmla="*/ 331 w 340"/>
                    <a:gd name="T3" fmla="*/ 68 h 102"/>
                    <a:gd name="T4" fmla="*/ 325 w 340"/>
                    <a:gd name="T5" fmla="*/ 51 h 102"/>
                    <a:gd name="T6" fmla="*/ 315 w 340"/>
                    <a:gd name="T7" fmla="*/ 33 h 102"/>
                    <a:gd name="T8" fmla="*/ 303 w 340"/>
                    <a:gd name="T9" fmla="*/ 17 h 102"/>
                    <a:gd name="T10" fmla="*/ 286 w 340"/>
                    <a:gd name="T11" fmla="*/ 5 h 102"/>
                    <a:gd name="T12" fmla="*/ 267 w 340"/>
                    <a:gd name="T13" fmla="*/ 0 h 102"/>
                    <a:gd name="T14" fmla="*/ 245 w 340"/>
                    <a:gd name="T15" fmla="*/ 4 h 102"/>
                    <a:gd name="T16" fmla="*/ 223 w 340"/>
                    <a:gd name="T17" fmla="*/ 11 h 102"/>
                    <a:gd name="T18" fmla="*/ 207 w 340"/>
                    <a:gd name="T19" fmla="*/ 21 h 102"/>
                    <a:gd name="T20" fmla="*/ 193 w 340"/>
                    <a:gd name="T21" fmla="*/ 33 h 102"/>
                    <a:gd name="T22" fmla="*/ 183 w 340"/>
                    <a:gd name="T23" fmla="*/ 44 h 102"/>
                    <a:gd name="T24" fmla="*/ 175 w 340"/>
                    <a:gd name="T25" fmla="*/ 54 h 102"/>
                    <a:gd name="T26" fmla="*/ 169 w 340"/>
                    <a:gd name="T27" fmla="*/ 65 h 102"/>
                    <a:gd name="T28" fmla="*/ 167 w 340"/>
                    <a:gd name="T29" fmla="*/ 65 h 102"/>
                    <a:gd name="T30" fmla="*/ 161 w 340"/>
                    <a:gd name="T31" fmla="*/ 50 h 102"/>
                    <a:gd name="T32" fmla="*/ 155 w 340"/>
                    <a:gd name="T33" fmla="*/ 39 h 102"/>
                    <a:gd name="T34" fmla="*/ 146 w 340"/>
                    <a:gd name="T35" fmla="*/ 26 h 102"/>
                    <a:gd name="T36" fmla="*/ 135 w 340"/>
                    <a:gd name="T37" fmla="*/ 14 h 102"/>
                    <a:gd name="T38" fmla="*/ 120 w 340"/>
                    <a:gd name="T39" fmla="*/ 5 h 102"/>
                    <a:gd name="T40" fmla="*/ 102 w 340"/>
                    <a:gd name="T41" fmla="*/ 0 h 102"/>
                    <a:gd name="T42" fmla="*/ 80 w 340"/>
                    <a:gd name="T43" fmla="*/ 2 h 102"/>
                    <a:gd name="T44" fmla="*/ 59 w 340"/>
                    <a:gd name="T45" fmla="*/ 4 h 102"/>
                    <a:gd name="T46" fmla="*/ 42 w 340"/>
                    <a:gd name="T47" fmla="*/ 10 h 102"/>
                    <a:gd name="T48" fmla="*/ 28 w 340"/>
                    <a:gd name="T49" fmla="*/ 17 h 102"/>
                    <a:gd name="T50" fmla="*/ 16 w 340"/>
                    <a:gd name="T51" fmla="*/ 23 h 102"/>
                    <a:gd name="T52" fmla="*/ 7 w 340"/>
                    <a:gd name="T53" fmla="*/ 31 h 102"/>
                    <a:gd name="T54" fmla="*/ 0 w 340"/>
                    <a:gd name="T55" fmla="*/ 38 h 102"/>
                    <a:gd name="T56" fmla="*/ 15 w 340"/>
                    <a:gd name="T57" fmla="*/ 84 h 102"/>
                    <a:gd name="T58" fmla="*/ 22 w 340"/>
                    <a:gd name="T59" fmla="*/ 71 h 102"/>
                    <a:gd name="T60" fmla="*/ 29 w 340"/>
                    <a:gd name="T61" fmla="*/ 57 h 102"/>
                    <a:gd name="T62" fmla="*/ 41 w 340"/>
                    <a:gd name="T63" fmla="*/ 45 h 102"/>
                    <a:gd name="T64" fmla="*/ 53 w 340"/>
                    <a:gd name="T65" fmla="*/ 33 h 102"/>
                    <a:gd name="T66" fmla="*/ 68 w 340"/>
                    <a:gd name="T67" fmla="*/ 26 h 102"/>
                    <a:gd name="T68" fmla="*/ 82 w 340"/>
                    <a:gd name="T69" fmla="*/ 23 h 102"/>
                    <a:gd name="T70" fmla="*/ 98 w 340"/>
                    <a:gd name="T71" fmla="*/ 32 h 102"/>
                    <a:gd name="T72" fmla="*/ 110 w 340"/>
                    <a:gd name="T73" fmla="*/ 43 h 102"/>
                    <a:gd name="T74" fmla="*/ 120 w 340"/>
                    <a:gd name="T75" fmla="*/ 55 h 102"/>
                    <a:gd name="T76" fmla="*/ 127 w 340"/>
                    <a:gd name="T77" fmla="*/ 66 h 102"/>
                    <a:gd name="T78" fmla="*/ 133 w 340"/>
                    <a:gd name="T79" fmla="*/ 77 h 102"/>
                    <a:gd name="T80" fmla="*/ 138 w 340"/>
                    <a:gd name="T81" fmla="*/ 93 h 102"/>
                    <a:gd name="T82" fmla="*/ 141 w 340"/>
                    <a:gd name="T83" fmla="*/ 99 h 102"/>
                    <a:gd name="T84" fmla="*/ 201 w 340"/>
                    <a:gd name="T85" fmla="*/ 99 h 102"/>
                    <a:gd name="T86" fmla="*/ 207 w 340"/>
                    <a:gd name="T87" fmla="*/ 85 h 102"/>
                    <a:gd name="T88" fmla="*/ 214 w 340"/>
                    <a:gd name="T89" fmla="*/ 74 h 102"/>
                    <a:gd name="T90" fmla="*/ 222 w 340"/>
                    <a:gd name="T91" fmla="*/ 61 h 102"/>
                    <a:gd name="T92" fmla="*/ 232 w 340"/>
                    <a:gd name="T93" fmla="*/ 49 h 102"/>
                    <a:gd name="T94" fmla="*/ 245 w 340"/>
                    <a:gd name="T95" fmla="*/ 39 h 102"/>
                    <a:gd name="T96" fmla="*/ 260 w 340"/>
                    <a:gd name="T97" fmla="*/ 34 h 102"/>
                    <a:gd name="T98" fmla="*/ 274 w 340"/>
                    <a:gd name="T99" fmla="*/ 34 h 102"/>
                    <a:gd name="T100" fmla="*/ 288 w 340"/>
                    <a:gd name="T101" fmla="*/ 39 h 102"/>
                    <a:gd name="T102" fmla="*/ 298 w 340"/>
                    <a:gd name="T103" fmla="*/ 47 h 102"/>
                    <a:gd name="T104" fmla="*/ 307 w 340"/>
                    <a:gd name="T105" fmla="*/ 57 h 102"/>
                    <a:gd name="T106" fmla="*/ 317 w 340"/>
                    <a:gd name="T107" fmla="*/ 74 h 102"/>
                    <a:gd name="T108" fmla="*/ 323 w 340"/>
                    <a:gd name="T109" fmla="*/ 91 h 102"/>
                    <a:gd name="T110" fmla="*/ 340 w 340"/>
                    <a:gd name="T111" fmla="*/ 93 h 1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340" h="102">
                      <a:moveTo>
                        <a:pt x="340" y="93"/>
                      </a:moveTo>
                      <a:lnTo>
                        <a:pt x="338" y="88"/>
                      </a:lnTo>
                      <a:lnTo>
                        <a:pt x="335" y="77"/>
                      </a:lnTo>
                      <a:lnTo>
                        <a:pt x="331" y="68"/>
                      </a:lnTo>
                      <a:lnTo>
                        <a:pt x="329" y="60"/>
                      </a:lnTo>
                      <a:lnTo>
                        <a:pt x="325" y="51"/>
                      </a:lnTo>
                      <a:lnTo>
                        <a:pt x="322" y="43"/>
                      </a:lnTo>
                      <a:lnTo>
                        <a:pt x="315" y="33"/>
                      </a:lnTo>
                      <a:lnTo>
                        <a:pt x="311" y="25"/>
                      </a:lnTo>
                      <a:lnTo>
                        <a:pt x="303" y="17"/>
                      </a:lnTo>
                      <a:lnTo>
                        <a:pt x="296" y="11"/>
                      </a:lnTo>
                      <a:lnTo>
                        <a:pt x="286" y="5"/>
                      </a:lnTo>
                      <a:lnTo>
                        <a:pt x="278" y="2"/>
                      </a:lnTo>
                      <a:lnTo>
                        <a:pt x="267" y="0"/>
                      </a:lnTo>
                      <a:lnTo>
                        <a:pt x="257" y="3"/>
                      </a:lnTo>
                      <a:lnTo>
                        <a:pt x="245" y="4"/>
                      </a:lnTo>
                      <a:lnTo>
                        <a:pt x="234" y="8"/>
                      </a:lnTo>
                      <a:lnTo>
                        <a:pt x="223" y="11"/>
                      </a:lnTo>
                      <a:lnTo>
                        <a:pt x="216" y="17"/>
                      </a:lnTo>
                      <a:lnTo>
                        <a:pt x="207" y="21"/>
                      </a:lnTo>
                      <a:lnTo>
                        <a:pt x="200" y="27"/>
                      </a:lnTo>
                      <a:lnTo>
                        <a:pt x="193" y="33"/>
                      </a:lnTo>
                      <a:lnTo>
                        <a:pt x="189" y="39"/>
                      </a:lnTo>
                      <a:lnTo>
                        <a:pt x="183" y="44"/>
                      </a:lnTo>
                      <a:lnTo>
                        <a:pt x="180" y="49"/>
                      </a:lnTo>
                      <a:lnTo>
                        <a:pt x="175" y="54"/>
                      </a:lnTo>
                      <a:lnTo>
                        <a:pt x="173" y="59"/>
                      </a:lnTo>
                      <a:lnTo>
                        <a:pt x="169" y="65"/>
                      </a:lnTo>
                      <a:lnTo>
                        <a:pt x="169" y="68"/>
                      </a:lnTo>
                      <a:lnTo>
                        <a:pt x="167" y="65"/>
                      </a:lnTo>
                      <a:lnTo>
                        <a:pt x="164" y="56"/>
                      </a:lnTo>
                      <a:lnTo>
                        <a:pt x="161" y="50"/>
                      </a:lnTo>
                      <a:lnTo>
                        <a:pt x="159" y="45"/>
                      </a:lnTo>
                      <a:lnTo>
                        <a:pt x="155" y="39"/>
                      </a:lnTo>
                      <a:lnTo>
                        <a:pt x="152" y="33"/>
                      </a:lnTo>
                      <a:lnTo>
                        <a:pt x="146" y="26"/>
                      </a:lnTo>
                      <a:lnTo>
                        <a:pt x="141" y="20"/>
                      </a:lnTo>
                      <a:lnTo>
                        <a:pt x="135" y="14"/>
                      </a:lnTo>
                      <a:lnTo>
                        <a:pt x="129" y="10"/>
                      </a:lnTo>
                      <a:lnTo>
                        <a:pt x="120" y="5"/>
                      </a:lnTo>
                      <a:lnTo>
                        <a:pt x="112" y="3"/>
                      </a:lnTo>
                      <a:lnTo>
                        <a:pt x="102" y="0"/>
                      </a:lnTo>
                      <a:lnTo>
                        <a:pt x="92" y="2"/>
                      </a:lnTo>
                      <a:lnTo>
                        <a:pt x="80" y="2"/>
                      </a:lnTo>
                      <a:lnTo>
                        <a:pt x="70" y="3"/>
                      </a:lnTo>
                      <a:lnTo>
                        <a:pt x="59" y="4"/>
                      </a:lnTo>
                      <a:lnTo>
                        <a:pt x="52" y="8"/>
                      </a:lnTo>
                      <a:lnTo>
                        <a:pt x="42" y="10"/>
                      </a:lnTo>
                      <a:lnTo>
                        <a:pt x="35" y="14"/>
                      </a:lnTo>
                      <a:lnTo>
                        <a:pt x="28" y="17"/>
                      </a:lnTo>
                      <a:lnTo>
                        <a:pt x="23" y="21"/>
                      </a:lnTo>
                      <a:lnTo>
                        <a:pt x="16" y="23"/>
                      </a:lnTo>
                      <a:lnTo>
                        <a:pt x="12" y="27"/>
                      </a:lnTo>
                      <a:lnTo>
                        <a:pt x="7" y="31"/>
                      </a:lnTo>
                      <a:lnTo>
                        <a:pt x="5" y="34"/>
                      </a:lnTo>
                      <a:lnTo>
                        <a:pt x="0" y="38"/>
                      </a:lnTo>
                      <a:lnTo>
                        <a:pt x="0" y="40"/>
                      </a:lnTo>
                      <a:lnTo>
                        <a:pt x="15" y="84"/>
                      </a:lnTo>
                      <a:lnTo>
                        <a:pt x="16" y="79"/>
                      </a:lnTo>
                      <a:lnTo>
                        <a:pt x="22" y="71"/>
                      </a:lnTo>
                      <a:lnTo>
                        <a:pt x="25" y="64"/>
                      </a:lnTo>
                      <a:lnTo>
                        <a:pt x="29" y="57"/>
                      </a:lnTo>
                      <a:lnTo>
                        <a:pt x="34" y="51"/>
                      </a:lnTo>
                      <a:lnTo>
                        <a:pt x="41" y="45"/>
                      </a:lnTo>
                      <a:lnTo>
                        <a:pt x="46" y="38"/>
                      </a:lnTo>
                      <a:lnTo>
                        <a:pt x="53" y="33"/>
                      </a:lnTo>
                      <a:lnTo>
                        <a:pt x="61" y="28"/>
                      </a:lnTo>
                      <a:lnTo>
                        <a:pt x="68" y="26"/>
                      </a:lnTo>
                      <a:lnTo>
                        <a:pt x="75" y="23"/>
                      </a:lnTo>
                      <a:lnTo>
                        <a:pt x="82" y="23"/>
                      </a:lnTo>
                      <a:lnTo>
                        <a:pt x="90" y="26"/>
                      </a:lnTo>
                      <a:lnTo>
                        <a:pt x="98" y="32"/>
                      </a:lnTo>
                      <a:lnTo>
                        <a:pt x="104" y="37"/>
                      </a:lnTo>
                      <a:lnTo>
                        <a:pt x="110" y="43"/>
                      </a:lnTo>
                      <a:lnTo>
                        <a:pt x="115" y="49"/>
                      </a:lnTo>
                      <a:lnTo>
                        <a:pt x="120" y="55"/>
                      </a:lnTo>
                      <a:lnTo>
                        <a:pt x="124" y="60"/>
                      </a:lnTo>
                      <a:lnTo>
                        <a:pt x="127" y="66"/>
                      </a:lnTo>
                      <a:lnTo>
                        <a:pt x="130" y="71"/>
                      </a:lnTo>
                      <a:lnTo>
                        <a:pt x="133" y="77"/>
                      </a:lnTo>
                      <a:lnTo>
                        <a:pt x="136" y="85"/>
                      </a:lnTo>
                      <a:lnTo>
                        <a:pt x="138" y="93"/>
                      </a:lnTo>
                      <a:lnTo>
                        <a:pt x="139" y="96"/>
                      </a:lnTo>
                      <a:lnTo>
                        <a:pt x="141" y="99"/>
                      </a:lnTo>
                      <a:lnTo>
                        <a:pt x="201" y="102"/>
                      </a:lnTo>
                      <a:lnTo>
                        <a:pt x="201" y="99"/>
                      </a:lnTo>
                      <a:lnTo>
                        <a:pt x="205" y="91"/>
                      </a:lnTo>
                      <a:lnTo>
                        <a:pt x="207" y="85"/>
                      </a:lnTo>
                      <a:lnTo>
                        <a:pt x="210" y="81"/>
                      </a:lnTo>
                      <a:lnTo>
                        <a:pt x="214" y="74"/>
                      </a:lnTo>
                      <a:lnTo>
                        <a:pt x="218" y="68"/>
                      </a:lnTo>
                      <a:lnTo>
                        <a:pt x="222" y="61"/>
                      </a:lnTo>
                      <a:lnTo>
                        <a:pt x="227" y="55"/>
                      </a:lnTo>
                      <a:lnTo>
                        <a:pt x="232" y="49"/>
                      </a:lnTo>
                      <a:lnTo>
                        <a:pt x="239" y="44"/>
                      </a:lnTo>
                      <a:lnTo>
                        <a:pt x="245" y="39"/>
                      </a:lnTo>
                      <a:lnTo>
                        <a:pt x="252" y="37"/>
                      </a:lnTo>
                      <a:lnTo>
                        <a:pt x="260" y="34"/>
                      </a:lnTo>
                      <a:lnTo>
                        <a:pt x="268" y="34"/>
                      </a:lnTo>
                      <a:lnTo>
                        <a:pt x="274" y="34"/>
                      </a:lnTo>
                      <a:lnTo>
                        <a:pt x="281" y="37"/>
                      </a:lnTo>
                      <a:lnTo>
                        <a:pt x="288" y="39"/>
                      </a:lnTo>
                      <a:lnTo>
                        <a:pt x="294" y="43"/>
                      </a:lnTo>
                      <a:lnTo>
                        <a:pt x="298" y="47"/>
                      </a:lnTo>
                      <a:lnTo>
                        <a:pt x="303" y="53"/>
                      </a:lnTo>
                      <a:lnTo>
                        <a:pt x="307" y="57"/>
                      </a:lnTo>
                      <a:lnTo>
                        <a:pt x="312" y="65"/>
                      </a:lnTo>
                      <a:lnTo>
                        <a:pt x="317" y="74"/>
                      </a:lnTo>
                      <a:lnTo>
                        <a:pt x="320" y="85"/>
                      </a:lnTo>
                      <a:lnTo>
                        <a:pt x="323" y="91"/>
                      </a:lnTo>
                      <a:lnTo>
                        <a:pt x="324" y="95"/>
                      </a:lnTo>
                      <a:lnTo>
                        <a:pt x="340" y="93"/>
                      </a:lnTo>
                      <a:lnTo>
                        <a:pt x="340" y="93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9" name="Freeform 335"/>
                <p:cNvSpPr>
                  <a:spLocks/>
                </p:cNvSpPr>
                <p:nvPr/>
              </p:nvSpPr>
              <p:spPr bwMode="auto">
                <a:xfrm>
                  <a:off x="4430" y="3256"/>
                  <a:ext cx="962" cy="207"/>
                </a:xfrm>
                <a:custGeom>
                  <a:avLst/>
                  <a:gdLst>
                    <a:gd name="T0" fmla="*/ 0 w 1924"/>
                    <a:gd name="T1" fmla="*/ 300 h 412"/>
                    <a:gd name="T2" fmla="*/ 58 w 1924"/>
                    <a:gd name="T3" fmla="*/ 412 h 412"/>
                    <a:gd name="T4" fmla="*/ 1725 w 1924"/>
                    <a:gd name="T5" fmla="*/ 406 h 412"/>
                    <a:gd name="T6" fmla="*/ 1734 w 1924"/>
                    <a:gd name="T7" fmla="*/ 396 h 412"/>
                    <a:gd name="T8" fmla="*/ 1747 w 1924"/>
                    <a:gd name="T9" fmla="*/ 385 h 412"/>
                    <a:gd name="T10" fmla="*/ 1756 w 1924"/>
                    <a:gd name="T11" fmla="*/ 375 h 412"/>
                    <a:gd name="T12" fmla="*/ 1768 w 1924"/>
                    <a:gd name="T13" fmla="*/ 366 h 412"/>
                    <a:gd name="T14" fmla="*/ 1781 w 1924"/>
                    <a:gd name="T15" fmla="*/ 357 h 412"/>
                    <a:gd name="T16" fmla="*/ 1794 w 1924"/>
                    <a:gd name="T17" fmla="*/ 347 h 412"/>
                    <a:gd name="T18" fmla="*/ 1810 w 1924"/>
                    <a:gd name="T19" fmla="*/ 337 h 412"/>
                    <a:gd name="T20" fmla="*/ 1831 w 1924"/>
                    <a:gd name="T21" fmla="*/ 326 h 412"/>
                    <a:gd name="T22" fmla="*/ 1853 w 1924"/>
                    <a:gd name="T23" fmla="*/ 318 h 412"/>
                    <a:gd name="T24" fmla="*/ 1875 w 1924"/>
                    <a:gd name="T25" fmla="*/ 309 h 412"/>
                    <a:gd name="T26" fmla="*/ 1895 w 1924"/>
                    <a:gd name="T27" fmla="*/ 301 h 412"/>
                    <a:gd name="T28" fmla="*/ 1909 w 1924"/>
                    <a:gd name="T29" fmla="*/ 295 h 412"/>
                    <a:gd name="T30" fmla="*/ 1918 w 1924"/>
                    <a:gd name="T31" fmla="*/ 294 h 412"/>
                    <a:gd name="T32" fmla="*/ 1924 w 1924"/>
                    <a:gd name="T33" fmla="*/ 232 h 412"/>
                    <a:gd name="T34" fmla="*/ 1418 w 1924"/>
                    <a:gd name="T35" fmla="*/ 164 h 412"/>
                    <a:gd name="T36" fmla="*/ 1327 w 1924"/>
                    <a:gd name="T37" fmla="*/ 73 h 412"/>
                    <a:gd name="T38" fmla="*/ 1250 w 1924"/>
                    <a:gd name="T39" fmla="*/ 39 h 412"/>
                    <a:gd name="T40" fmla="*/ 1243 w 1924"/>
                    <a:gd name="T41" fmla="*/ 31 h 412"/>
                    <a:gd name="T42" fmla="*/ 1227 w 1924"/>
                    <a:gd name="T43" fmla="*/ 17 h 412"/>
                    <a:gd name="T44" fmla="*/ 1204 w 1924"/>
                    <a:gd name="T45" fmla="*/ 3 h 412"/>
                    <a:gd name="T46" fmla="*/ 1184 w 1924"/>
                    <a:gd name="T47" fmla="*/ 1 h 412"/>
                    <a:gd name="T48" fmla="*/ 1163 w 1924"/>
                    <a:gd name="T49" fmla="*/ 13 h 412"/>
                    <a:gd name="T50" fmla="*/ 1151 w 1924"/>
                    <a:gd name="T51" fmla="*/ 33 h 412"/>
                    <a:gd name="T52" fmla="*/ 1142 w 1924"/>
                    <a:gd name="T53" fmla="*/ 51 h 412"/>
                    <a:gd name="T54" fmla="*/ 1140 w 1924"/>
                    <a:gd name="T55" fmla="*/ 59 h 412"/>
                    <a:gd name="T56" fmla="*/ 1133 w 1924"/>
                    <a:gd name="T57" fmla="*/ 71 h 412"/>
                    <a:gd name="T58" fmla="*/ 1123 w 1924"/>
                    <a:gd name="T59" fmla="*/ 85 h 412"/>
                    <a:gd name="T60" fmla="*/ 1078 w 1924"/>
                    <a:gd name="T61" fmla="*/ 73 h 412"/>
                    <a:gd name="T62" fmla="*/ 1063 w 1924"/>
                    <a:gd name="T63" fmla="*/ 71 h 412"/>
                    <a:gd name="T64" fmla="*/ 1063 w 1924"/>
                    <a:gd name="T65" fmla="*/ 58 h 412"/>
                    <a:gd name="T66" fmla="*/ 1063 w 1924"/>
                    <a:gd name="T67" fmla="*/ 42 h 412"/>
                    <a:gd name="T68" fmla="*/ 1062 w 1924"/>
                    <a:gd name="T69" fmla="*/ 34 h 412"/>
                    <a:gd name="T70" fmla="*/ 1056 w 1924"/>
                    <a:gd name="T71" fmla="*/ 37 h 412"/>
                    <a:gd name="T72" fmla="*/ 1054 w 1924"/>
                    <a:gd name="T73" fmla="*/ 48 h 412"/>
                    <a:gd name="T74" fmla="*/ 1052 w 1924"/>
                    <a:gd name="T75" fmla="*/ 68 h 412"/>
                    <a:gd name="T76" fmla="*/ 1052 w 1924"/>
                    <a:gd name="T77" fmla="*/ 91 h 412"/>
                    <a:gd name="T78" fmla="*/ 1052 w 1924"/>
                    <a:gd name="T79" fmla="*/ 114 h 412"/>
                    <a:gd name="T80" fmla="*/ 1052 w 1924"/>
                    <a:gd name="T81" fmla="*/ 135 h 412"/>
                    <a:gd name="T82" fmla="*/ 1052 w 1924"/>
                    <a:gd name="T83" fmla="*/ 150 h 412"/>
                    <a:gd name="T84" fmla="*/ 1052 w 1924"/>
                    <a:gd name="T85" fmla="*/ 161 h 412"/>
                    <a:gd name="T86" fmla="*/ 942 w 1924"/>
                    <a:gd name="T87" fmla="*/ 165 h 412"/>
                    <a:gd name="T88" fmla="*/ 42 w 1924"/>
                    <a:gd name="T89" fmla="*/ 238 h 4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1924" h="412">
                      <a:moveTo>
                        <a:pt x="42" y="238"/>
                      </a:moveTo>
                      <a:lnTo>
                        <a:pt x="0" y="300"/>
                      </a:lnTo>
                      <a:lnTo>
                        <a:pt x="129" y="301"/>
                      </a:lnTo>
                      <a:lnTo>
                        <a:pt x="58" y="412"/>
                      </a:lnTo>
                      <a:lnTo>
                        <a:pt x="1725" y="409"/>
                      </a:lnTo>
                      <a:lnTo>
                        <a:pt x="1725" y="406"/>
                      </a:lnTo>
                      <a:lnTo>
                        <a:pt x="1730" y="403"/>
                      </a:lnTo>
                      <a:lnTo>
                        <a:pt x="1734" y="396"/>
                      </a:lnTo>
                      <a:lnTo>
                        <a:pt x="1743" y="389"/>
                      </a:lnTo>
                      <a:lnTo>
                        <a:pt x="1747" y="385"/>
                      </a:lnTo>
                      <a:lnTo>
                        <a:pt x="1751" y="380"/>
                      </a:lnTo>
                      <a:lnTo>
                        <a:pt x="1756" y="375"/>
                      </a:lnTo>
                      <a:lnTo>
                        <a:pt x="1764" y="371"/>
                      </a:lnTo>
                      <a:lnTo>
                        <a:pt x="1768" y="366"/>
                      </a:lnTo>
                      <a:lnTo>
                        <a:pt x="1774" y="362"/>
                      </a:lnTo>
                      <a:lnTo>
                        <a:pt x="1781" y="357"/>
                      </a:lnTo>
                      <a:lnTo>
                        <a:pt x="1788" y="353"/>
                      </a:lnTo>
                      <a:lnTo>
                        <a:pt x="1794" y="347"/>
                      </a:lnTo>
                      <a:lnTo>
                        <a:pt x="1801" y="342"/>
                      </a:lnTo>
                      <a:lnTo>
                        <a:pt x="1810" y="337"/>
                      </a:lnTo>
                      <a:lnTo>
                        <a:pt x="1821" y="332"/>
                      </a:lnTo>
                      <a:lnTo>
                        <a:pt x="1831" y="326"/>
                      </a:lnTo>
                      <a:lnTo>
                        <a:pt x="1842" y="323"/>
                      </a:lnTo>
                      <a:lnTo>
                        <a:pt x="1853" y="318"/>
                      </a:lnTo>
                      <a:lnTo>
                        <a:pt x="1865" y="314"/>
                      </a:lnTo>
                      <a:lnTo>
                        <a:pt x="1875" y="309"/>
                      </a:lnTo>
                      <a:lnTo>
                        <a:pt x="1886" y="304"/>
                      </a:lnTo>
                      <a:lnTo>
                        <a:pt x="1895" y="301"/>
                      </a:lnTo>
                      <a:lnTo>
                        <a:pt x="1903" y="298"/>
                      </a:lnTo>
                      <a:lnTo>
                        <a:pt x="1909" y="295"/>
                      </a:lnTo>
                      <a:lnTo>
                        <a:pt x="1915" y="294"/>
                      </a:lnTo>
                      <a:lnTo>
                        <a:pt x="1918" y="294"/>
                      </a:lnTo>
                      <a:lnTo>
                        <a:pt x="1920" y="294"/>
                      </a:lnTo>
                      <a:lnTo>
                        <a:pt x="1924" y="232"/>
                      </a:lnTo>
                      <a:lnTo>
                        <a:pt x="1406" y="224"/>
                      </a:lnTo>
                      <a:lnTo>
                        <a:pt x="1418" y="164"/>
                      </a:lnTo>
                      <a:lnTo>
                        <a:pt x="1339" y="160"/>
                      </a:lnTo>
                      <a:lnTo>
                        <a:pt x="1327" y="73"/>
                      </a:lnTo>
                      <a:lnTo>
                        <a:pt x="1247" y="78"/>
                      </a:lnTo>
                      <a:lnTo>
                        <a:pt x="1250" y="39"/>
                      </a:lnTo>
                      <a:lnTo>
                        <a:pt x="1248" y="36"/>
                      </a:lnTo>
                      <a:lnTo>
                        <a:pt x="1243" y="31"/>
                      </a:lnTo>
                      <a:lnTo>
                        <a:pt x="1236" y="24"/>
                      </a:lnTo>
                      <a:lnTo>
                        <a:pt x="1227" y="17"/>
                      </a:lnTo>
                      <a:lnTo>
                        <a:pt x="1215" y="8"/>
                      </a:lnTo>
                      <a:lnTo>
                        <a:pt x="1204" y="3"/>
                      </a:lnTo>
                      <a:lnTo>
                        <a:pt x="1193" y="0"/>
                      </a:lnTo>
                      <a:lnTo>
                        <a:pt x="1184" y="1"/>
                      </a:lnTo>
                      <a:lnTo>
                        <a:pt x="1173" y="5"/>
                      </a:lnTo>
                      <a:lnTo>
                        <a:pt x="1163" y="13"/>
                      </a:lnTo>
                      <a:lnTo>
                        <a:pt x="1156" y="22"/>
                      </a:lnTo>
                      <a:lnTo>
                        <a:pt x="1151" y="33"/>
                      </a:lnTo>
                      <a:lnTo>
                        <a:pt x="1145" y="41"/>
                      </a:lnTo>
                      <a:lnTo>
                        <a:pt x="1142" y="51"/>
                      </a:lnTo>
                      <a:lnTo>
                        <a:pt x="1140" y="57"/>
                      </a:lnTo>
                      <a:lnTo>
                        <a:pt x="1140" y="59"/>
                      </a:lnTo>
                      <a:lnTo>
                        <a:pt x="1139" y="63"/>
                      </a:lnTo>
                      <a:lnTo>
                        <a:pt x="1133" y="71"/>
                      </a:lnTo>
                      <a:lnTo>
                        <a:pt x="1125" y="80"/>
                      </a:lnTo>
                      <a:lnTo>
                        <a:pt x="1123" y="85"/>
                      </a:lnTo>
                      <a:lnTo>
                        <a:pt x="1078" y="97"/>
                      </a:lnTo>
                      <a:lnTo>
                        <a:pt x="1078" y="73"/>
                      </a:lnTo>
                      <a:lnTo>
                        <a:pt x="1063" y="74"/>
                      </a:lnTo>
                      <a:lnTo>
                        <a:pt x="1063" y="71"/>
                      </a:lnTo>
                      <a:lnTo>
                        <a:pt x="1063" y="65"/>
                      </a:lnTo>
                      <a:lnTo>
                        <a:pt x="1063" y="58"/>
                      </a:lnTo>
                      <a:lnTo>
                        <a:pt x="1065" y="51"/>
                      </a:lnTo>
                      <a:lnTo>
                        <a:pt x="1063" y="42"/>
                      </a:lnTo>
                      <a:lnTo>
                        <a:pt x="1063" y="36"/>
                      </a:lnTo>
                      <a:lnTo>
                        <a:pt x="1062" y="34"/>
                      </a:lnTo>
                      <a:lnTo>
                        <a:pt x="1060" y="35"/>
                      </a:lnTo>
                      <a:lnTo>
                        <a:pt x="1056" y="37"/>
                      </a:lnTo>
                      <a:lnTo>
                        <a:pt x="1055" y="42"/>
                      </a:lnTo>
                      <a:lnTo>
                        <a:pt x="1054" y="48"/>
                      </a:lnTo>
                      <a:lnTo>
                        <a:pt x="1054" y="58"/>
                      </a:lnTo>
                      <a:lnTo>
                        <a:pt x="1052" y="68"/>
                      </a:lnTo>
                      <a:lnTo>
                        <a:pt x="1052" y="79"/>
                      </a:lnTo>
                      <a:lnTo>
                        <a:pt x="1052" y="91"/>
                      </a:lnTo>
                      <a:lnTo>
                        <a:pt x="1052" y="103"/>
                      </a:lnTo>
                      <a:lnTo>
                        <a:pt x="1052" y="114"/>
                      </a:lnTo>
                      <a:lnTo>
                        <a:pt x="1052" y="125"/>
                      </a:lnTo>
                      <a:lnTo>
                        <a:pt x="1052" y="135"/>
                      </a:lnTo>
                      <a:lnTo>
                        <a:pt x="1052" y="144"/>
                      </a:lnTo>
                      <a:lnTo>
                        <a:pt x="1052" y="150"/>
                      </a:lnTo>
                      <a:lnTo>
                        <a:pt x="1052" y="158"/>
                      </a:lnTo>
                      <a:lnTo>
                        <a:pt x="1052" y="161"/>
                      </a:lnTo>
                      <a:lnTo>
                        <a:pt x="1054" y="164"/>
                      </a:lnTo>
                      <a:lnTo>
                        <a:pt x="942" y="165"/>
                      </a:lnTo>
                      <a:lnTo>
                        <a:pt x="954" y="232"/>
                      </a:lnTo>
                      <a:lnTo>
                        <a:pt x="42" y="238"/>
                      </a:lnTo>
                      <a:lnTo>
                        <a:pt x="42" y="238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0" name="Freeform 336"/>
                <p:cNvSpPr>
                  <a:spLocks/>
                </p:cNvSpPr>
                <p:nvPr/>
              </p:nvSpPr>
              <p:spPr bwMode="auto">
                <a:xfrm>
                  <a:off x="4858" y="3930"/>
                  <a:ext cx="315" cy="33"/>
                </a:xfrm>
                <a:custGeom>
                  <a:avLst/>
                  <a:gdLst>
                    <a:gd name="T0" fmla="*/ 67 w 631"/>
                    <a:gd name="T1" fmla="*/ 0 h 67"/>
                    <a:gd name="T2" fmla="*/ 0 w 631"/>
                    <a:gd name="T3" fmla="*/ 67 h 67"/>
                    <a:gd name="T4" fmla="*/ 631 w 631"/>
                    <a:gd name="T5" fmla="*/ 59 h 67"/>
                    <a:gd name="T6" fmla="*/ 631 w 631"/>
                    <a:gd name="T7" fmla="*/ 12 h 67"/>
                    <a:gd name="T8" fmla="*/ 67 w 631"/>
                    <a:gd name="T9" fmla="*/ 0 h 67"/>
                    <a:gd name="T10" fmla="*/ 67 w 631"/>
                    <a:gd name="T11" fmla="*/ 0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31" h="67">
                      <a:moveTo>
                        <a:pt x="67" y="0"/>
                      </a:moveTo>
                      <a:lnTo>
                        <a:pt x="0" y="67"/>
                      </a:lnTo>
                      <a:lnTo>
                        <a:pt x="631" y="59"/>
                      </a:lnTo>
                      <a:lnTo>
                        <a:pt x="631" y="12"/>
                      </a:lnTo>
                      <a:lnTo>
                        <a:pt x="67" y="0"/>
                      </a:lnTo>
                      <a:lnTo>
                        <a:pt x="67" y="0"/>
                      </a:lnTo>
                      <a:close/>
                    </a:path>
                  </a:pathLst>
                </a:custGeom>
                <a:solidFill>
                  <a:srgbClr val="FFFD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1" name="Freeform 337"/>
                <p:cNvSpPr>
                  <a:spLocks/>
                </p:cNvSpPr>
                <p:nvPr/>
              </p:nvSpPr>
              <p:spPr bwMode="auto">
                <a:xfrm>
                  <a:off x="4877" y="4060"/>
                  <a:ext cx="19" cy="156"/>
                </a:xfrm>
                <a:custGeom>
                  <a:avLst/>
                  <a:gdLst>
                    <a:gd name="T0" fmla="*/ 3 w 37"/>
                    <a:gd name="T1" fmla="*/ 0 h 311"/>
                    <a:gd name="T2" fmla="*/ 0 w 37"/>
                    <a:gd name="T3" fmla="*/ 308 h 311"/>
                    <a:gd name="T4" fmla="*/ 37 w 37"/>
                    <a:gd name="T5" fmla="*/ 311 h 311"/>
                    <a:gd name="T6" fmla="*/ 20 w 37"/>
                    <a:gd name="T7" fmla="*/ 10 h 311"/>
                    <a:gd name="T8" fmla="*/ 3 w 37"/>
                    <a:gd name="T9" fmla="*/ 0 h 311"/>
                    <a:gd name="T10" fmla="*/ 3 w 37"/>
                    <a:gd name="T11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7" h="311">
                      <a:moveTo>
                        <a:pt x="3" y="0"/>
                      </a:moveTo>
                      <a:lnTo>
                        <a:pt x="0" y="308"/>
                      </a:lnTo>
                      <a:lnTo>
                        <a:pt x="37" y="311"/>
                      </a:lnTo>
                      <a:lnTo>
                        <a:pt x="20" y="10"/>
                      </a:lnTo>
                      <a:lnTo>
                        <a:pt x="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FFFD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2" name="Freeform 338"/>
                <p:cNvSpPr>
                  <a:spLocks/>
                </p:cNvSpPr>
                <p:nvPr/>
              </p:nvSpPr>
              <p:spPr bwMode="auto">
                <a:xfrm>
                  <a:off x="4771" y="4063"/>
                  <a:ext cx="24" cy="151"/>
                </a:xfrm>
                <a:custGeom>
                  <a:avLst/>
                  <a:gdLst>
                    <a:gd name="T0" fmla="*/ 5 w 50"/>
                    <a:gd name="T1" fmla="*/ 0 h 302"/>
                    <a:gd name="T2" fmla="*/ 0 w 50"/>
                    <a:gd name="T3" fmla="*/ 302 h 302"/>
                    <a:gd name="T4" fmla="*/ 50 w 50"/>
                    <a:gd name="T5" fmla="*/ 296 h 302"/>
                    <a:gd name="T6" fmla="*/ 32 w 50"/>
                    <a:gd name="T7" fmla="*/ 2 h 302"/>
                    <a:gd name="T8" fmla="*/ 5 w 50"/>
                    <a:gd name="T9" fmla="*/ 0 h 302"/>
                    <a:gd name="T10" fmla="*/ 5 w 50"/>
                    <a:gd name="T11" fmla="*/ 0 h 3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0" h="302">
                      <a:moveTo>
                        <a:pt x="5" y="0"/>
                      </a:moveTo>
                      <a:lnTo>
                        <a:pt x="0" y="302"/>
                      </a:lnTo>
                      <a:lnTo>
                        <a:pt x="50" y="296"/>
                      </a:lnTo>
                      <a:lnTo>
                        <a:pt x="32" y="2"/>
                      </a:lnTo>
                      <a:lnTo>
                        <a:pt x="5" y="0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FFFD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3" name="Freeform 339"/>
                <p:cNvSpPr>
                  <a:spLocks/>
                </p:cNvSpPr>
                <p:nvPr/>
              </p:nvSpPr>
              <p:spPr bwMode="auto">
                <a:xfrm>
                  <a:off x="4549" y="3956"/>
                  <a:ext cx="258" cy="33"/>
                </a:xfrm>
                <a:custGeom>
                  <a:avLst/>
                  <a:gdLst>
                    <a:gd name="T0" fmla="*/ 447 w 516"/>
                    <a:gd name="T1" fmla="*/ 3 h 66"/>
                    <a:gd name="T2" fmla="*/ 74 w 516"/>
                    <a:gd name="T3" fmla="*/ 0 h 66"/>
                    <a:gd name="T4" fmla="*/ 0 w 516"/>
                    <a:gd name="T5" fmla="*/ 66 h 66"/>
                    <a:gd name="T6" fmla="*/ 516 w 516"/>
                    <a:gd name="T7" fmla="*/ 58 h 66"/>
                    <a:gd name="T8" fmla="*/ 447 w 516"/>
                    <a:gd name="T9" fmla="*/ 3 h 66"/>
                    <a:gd name="T10" fmla="*/ 447 w 516"/>
                    <a:gd name="T11" fmla="*/ 3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16" h="66">
                      <a:moveTo>
                        <a:pt x="447" y="3"/>
                      </a:moveTo>
                      <a:lnTo>
                        <a:pt x="74" y="0"/>
                      </a:lnTo>
                      <a:lnTo>
                        <a:pt x="0" y="66"/>
                      </a:lnTo>
                      <a:lnTo>
                        <a:pt x="516" y="58"/>
                      </a:lnTo>
                      <a:lnTo>
                        <a:pt x="447" y="3"/>
                      </a:lnTo>
                      <a:lnTo>
                        <a:pt x="447" y="3"/>
                      </a:lnTo>
                      <a:close/>
                    </a:path>
                  </a:pathLst>
                </a:custGeom>
                <a:solidFill>
                  <a:srgbClr val="FFFD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4" name="Freeform 340"/>
                <p:cNvSpPr>
                  <a:spLocks/>
                </p:cNvSpPr>
                <p:nvPr/>
              </p:nvSpPr>
              <p:spPr bwMode="auto">
                <a:xfrm>
                  <a:off x="4667" y="3767"/>
                  <a:ext cx="39" cy="63"/>
                </a:xfrm>
                <a:custGeom>
                  <a:avLst/>
                  <a:gdLst>
                    <a:gd name="T0" fmla="*/ 22 w 78"/>
                    <a:gd name="T1" fmla="*/ 0 h 126"/>
                    <a:gd name="T2" fmla="*/ 0 w 78"/>
                    <a:gd name="T3" fmla="*/ 126 h 126"/>
                    <a:gd name="T4" fmla="*/ 78 w 78"/>
                    <a:gd name="T5" fmla="*/ 126 h 126"/>
                    <a:gd name="T6" fmla="*/ 63 w 78"/>
                    <a:gd name="T7" fmla="*/ 2 h 126"/>
                    <a:gd name="T8" fmla="*/ 22 w 78"/>
                    <a:gd name="T9" fmla="*/ 0 h 126"/>
                    <a:gd name="T10" fmla="*/ 22 w 78"/>
                    <a:gd name="T11" fmla="*/ 0 h 1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8" h="126">
                      <a:moveTo>
                        <a:pt x="22" y="0"/>
                      </a:moveTo>
                      <a:lnTo>
                        <a:pt x="0" y="126"/>
                      </a:lnTo>
                      <a:lnTo>
                        <a:pt x="78" y="126"/>
                      </a:lnTo>
                      <a:lnTo>
                        <a:pt x="63" y="2"/>
                      </a:lnTo>
                      <a:lnTo>
                        <a:pt x="22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solidFill>
                  <a:srgbClr val="FFFD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5" name="Freeform 341"/>
                <p:cNvSpPr>
                  <a:spLocks/>
                </p:cNvSpPr>
                <p:nvPr/>
              </p:nvSpPr>
              <p:spPr bwMode="auto">
                <a:xfrm>
                  <a:off x="4773" y="3767"/>
                  <a:ext cx="33" cy="67"/>
                </a:xfrm>
                <a:custGeom>
                  <a:avLst/>
                  <a:gdLst>
                    <a:gd name="T0" fmla="*/ 5 w 66"/>
                    <a:gd name="T1" fmla="*/ 0 h 132"/>
                    <a:gd name="T2" fmla="*/ 0 w 66"/>
                    <a:gd name="T3" fmla="*/ 132 h 132"/>
                    <a:gd name="T4" fmla="*/ 58 w 66"/>
                    <a:gd name="T5" fmla="*/ 132 h 132"/>
                    <a:gd name="T6" fmla="*/ 66 w 66"/>
                    <a:gd name="T7" fmla="*/ 6 h 132"/>
                    <a:gd name="T8" fmla="*/ 5 w 66"/>
                    <a:gd name="T9" fmla="*/ 0 h 132"/>
                    <a:gd name="T10" fmla="*/ 5 w 66"/>
                    <a:gd name="T11" fmla="*/ 0 h 1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6" h="132">
                      <a:moveTo>
                        <a:pt x="5" y="0"/>
                      </a:moveTo>
                      <a:lnTo>
                        <a:pt x="0" y="132"/>
                      </a:lnTo>
                      <a:lnTo>
                        <a:pt x="58" y="132"/>
                      </a:lnTo>
                      <a:lnTo>
                        <a:pt x="66" y="6"/>
                      </a:lnTo>
                      <a:lnTo>
                        <a:pt x="5" y="0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FFFD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6" name="Freeform 342"/>
                <p:cNvSpPr>
                  <a:spLocks/>
                </p:cNvSpPr>
                <p:nvPr/>
              </p:nvSpPr>
              <p:spPr bwMode="auto">
                <a:xfrm>
                  <a:off x="4917" y="3773"/>
                  <a:ext cx="43" cy="57"/>
                </a:xfrm>
                <a:custGeom>
                  <a:avLst/>
                  <a:gdLst>
                    <a:gd name="T0" fmla="*/ 8 w 87"/>
                    <a:gd name="T1" fmla="*/ 0 h 114"/>
                    <a:gd name="T2" fmla="*/ 0 w 87"/>
                    <a:gd name="T3" fmla="*/ 110 h 114"/>
                    <a:gd name="T4" fmla="*/ 87 w 87"/>
                    <a:gd name="T5" fmla="*/ 114 h 114"/>
                    <a:gd name="T6" fmla="*/ 77 w 87"/>
                    <a:gd name="T7" fmla="*/ 3 h 114"/>
                    <a:gd name="T8" fmla="*/ 8 w 87"/>
                    <a:gd name="T9" fmla="*/ 0 h 114"/>
                    <a:gd name="T10" fmla="*/ 8 w 87"/>
                    <a:gd name="T11" fmla="*/ 0 h 1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7" h="114">
                      <a:moveTo>
                        <a:pt x="8" y="0"/>
                      </a:moveTo>
                      <a:lnTo>
                        <a:pt x="0" y="110"/>
                      </a:lnTo>
                      <a:lnTo>
                        <a:pt x="87" y="114"/>
                      </a:lnTo>
                      <a:lnTo>
                        <a:pt x="77" y="3"/>
                      </a:lnTo>
                      <a:lnTo>
                        <a:pt x="8" y="0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FFFD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7" name="Freeform 343"/>
                <p:cNvSpPr>
                  <a:spLocks/>
                </p:cNvSpPr>
                <p:nvPr/>
              </p:nvSpPr>
              <p:spPr bwMode="auto">
                <a:xfrm>
                  <a:off x="5013" y="3776"/>
                  <a:ext cx="32" cy="40"/>
                </a:xfrm>
                <a:custGeom>
                  <a:avLst/>
                  <a:gdLst>
                    <a:gd name="T0" fmla="*/ 6 w 64"/>
                    <a:gd name="T1" fmla="*/ 1 h 80"/>
                    <a:gd name="T2" fmla="*/ 0 w 64"/>
                    <a:gd name="T3" fmla="*/ 80 h 80"/>
                    <a:gd name="T4" fmla="*/ 64 w 64"/>
                    <a:gd name="T5" fmla="*/ 67 h 80"/>
                    <a:gd name="T6" fmla="*/ 52 w 64"/>
                    <a:gd name="T7" fmla="*/ 0 h 80"/>
                    <a:gd name="T8" fmla="*/ 6 w 64"/>
                    <a:gd name="T9" fmla="*/ 1 h 80"/>
                    <a:gd name="T10" fmla="*/ 6 w 64"/>
                    <a:gd name="T11" fmla="*/ 1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4" h="80">
                      <a:moveTo>
                        <a:pt x="6" y="1"/>
                      </a:moveTo>
                      <a:lnTo>
                        <a:pt x="0" y="80"/>
                      </a:lnTo>
                      <a:lnTo>
                        <a:pt x="64" y="67"/>
                      </a:lnTo>
                      <a:lnTo>
                        <a:pt x="52" y="0"/>
                      </a:lnTo>
                      <a:lnTo>
                        <a:pt x="6" y="1"/>
                      </a:lnTo>
                      <a:lnTo>
                        <a:pt x="6" y="1"/>
                      </a:lnTo>
                      <a:close/>
                    </a:path>
                  </a:pathLst>
                </a:custGeom>
                <a:solidFill>
                  <a:srgbClr val="FFFD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8" name="Freeform 344"/>
                <p:cNvSpPr>
                  <a:spLocks/>
                </p:cNvSpPr>
                <p:nvPr/>
              </p:nvSpPr>
              <p:spPr bwMode="auto">
                <a:xfrm>
                  <a:off x="5109" y="3776"/>
                  <a:ext cx="33" cy="44"/>
                </a:xfrm>
                <a:custGeom>
                  <a:avLst/>
                  <a:gdLst>
                    <a:gd name="T0" fmla="*/ 3 w 66"/>
                    <a:gd name="T1" fmla="*/ 1 h 87"/>
                    <a:gd name="T2" fmla="*/ 0 w 66"/>
                    <a:gd name="T3" fmla="*/ 87 h 87"/>
                    <a:gd name="T4" fmla="*/ 66 w 66"/>
                    <a:gd name="T5" fmla="*/ 83 h 87"/>
                    <a:gd name="T6" fmla="*/ 56 w 66"/>
                    <a:gd name="T7" fmla="*/ 0 h 87"/>
                    <a:gd name="T8" fmla="*/ 3 w 66"/>
                    <a:gd name="T9" fmla="*/ 1 h 87"/>
                    <a:gd name="T10" fmla="*/ 3 w 66"/>
                    <a:gd name="T11" fmla="*/ 1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6" h="87">
                      <a:moveTo>
                        <a:pt x="3" y="1"/>
                      </a:moveTo>
                      <a:lnTo>
                        <a:pt x="0" y="87"/>
                      </a:lnTo>
                      <a:lnTo>
                        <a:pt x="66" y="83"/>
                      </a:lnTo>
                      <a:lnTo>
                        <a:pt x="56" y="0"/>
                      </a:lnTo>
                      <a:lnTo>
                        <a:pt x="3" y="1"/>
                      </a:lnTo>
                      <a:lnTo>
                        <a:pt x="3" y="1"/>
                      </a:lnTo>
                      <a:close/>
                    </a:path>
                  </a:pathLst>
                </a:custGeom>
                <a:solidFill>
                  <a:srgbClr val="FFFD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9" name="Freeform 345"/>
                <p:cNvSpPr>
                  <a:spLocks/>
                </p:cNvSpPr>
                <p:nvPr/>
              </p:nvSpPr>
              <p:spPr bwMode="auto">
                <a:xfrm>
                  <a:off x="5241" y="3940"/>
                  <a:ext cx="140" cy="26"/>
                </a:xfrm>
                <a:custGeom>
                  <a:avLst/>
                  <a:gdLst>
                    <a:gd name="T0" fmla="*/ 280 w 280"/>
                    <a:gd name="T1" fmla="*/ 7 h 52"/>
                    <a:gd name="T2" fmla="*/ 4 w 280"/>
                    <a:gd name="T3" fmla="*/ 0 h 52"/>
                    <a:gd name="T4" fmla="*/ 3 w 280"/>
                    <a:gd name="T5" fmla="*/ 1 h 52"/>
                    <a:gd name="T6" fmla="*/ 2 w 280"/>
                    <a:gd name="T7" fmla="*/ 7 h 52"/>
                    <a:gd name="T8" fmla="*/ 1 w 280"/>
                    <a:gd name="T9" fmla="*/ 14 h 52"/>
                    <a:gd name="T10" fmla="*/ 1 w 280"/>
                    <a:gd name="T11" fmla="*/ 25 h 52"/>
                    <a:gd name="T12" fmla="*/ 0 w 280"/>
                    <a:gd name="T13" fmla="*/ 34 h 52"/>
                    <a:gd name="T14" fmla="*/ 0 w 280"/>
                    <a:gd name="T15" fmla="*/ 43 h 52"/>
                    <a:gd name="T16" fmla="*/ 0 w 280"/>
                    <a:gd name="T17" fmla="*/ 49 h 52"/>
                    <a:gd name="T18" fmla="*/ 3 w 280"/>
                    <a:gd name="T19" fmla="*/ 52 h 52"/>
                    <a:gd name="T20" fmla="*/ 6 w 280"/>
                    <a:gd name="T21" fmla="*/ 51 h 52"/>
                    <a:gd name="T22" fmla="*/ 15 w 280"/>
                    <a:gd name="T23" fmla="*/ 51 h 52"/>
                    <a:gd name="T24" fmla="*/ 20 w 280"/>
                    <a:gd name="T25" fmla="*/ 49 h 52"/>
                    <a:gd name="T26" fmla="*/ 29 w 280"/>
                    <a:gd name="T27" fmla="*/ 49 h 52"/>
                    <a:gd name="T28" fmla="*/ 36 w 280"/>
                    <a:gd name="T29" fmla="*/ 49 h 52"/>
                    <a:gd name="T30" fmla="*/ 46 w 280"/>
                    <a:gd name="T31" fmla="*/ 49 h 52"/>
                    <a:gd name="T32" fmla="*/ 54 w 280"/>
                    <a:gd name="T33" fmla="*/ 48 h 52"/>
                    <a:gd name="T34" fmla="*/ 64 w 280"/>
                    <a:gd name="T35" fmla="*/ 48 h 52"/>
                    <a:gd name="T36" fmla="*/ 75 w 280"/>
                    <a:gd name="T37" fmla="*/ 48 h 52"/>
                    <a:gd name="T38" fmla="*/ 86 w 280"/>
                    <a:gd name="T39" fmla="*/ 48 h 52"/>
                    <a:gd name="T40" fmla="*/ 97 w 280"/>
                    <a:gd name="T41" fmla="*/ 47 h 52"/>
                    <a:gd name="T42" fmla="*/ 109 w 280"/>
                    <a:gd name="T43" fmla="*/ 47 h 52"/>
                    <a:gd name="T44" fmla="*/ 121 w 280"/>
                    <a:gd name="T45" fmla="*/ 47 h 52"/>
                    <a:gd name="T46" fmla="*/ 133 w 280"/>
                    <a:gd name="T47" fmla="*/ 47 h 52"/>
                    <a:gd name="T48" fmla="*/ 144 w 280"/>
                    <a:gd name="T49" fmla="*/ 46 h 52"/>
                    <a:gd name="T50" fmla="*/ 155 w 280"/>
                    <a:gd name="T51" fmla="*/ 46 h 52"/>
                    <a:gd name="T52" fmla="*/ 166 w 280"/>
                    <a:gd name="T53" fmla="*/ 45 h 52"/>
                    <a:gd name="T54" fmla="*/ 178 w 280"/>
                    <a:gd name="T55" fmla="*/ 45 h 52"/>
                    <a:gd name="T56" fmla="*/ 188 w 280"/>
                    <a:gd name="T57" fmla="*/ 43 h 52"/>
                    <a:gd name="T58" fmla="*/ 199 w 280"/>
                    <a:gd name="T59" fmla="*/ 43 h 52"/>
                    <a:gd name="T60" fmla="*/ 208 w 280"/>
                    <a:gd name="T61" fmla="*/ 43 h 52"/>
                    <a:gd name="T62" fmla="*/ 219 w 280"/>
                    <a:gd name="T63" fmla="*/ 43 h 52"/>
                    <a:gd name="T64" fmla="*/ 226 w 280"/>
                    <a:gd name="T65" fmla="*/ 42 h 52"/>
                    <a:gd name="T66" fmla="*/ 234 w 280"/>
                    <a:gd name="T67" fmla="*/ 42 h 52"/>
                    <a:gd name="T68" fmla="*/ 240 w 280"/>
                    <a:gd name="T69" fmla="*/ 42 h 52"/>
                    <a:gd name="T70" fmla="*/ 247 w 280"/>
                    <a:gd name="T71" fmla="*/ 42 h 52"/>
                    <a:gd name="T72" fmla="*/ 254 w 280"/>
                    <a:gd name="T73" fmla="*/ 42 h 52"/>
                    <a:gd name="T74" fmla="*/ 258 w 280"/>
                    <a:gd name="T75" fmla="*/ 42 h 52"/>
                    <a:gd name="T76" fmla="*/ 280 w 280"/>
                    <a:gd name="T77" fmla="*/ 7 h 52"/>
                    <a:gd name="T78" fmla="*/ 280 w 280"/>
                    <a:gd name="T79" fmla="*/ 7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280" h="52">
                      <a:moveTo>
                        <a:pt x="280" y="7"/>
                      </a:moveTo>
                      <a:lnTo>
                        <a:pt x="4" y="0"/>
                      </a:lnTo>
                      <a:lnTo>
                        <a:pt x="3" y="1"/>
                      </a:lnTo>
                      <a:lnTo>
                        <a:pt x="2" y="7"/>
                      </a:lnTo>
                      <a:lnTo>
                        <a:pt x="1" y="14"/>
                      </a:lnTo>
                      <a:lnTo>
                        <a:pt x="1" y="25"/>
                      </a:lnTo>
                      <a:lnTo>
                        <a:pt x="0" y="34"/>
                      </a:lnTo>
                      <a:lnTo>
                        <a:pt x="0" y="43"/>
                      </a:lnTo>
                      <a:lnTo>
                        <a:pt x="0" y="49"/>
                      </a:lnTo>
                      <a:lnTo>
                        <a:pt x="3" y="52"/>
                      </a:lnTo>
                      <a:lnTo>
                        <a:pt x="6" y="51"/>
                      </a:lnTo>
                      <a:lnTo>
                        <a:pt x="15" y="51"/>
                      </a:lnTo>
                      <a:lnTo>
                        <a:pt x="20" y="49"/>
                      </a:lnTo>
                      <a:lnTo>
                        <a:pt x="29" y="49"/>
                      </a:lnTo>
                      <a:lnTo>
                        <a:pt x="36" y="49"/>
                      </a:lnTo>
                      <a:lnTo>
                        <a:pt x="46" y="49"/>
                      </a:lnTo>
                      <a:lnTo>
                        <a:pt x="54" y="48"/>
                      </a:lnTo>
                      <a:lnTo>
                        <a:pt x="64" y="48"/>
                      </a:lnTo>
                      <a:lnTo>
                        <a:pt x="75" y="48"/>
                      </a:lnTo>
                      <a:lnTo>
                        <a:pt x="86" y="48"/>
                      </a:lnTo>
                      <a:lnTo>
                        <a:pt x="97" y="47"/>
                      </a:lnTo>
                      <a:lnTo>
                        <a:pt x="109" y="47"/>
                      </a:lnTo>
                      <a:lnTo>
                        <a:pt x="121" y="47"/>
                      </a:lnTo>
                      <a:lnTo>
                        <a:pt x="133" y="47"/>
                      </a:lnTo>
                      <a:lnTo>
                        <a:pt x="144" y="46"/>
                      </a:lnTo>
                      <a:lnTo>
                        <a:pt x="155" y="46"/>
                      </a:lnTo>
                      <a:lnTo>
                        <a:pt x="166" y="45"/>
                      </a:lnTo>
                      <a:lnTo>
                        <a:pt x="178" y="45"/>
                      </a:lnTo>
                      <a:lnTo>
                        <a:pt x="188" y="43"/>
                      </a:lnTo>
                      <a:lnTo>
                        <a:pt x="199" y="43"/>
                      </a:lnTo>
                      <a:lnTo>
                        <a:pt x="208" y="43"/>
                      </a:lnTo>
                      <a:lnTo>
                        <a:pt x="219" y="43"/>
                      </a:lnTo>
                      <a:lnTo>
                        <a:pt x="226" y="42"/>
                      </a:lnTo>
                      <a:lnTo>
                        <a:pt x="234" y="42"/>
                      </a:lnTo>
                      <a:lnTo>
                        <a:pt x="240" y="42"/>
                      </a:lnTo>
                      <a:lnTo>
                        <a:pt x="247" y="42"/>
                      </a:lnTo>
                      <a:lnTo>
                        <a:pt x="254" y="42"/>
                      </a:lnTo>
                      <a:lnTo>
                        <a:pt x="258" y="42"/>
                      </a:lnTo>
                      <a:lnTo>
                        <a:pt x="280" y="7"/>
                      </a:lnTo>
                      <a:lnTo>
                        <a:pt x="280" y="7"/>
                      </a:lnTo>
                      <a:close/>
                    </a:path>
                  </a:pathLst>
                </a:custGeom>
                <a:solidFill>
                  <a:srgbClr val="FFFD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0" name="Freeform 346"/>
                <p:cNvSpPr>
                  <a:spLocks/>
                </p:cNvSpPr>
                <p:nvPr/>
              </p:nvSpPr>
              <p:spPr bwMode="auto">
                <a:xfrm>
                  <a:off x="4617" y="3633"/>
                  <a:ext cx="691" cy="21"/>
                </a:xfrm>
                <a:custGeom>
                  <a:avLst/>
                  <a:gdLst>
                    <a:gd name="T0" fmla="*/ 1383 w 1383"/>
                    <a:gd name="T1" fmla="*/ 0 h 43"/>
                    <a:gd name="T2" fmla="*/ 70 w 1383"/>
                    <a:gd name="T3" fmla="*/ 0 h 43"/>
                    <a:gd name="T4" fmla="*/ 0 w 1383"/>
                    <a:gd name="T5" fmla="*/ 43 h 43"/>
                    <a:gd name="T6" fmla="*/ 1382 w 1383"/>
                    <a:gd name="T7" fmla="*/ 29 h 43"/>
                    <a:gd name="T8" fmla="*/ 1383 w 1383"/>
                    <a:gd name="T9" fmla="*/ 0 h 43"/>
                    <a:gd name="T10" fmla="*/ 1383 w 1383"/>
                    <a:gd name="T11" fmla="*/ 0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83" h="43">
                      <a:moveTo>
                        <a:pt x="1383" y="0"/>
                      </a:moveTo>
                      <a:lnTo>
                        <a:pt x="70" y="0"/>
                      </a:lnTo>
                      <a:lnTo>
                        <a:pt x="0" y="43"/>
                      </a:lnTo>
                      <a:lnTo>
                        <a:pt x="1382" y="29"/>
                      </a:lnTo>
                      <a:lnTo>
                        <a:pt x="1383" y="0"/>
                      </a:lnTo>
                      <a:lnTo>
                        <a:pt x="1383" y="0"/>
                      </a:lnTo>
                      <a:close/>
                    </a:path>
                  </a:pathLst>
                </a:custGeom>
                <a:solidFill>
                  <a:srgbClr val="FFFD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1" name="Freeform 347"/>
                <p:cNvSpPr>
                  <a:spLocks/>
                </p:cNvSpPr>
                <p:nvPr/>
              </p:nvSpPr>
              <p:spPr bwMode="auto">
                <a:xfrm>
                  <a:off x="4977" y="3284"/>
                  <a:ext cx="64" cy="70"/>
                </a:xfrm>
                <a:custGeom>
                  <a:avLst/>
                  <a:gdLst>
                    <a:gd name="T0" fmla="*/ 69 w 127"/>
                    <a:gd name="T1" fmla="*/ 0 h 140"/>
                    <a:gd name="T2" fmla="*/ 0 w 127"/>
                    <a:gd name="T3" fmla="*/ 123 h 140"/>
                    <a:gd name="T4" fmla="*/ 127 w 127"/>
                    <a:gd name="T5" fmla="*/ 140 h 140"/>
                    <a:gd name="T6" fmla="*/ 110 w 127"/>
                    <a:gd name="T7" fmla="*/ 11 h 140"/>
                    <a:gd name="T8" fmla="*/ 69 w 127"/>
                    <a:gd name="T9" fmla="*/ 0 h 140"/>
                    <a:gd name="T10" fmla="*/ 69 w 127"/>
                    <a:gd name="T11" fmla="*/ 0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7" h="140">
                      <a:moveTo>
                        <a:pt x="69" y="0"/>
                      </a:moveTo>
                      <a:lnTo>
                        <a:pt x="0" y="123"/>
                      </a:lnTo>
                      <a:lnTo>
                        <a:pt x="127" y="140"/>
                      </a:lnTo>
                      <a:lnTo>
                        <a:pt x="110" y="11"/>
                      </a:lnTo>
                      <a:lnTo>
                        <a:pt x="69" y="0"/>
                      </a:lnTo>
                      <a:lnTo>
                        <a:pt x="69" y="0"/>
                      </a:lnTo>
                      <a:close/>
                    </a:path>
                  </a:pathLst>
                </a:custGeom>
                <a:solidFill>
                  <a:srgbClr val="FFFD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2" name="Freeform 348"/>
                <p:cNvSpPr>
                  <a:spLocks/>
                </p:cNvSpPr>
                <p:nvPr/>
              </p:nvSpPr>
              <p:spPr bwMode="auto">
                <a:xfrm>
                  <a:off x="4495" y="3372"/>
                  <a:ext cx="832" cy="32"/>
                </a:xfrm>
                <a:custGeom>
                  <a:avLst/>
                  <a:gdLst>
                    <a:gd name="T0" fmla="*/ 880 w 1665"/>
                    <a:gd name="T1" fmla="*/ 0 h 63"/>
                    <a:gd name="T2" fmla="*/ 0 w 1665"/>
                    <a:gd name="T3" fmla="*/ 12 h 63"/>
                    <a:gd name="T4" fmla="*/ 22 w 1665"/>
                    <a:gd name="T5" fmla="*/ 63 h 63"/>
                    <a:gd name="T6" fmla="*/ 1592 w 1665"/>
                    <a:gd name="T7" fmla="*/ 63 h 63"/>
                    <a:gd name="T8" fmla="*/ 1665 w 1665"/>
                    <a:gd name="T9" fmla="*/ 1 h 63"/>
                    <a:gd name="T10" fmla="*/ 880 w 1665"/>
                    <a:gd name="T11" fmla="*/ 0 h 63"/>
                    <a:gd name="T12" fmla="*/ 880 w 1665"/>
                    <a:gd name="T13" fmla="*/ 0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665" h="63">
                      <a:moveTo>
                        <a:pt x="880" y="0"/>
                      </a:moveTo>
                      <a:lnTo>
                        <a:pt x="0" y="12"/>
                      </a:lnTo>
                      <a:lnTo>
                        <a:pt x="22" y="63"/>
                      </a:lnTo>
                      <a:lnTo>
                        <a:pt x="1592" y="63"/>
                      </a:lnTo>
                      <a:lnTo>
                        <a:pt x="1665" y="1"/>
                      </a:lnTo>
                      <a:lnTo>
                        <a:pt x="880" y="0"/>
                      </a:lnTo>
                      <a:lnTo>
                        <a:pt x="880" y="0"/>
                      </a:lnTo>
                      <a:close/>
                    </a:path>
                  </a:pathLst>
                </a:custGeom>
                <a:solidFill>
                  <a:srgbClr val="FFFDE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3" name="Freeform 349"/>
                <p:cNvSpPr>
                  <a:spLocks/>
                </p:cNvSpPr>
                <p:nvPr/>
              </p:nvSpPr>
              <p:spPr bwMode="auto">
                <a:xfrm>
                  <a:off x="5010" y="4042"/>
                  <a:ext cx="54" cy="123"/>
                </a:xfrm>
                <a:custGeom>
                  <a:avLst/>
                  <a:gdLst>
                    <a:gd name="T0" fmla="*/ 2 w 107"/>
                    <a:gd name="T1" fmla="*/ 0 h 247"/>
                    <a:gd name="T2" fmla="*/ 0 w 107"/>
                    <a:gd name="T3" fmla="*/ 241 h 247"/>
                    <a:gd name="T4" fmla="*/ 107 w 107"/>
                    <a:gd name="T5" fmla="*/ 247 h 247"/>
                    <a:gd name="T6" fmla="*/ 107 w 107"/>
                    <a:gd name="T7" fmla="*/ 3 h 247"/>
                    <a:gd name="T8" fmla="*/ 2 w 107"/>
                    <a:gd name="T9" fmla="*/ 0 h 247"/>
                    <a:gd name="T10" fmla="*/ 2 w 107"/>
                    <a:gd name="T11" fmla="*/ 0 h 2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7" h="247">
                      <a:moveTo>
                        <a:pt x="2" y="0"/>
                      </a:moveTo>
                      <a:lnTo>
                        <a:pt x="0" y="241"/>
                      </a:lnTo>
                      <a:lnTo>
                        <a:pt x="107" y="247"/>
                      </a:lnTo>
                      <a:lnTo>
                        <a:pt x="107" y="3"/>
                      </a:lnTo>
                      <a:lnTo>
                        <a:pt x="2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733D3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5" name="Freeform 351"/>
                <p:cNvSpPr>
                  <a:spLocks/>
                </p:cNvSpPr>
                <p:nvPr/>
              </p:nvSpPr>
              <p:spPr bwMode="auto">
                <a:xfrm>
                  <a:off x="4483" y="3404"/>
                  <a:ext cx="892" cy="26"/>
                </a:xfrm>
                <a:custGeom>
                  <a:avLst/>
                  <a:gdLst>
                    <a:gd name="T0" fmla="*/ 0 w 1785"/>
                    <a:gd name="T1" fmla="*/ 52 h 52"/>
                    <a:gd name="T2" fmla="*/ 1699 w 1785"/>
                    <a:gd name="T3" fmla="*/ 52 h 52"/>
                    <a:gd name="T4" fmla="*/ 1785 w 1785"/>
                    <a:gd name="T5" fmla="*/ 3 h 52"/>
                    <a:gd name="T6" fmla="*/ 30 w 1785"/>
                    <a:gd name="T7" fmla="*/ 0 h 52"/>
                    <a:gd name="T8" fmla="*/ 0 w 1785"/>
                    <a:gd name="T9" fmla="*/ 52 h 52"/>
                    <a:gd name="T10" fmla="*/ 0 w 1785"/>
                    <a:gd name="T11" fmla="*/ 52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85" h="52">
                      <a:moveTo>
                        <a:pt x="0" y="52"/>
                      </a:moveTo>
                      <a:lnTo>
                        <a:pt x="1699" y="52"/>
                      </a:lnTo>
                      <a:lnTo>
                        <a:pt x="1785" y="3"/>
                      </a:lnTo>
                      <a:lnTo>
                        <a:pt x="30" y="0"/>
                      </a:lnTo>
                      <a:lnTo>
                        <a:pt x="0" y="52"/>
                      </a:lnTo>
                      <a:lnTo>
                        <a:pt x="0" y="52"/>
                      </a:lnTo>
                      <a:close/>
                    </a:path>
                  </a:pathLst>
                </a:custGeom>
                <a:solidFill>
                  <a:srgbClr val="B5A6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6" name="Freeform 352"/>
                <p:cNvSpPr>
                  <a:spLocks/>
                </p:cNvSpPr>
                <p:nvPr/>
              </p:nvSpPr>
              <p:spPr bwMode="auto">
                <a:xfrm>
                  <a:off x="4601" y="3594"/>
                  <a:ext cx="20" cy="34"/>
                </a:xfrm>
                <a:custGeom>
                  <a:avLst/>
                  <a:gdLst>
                    <a:gd name="T0" fmla="*/ 16 w 40"/>
                    <a:gd name="T1" fmla="*/ 0 h 68"/>
                    <a:gd name="T2" fmla="*/ 0 w 40"/>
                    <a:gd name="T3" fmla="*/ 68 h 68"/>
                    <a:gd name="T4" fmla="*/ 40 w 40"/>
                    <a:gd name="T5" fmla="*/ 64 h 68"/>
                    <a:gd name="T6" fmla="*/ 36 w 40"/>
                    <a:gd name="T7" fmla="*/ 0 h 68"/>
                    <a:gd name="T8" fmla="*/ 16 w 40"/>
                    <a:gd name="T9" fmla="*/ 0 h 68"/>
                    <a:gd name="T10" fmla="*/ 16 w 40"/>
                    <a:gd name="T11" fmla="*/ 0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0" h="68">
                      <a:moveTo>
                        <a:pt x="16" y="0"/>
                      </a:moveTo>
                      <a:lnTo>
                        <a:pt x="0" y="68"/>
                      </a:lnTo>
                      <a:lnTo>
                        <a:pt x="40" y="64"/>
                      </a:lnTo>
                      <a:lnTo>
                        <a:pt x="36" y="0"/>
                      </a:lnTo>
                      <a:lnTo>
                        <a:pt x="16" y="0"/>
                      </a:lnTo>
                      <a:lnTo>
                        <a:pt x="16" y="0"/>
                      </a:lnTo>
                      <a:close/>
                    </a:path>
                  </a:pathLst>
                </a:custGeom>
                <a:solidFill>
                  <a:srgbClr val="B5A6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7" name="Freeform 353"/>
                <p:cNvSpPr>
                  <a:spLocks/>
                </p:cNvSpPr>
                <p:nvPr/>
              </p:nvSpPr>
              <p:spPr bwMode="auto">
                <a:xfrm>
                  <a:off x="4678" y="3599"/>
                  <a:ext cx="36" cy="28"/>
                </a:xfrm>
                <a:custGeom>
                  <a:avLst/>
                  <a:gdLst>
                    <a:gd name="T0" fmla="*/ 41 w 72"/>
                    <a:gd name="T1" fmla="*/ 0 h 54"/>
                    <a:gd name="T2" fmla="*/ 0 w 72"/>
                    <a:gd name="T3" fmla="*/ 54 h 54"/>
                    <a:gd name="T4" fmla="*/ 72 w 72"/>
                    <a:gd name="T5" fmla="*/ 54 h 54"/>
                    <a:gd name="T6" fmla="*/ 64 w 72"/>
                    <a:gd name="T7" fmla="*/ 2 h 54"/>
                    <a:gd name="T8" fmla="*/ 41 w 72"/>
                    <a:gd name="T9" fmla="*/ 0 h 54"/>
                    <a:gd name="T10" fmla="*/ 41 w 72"/>
                    <a:gd name="T11" fmla="*/ 0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2" h="54">
                      <a:moveTo>
                        <a:pt x="41" y="0"/>
                      </a:moveTo>
                      <a:lnTo>
                        <a:pt x="0" y="54"/>
                      </a:lnTo>
                      <a:lnTo>
                        <a:pt x="72" y="54"/>
                      </a:lnTo>
                      <a:lnTo>
                        <a:pt x="64" y="2"/>
                      </a:lnTo>
                      <a:lnTo>
                        <a:pt x="41" y="0"/>
                      </a:lnTo>
                      <a:lnTo>
                        <a:pt x="41" y="0"/>
                      </a:lnTo>
                      <a:close/>
                    </a:path>
                  </a:pathLst>
                </a:custGeom>
                <a:solidFill>
                  <a:srgbClr val="B5A6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8" name="Freeform 354"/>
                <p:cNvSpPr>
                  <a:spLocks/>
                </p:cNvSpPr>
                <p:nvPr/>
              </p:nvSpPr>
              <p:spPr bwMode="auto">
                <a:xfrm>
                  <a:off x="4768" y="3611"/>
                  <a:ext cx="40" cy="16"/>
                </a:xfrm>
                <a:custGeom>
                  <a:avLst/>
                  <a:gdLst>
                    <a:gd name="T0" fmla="*/ 0 w 81"/>
                    <a:gd name="T1" fmla="*/ 4 h 32"/>
                    <a:gd name="T2" fmla="*/ 81 w 81"/>
                    <a:gd name="T3" fmla="*/ 0 h 32"/>
                    <a:gd name="T4" fmla="*/ 81 w 81"/>
                    <a:gd name="T5" fmla="*/ 32 h 32"/>
                    <a:gd name="T6" fmla="*/ 0 w 81"/>
                    <a:gd name="T7" fmla="*/ 28 h 32"/>
                    <a:gd name="T8" fmla="*/ 0 w 81"/>
                    <a:gd name="T9" fmla="*/ 4 h 32"/>
                    <a:gd name="T10" fmla="*/ 0 w 81"/>
                    <a:gd name="T11" fmla="*/ 4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1" h="32">
                      <a:moveTo>
                        <a:pt x="0" y="4"/>
                      </a:moveTo>
                      <a:lnTo>
                        <a:pt x="81" y="0"/>
                      </a:lnTo>
                      <a:lnTo>
                        <a:pt x="81" y="32"/>
                      </a:lnTo>
                      <a:lnTo>
                        <a:pt x="0" y="28"/>
                      </a:lnTo>
                      <a:lnTo>
                        <a:pt x="0" y="4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B5A6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9" name="Freeform 355"/>
                <p:cNvSpPr>
                  <a:spLocks/>
                </p:cNvSpPr>
                <p:nvPr/>
              </p:nvSpPr>
              <p:spPr bwMode="auto">
                <a:xfrm>
                  <a:off x="4917" y="3608"/>
                  <a:ext cx="39" cy="22"/>
                </a:xfrm>
                <a:custGeom>
                  <a:avLst/>
                  <a:gdLst>
                    <a:gd name="T0" fmla="*/ 0 w 77"/>
                    <a:gd name="T1" fmla="*/ 10 h 43"/>
                    <a:gd name="T2" fmla="*/ 77 w 77"/>
                    <a:gd name="T3" fmla="*/ 0 h 43"/>
                    <a:gd name="T4" fmla="*/ 77 w 77"/>
                    <a:gd name="T5" fmla="*/ 43 h 43"/>
                    <a:gd name="T6" fmla="*/ 4 w 77"/>
                    <a:gd name="T7" fmla="*/ 41 h 43"/>
                    <a:gd name="T8" fmla="*/ 0 w 77"/>
                    <a:gd name="T9" fmla="*/ 10 h 43"/>
                    <a:gd name="T10" fmla="*/ 0 w 77"/>
                    <a:gd name="T11" fmla="*/ 10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7" h="43">
                      <a:moveTo>
                        <a:pt x="0" y="10"/>
                      </a:moveTo>
                      <a:lnTo>
                        <a:pt x="77" y="0"/>
                      </a:lnTo>
                      <a:lnTo>
                        <a:pt x="77" y="43"/>
                      </a:lnTo>
                      <a:lnTo>
                        <a:pt x="4" y="41"/>
                      </a:lnTo>
                      <a:lnTo>
                        <a:pt x="0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B5A6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0" name="Freeform 356"/>
                <p:cNvSpPr>
                  <a:spLocks/>
                </p:cNvSpPr>
                <p:nvPr/>
              </p:nvSpPr>
              <p:spPr bwMode="auto">
                <a:xfrm>
                  <a:off x="5024" y="3606"/>
                  <a:ext cx="27" cy="21"/>
                </a:xfrm>
                <a:custGeom>
                  <a:avLst/>
                  <a:gdLst>
                    <a:gd name="T0" fmla="*/ 49 w 56"/>
                    <a:gd name="T1" fmla="*/ 0 h 41"/>
                    <a:gd name="T2" fmla="*/ 0 w 56"/>
                    <a:gd name="T3" fmla="*/ 10 h 41"/>
                    <a:gd name="T4" fmla="*/ 6 w 56"/>
                    <a:gd name="T5" fmla="*/ 41 h 41"/>
                    <a:gd name="T6" fmla="*/ 56 w 56"/>
                    <a:gd name="T7" fmla="*/ 39 h 41"/>
                    <a:gd name="T8" fmla="*/ 49 w 56"/>
                    <a:gd name="T9" fmla="*/ 0 h 41"/>
                    <a:gd name="T10" fmla="*/ 49 w 56"/>
                    <a:gd name="T11" fmla="*/ 0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6" h="41">
                      <a:moveTo>
                        <a:pt x="49" y="0"/>
                      </a:moveTo>
                      <a:lnTo>
                        <a:pt x="0" y="10"/>
                      </a:lnTo>
                      <a:lnTo>
                        <a:pt x="6" y="41"/>
                      </a:lnTo>
                      <a:lnTo>
                        <a:pt x="56" y="39"/>
                      </a:lnTo>
                      <a:lnTo>
                        <a:pt x="49" y="0"/>
                      </a:lnTo>
                      <a:lnTo>
                        <a:pt x="49" y="0"/>
                      </a:lnTo>
                      <a:close/>
                    </a:path>
                  </a:pathLst>
                </a:custGeom>
                <a:solidFill>
                  <a:srgbClr val="B5A6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1" name="Freeform 357"/>
                <p:cNvSpPr>
                  <a:spLocks/>
                </p:cNvSpPr>
                <p:nvPr/>
              </p:nvSpPr>
              <p:spPr bwMode="auto">
                <a:xfrm>
                  <a:off x="5113" y="3608"/>
                  <a:ext cx="39" cy="19"/>
                </a:xfrm>
                <a:custGeom>
                  <a:avLst/>
                  <a:gdLst>
                    <a:gd name="T0" fmla="*/ 0 w 77"/>
                    <a:gd name="T1" fmla="*/ 7 h 38"/>
                    <a:gd name="T2" fmla="*/ 77 w 77"/>
                    <a:gd name="T3" fmla="*/ 0 h 38"/>
                    <a:gd name="T4" fmla="*/ 64 w 77"/>
                    <a:gd name="T5" fmla="*/ 34 h 38"/>
                    <a:gd name="T6" fmla="*/ 0 w 77"/>
                    <a:gd name="T7" fmla="*/ 38 h 38"/>
                    <a:gd name="T8" fmla="*/ 0 w 77"/>
                    <a:gd name="T9" fmla="*/ 7 h 38"/>
                    <a:gd name="T10" fmla="*/ 0 w 77"/>
                    <a:gd name="T11" fmla="*/ 7 h 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7" h="38">
                      <a:moveTo>
                        <a:pt x="0" y="7"/>
                      </a:moveTo>
                      <a:lnTo>
                        <a:pt x="77" y="0"/>
                      </a:lnTo>
                      <a:lnTo>
                        <a:pt x="64" y="34"/>
                      </a:lnTo>
                      <a:lnTo>
                        <a:pt x="0" y="38"/>
                      </a:lnTo>
                      <a:lnTo>
                        <a:pt x="0" y="7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B5A6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2" name="Freeform 358"/>
                <p:cNvSpPr>
                  <a:spLocks/>
                </p:cNvSpPr>
                <p:nvPr/>
              </p:nvSpPr>
              <p:spPr bwMode="auto">
                <a:xfrm>
                  <a:off x="5227" y="4065"/>
                  <a:ext cx="32" cy="154"/>
                </a:xfrm>
                <a:custGeom>
                  <a:avLst/>
                  <a:gdLst>
                    <a:gd name="T0" fmla="*/ 18 w 63"/>
                    <a:gd name="T1" fmla="*/ 4 h 309"/>
                    <a:gd name="T2" fmla="*/ 0 w 63"/>
                    <a:gd name="T3" fmla="*/ 309 h 309"/>
                    <a:gd name="T4" fmla="*/ 63 w 63"/>
                    <a:gd name="T5" fmla="*/ 298 h 309"/>
                    <a:gd name="T6" fmla="*/ 58 w 63"/>
                    <a:gd name="T7" fmla="*/ 0 h 309"/>
                    <a:gd name="T8" fmla="*/ 18 w 63"/>
                    <a:gd name="T9" fmla="*/ 4 h 309"/>
                    <a:gd name="T10" fmla="*/ 18 w 63"/>
                    <a:gd name="T11" fmla="*/ 4 h 3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3" h="309">
                      <a:moveTo>
                        <a:pt x="18" y="4"/>
                      </a:moveTo>
                      <a:lnTo>
                        <a:pt x="0" y="309"/>
                      </a:lnTo>
                      <a:lnTo>
                        <a:pt x="63" y="298"/>
                      </a:lnTo>
                      <a:lnTo>
                        <a:pt x="58" y="0"/>
                      </a:lnTo>
                      <a:lnTo>
                        <a:pt x="18" y="4"/>
                      </a:lnTo>
                      <a:lnTo>
                        <a:pt x="18" y="4"/>
                      </a:lnTo>
                      <a:close/>
                    </a:path>
                  </a:pathLst>
                </a:custGeom>
                <a:solidFill>
                  <a:srgbClr val="B5A6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3" name="Freeform 359"/>
                <p:cNvSpPr>
                  <a:spLocks/>
                </p:cNvSpPr>
                <p:nvPr/>
              </p:nvSpPr>
              <p:spPr bwMode="auto">
                <a:xfrm>
                  <a:off x="5223" y="3960"/>
                  <a:ext cx="167" cy="24"/>
                </a:xfrm>
                <a:custGeom>
                  <a:avLst/>
                  <a:gdLst>
                    <a:gd name="T0" fmla="*/ 0 w 335"/>
                    <a:gd name="T1" fmla="*/ 0 h 47"/>
                    <a:gd name="T2" fmla="*/ 335 w 335"/>
                    <a:gd name="T3" fmla="*/ 2 h 47"/>
                    <a:gd name="T4" fmla="*/ 313 w 335"/>
                    <a:gd name="T5" fmla="*/ 47 h 47"/>
                    <a:gd name="T6" fmla="*/ 6 w 335"/>
                    <a:gd name="T7" fmla="*/ 39 h 47"/>
                    <a:gd name="T8" fmla="*/ 0 w 335"/>
                    <a:gd name="T9" fmla="*/ 0 h 47"/>
                    <a:gd name="T10" fmla="*/ 0 w 335"/>
                    <a:gd name="T11" fmla="*/ 0 h 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35" h="47">
                      <a:moveTo>
                        <a:pt x="0" y="0"/>
                      </a:moveTo>
                      <a:lnTo>
                        <a:pt x="335" y="2"/>
                      </a:lnTo>
                      <a:lnTo>
                        <a:pt x="313" y="47"/>
                      </a:lnTo>
                      <a:lnTo>
                        <a:pt x="6" y="3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5A6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4" name="Freeform 360"/>
                <p:cNvSpPr>
                  <a:spLocks/>
                </p:cNvSpPr>
                <p:nvPr/>
              </p:nvSpPr>
              <p:spPr bwMode="auto">
                <a:xfrm>
                  <a:off x="4313" y="4093"/>
                  <a:ext cx="13" cy="119"/>
                </a:xfrm>
                <a:custGeom>
                  <a:avLst/>
                  <a:gdLst>
                    <a:gd name="T0" fmla="*/ 0 w 27"/>
                    <a:gd name="T1" fmla="*/ 0 h 238"/>
                    <a:gd name="T2" fmla="*/ 6 w 27"/>
                    <a:gd name="T3" fmla="*/ 238 h 238"/>
                    <a:gd name="T4" fmla="*/ 9 w 27"/>
                    <a:gd name="T5" fmla="*/ 237 h 238"/>
                    <a:gd name="T6" fmla="*/ 15 w 27"/>
                    <a:gd name="T7" fmla="*/ 237 h 238"/>
                    <a:gd name="T8" fmla="*/ 21 w 27"/>
                    <a:gd name="T9" fmla="*/ 235 h 238"/>
                    <a:gd name="T10" fmla="*/ 24 w 27"/>
                    <a:gd name="T11" fmla="*/ 231 h 238"/>
                    <a:gd name="T12" fmla="*/ 24 w 27"/>
                    <a:gd name="T13" fmla="*/ 226 h 238"/>
                    <a:gd name="T14" fmla="*/ 24 w 27"/>
                    <a:gd name="T15" fmla="*/ 219 h 238"/>
                    <a:gd name="T16" fmla="*/ 24 w 27"/>
                    <a:gd name="T17" fmla="*/ 213 h 238"/>
                    <a:gd name="T18" fmla="*/ 24 w 27"/>
                    <a:gd name="T19" fmla="*/ 207 h 238"/>
                    <a:gd name="T20" fmla="*/ 24 w 27"/>
                    <a:gd name="T21" fmla="*/ 199 h 238"/>
                    <a:gd name="T22" fmla="*/ 24 w 27"/>
                    <a:gd name="T23" fmla="*/ 192 h 238"/>
                    <a:gd name="T24" fmla="*/ 24 w 27"/>
                    <a:gd name="T25" fmla="*/ 182 h 238"/>
                    <a:gd name="T26" fmla="*/ 24 w 27"/>
                    <a:gd name="T27" fmla="*/ 174 h 238"/>
                    <a:gd name="T28" fmla="*/ 24 w 27"/>
                    <a:gd name="T29" fmla="*/ 164 h 238"/>
                    <a:gd name="T30" fmla="*/ 24 w 27"/>
                    <a:gd name="T31" fmla="*/ 154 h 238"/>
                    <a:gd name="T32" fmla="*/ 24 w 27"/>
                    <a:gd name="T33" fmla="*/ 144 h 238"/>
                    <a:gd name="T34" fmla="*/ 24 w 27"/>
                    <a:gd name="T35" fmla="*/ 134 h 238"/>
                    <a:gd name="T36" fmla="*/ 24 w 27"/>
                    <a:gd name="T37" fmla="*/ 124 h 238"/>
                    <a:gd name="T38" fmla="*/ 26 w 27"/>
                    <a:gd name="T39" fmla="*/ 114 h 238"/>
                    <a:gd name="T40" fmla="*/ 26 w 27"/>
                    <a:gd name="T41" fmla="*/ 103 h 238"/>
                    <a:gd name="T42" fmla="*/ 26 w 27"/>
                    <a:gd name="T43" fmla="*/ 93 h 238"/>
                    <a:gd name="T44" fmla="*/ 26 w 27"/>
                    <a:gd name="T45" fmla="*/ 83 h 238"/>
                    <a:gd name="T46" fmla="*/ 26 w 27"/>
                    <a:gd name="T47" fmla="*/ 73 h 238"/>
                    <a:gd name="T48" fmla="*/ 26 w 27"/>
                    <a:gd name="T49" fmla="*/ 62 h 238"/>
                    <a:gd name="T50" fmla="*/ 26 w 27"/>
                    <a:gd name="T51" fmla="*/ 54 h 238"/>
                    <a:gd name="T52" fmla="*/ 26 w 27"/>
                    <a:gd name="T53" fmla="*/ 45 h 238"/>
                    <a:gd name="T54" fmla="*/ 26 w 27"/>
                    <a:gd name="T55" fmla="*/ 38 h 238"/>
                    <a:gd name="T56" fmla="*/ 26 w 27"/>
                    <a:gd name="T57" fmla="*/ 29 h 238"/>
                    <a:gd name="T58" fmla="*/ 26 w 27"/>
                    <a:gd name="T59" fmla="*/ 23 h 238"/>
                    <a:gd name="T60" fmla="*/ 26 w 27"/>
                    <a:gd name="T61" fmla="*/ 16 h 238"/>
                    <a:gd name="T62" fmla="*/ 26 w 27"/>
                    <a:gd name="T63" fmla="*/ 12 h 238"/>
                    <a:gd name="T64" fmla="*/ 26 w 27"/>
                    <a:gd name="T65" fmla="*/ 5 h 238"/>
                    <a:gd name="T66" fmla="*/ 27 w 27"/>
                    <a:gd name="T67" fmla="*/ 4 h 238"/>
                    <a:gd name="T68" fmla="*/ 0 w 27"/>
                    <a:gd name="T69" fmla="*/ 0 h 238"/>
                    <a:gd name="T70" fmla="*/ 0 w 27"/>
                    <a:gd name="T71" fmla="*/ 0 h 2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27" h="238">
                      <a:moveTo>
                        <a:pt x="0" y="0"/>
                      </a:moveTo>
                      <a:lnTo>
                        <a:pt x="6" y="238"/>
                      </a:lnTo>
                      <a:lnTo>
                        <a:pt x="9" y="237"/>
                      </a:lnTo>
                      <a:lnTo>
                        <a:pt x="15" y="237"/>
                      </a:lnTo>
                      <a:lnTo>
                        <a:pt x="21" y="235"/>
                      </a:lnTo>
                      <a:lnTo>
                        <a:pt x="24" y="231"/>
                      </a:lnTo>
                      <a:lnTo>
                        <a:pt x="24" y="226"/>
                      </a:lnTo>
                      <a:lnTo>
                        <a:pt x="24" y="219"/>
                      </a:lnTo>
                      <a:lnTo>
                        <a:pt x="24" y="213"/>
                      </a:lnTo>
                      <a:lnTo>
                        <a:pt x="24" y="207"/>
                      </a:lnTo>
                      <a:lnTo>
                        <a:pt x="24" y="199"/>
                      </a:lnTo>
                      <a:lnTo>
                        <a:pt x="24" y="192"/>
                      </a:lnTo>
                      <a:lnTo>
                        <a:pt x="24" y="182"/>
                      </a:lnTo>
                      <a:lnTo>
                        <a:pt x="24" y="174"/>
                      </a:lnTo>
                      <a:lnTo>
                        <a:pt x="24" y="164"/>
                      </a:lnTo>
                      <a:lnTo>
                        <a:pt x="24" y="154"/>
                      </a:lnTo>
                      <a:lnTo>
                        <a:pt x="24" y="144"/>
                      </a:lnTo>
                      <a:lnTo>
                        <a:pt x="24" y="134"/>
                      </a:lnTo>
                      <a:lnTo>
                        <a:pt x="24" y="124"/>
                      </a:lnTo>
                      <a:lnTo>
                        <a:pt x="26" y="114"/>
                      </a:lnTo>
                      <a:lnTo>
                        <a:pt x="26" y="103"/>
                      </a:lnTo>
                      <a:lnTo>
                        <a:pt x="26" y="93"/>
                      </a:lnTo>
                      <a:lnTo>
                        <a:pt x="26" y="83"/>
                      </a:lnTo>
                      <a:lnTo>
                        <a:pt x="26" y="73"/>
                      </a:lnTo>
                      <a:lnTo>
                        <a:pt x="26" y="62"/>
                      </a:lnTo>
                      <a:lnTo>
                        <a:pt x="26" y="54"/>
                      </a:lnTo>
                      <a:lnTo>
                        <a:pt x="26" y="45"/>
                      </a:lnTo>
                      <a:lnTo>
                        <a:pt x="26" y="38"/>
                      </a:lnTo>
                      <a:lnTo>
                        <a:pt x="26" y="29"/>
                      </a:lnTo>
                      <a:lnTo>
                        <a:pt x="26" y="23"/>
                      </a:lnTo>
                      <a:lnTo>
                        <a:pt x="26" y="16"/>
                      </a:lnTo>
                      <a:lnTo>
                        <a:pt x="26" y="12"/>
                      </a:lnTo>
                      <a:lnTo>
                        <a:pt x="26" y="5"/>
                      </a:lnTo>
                      <a:lnTo>
                        <a:pt x="27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B5A6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5" name="Freeform 361"/>
                <p:cNvSpPr>
                  <a:spLocks/>
                </p:cNvSpPr>
                <p:nvPr/>
              </p:nvSpPr>
              <p:spPr bwMode="auto">
                <a:xfrm>
                  <a:off x="4099" y="4178"/>
                  <a:ext cx="182" cy="30"/>
                </a:xfrm>
                <a:custGeom>
                  <a:avLst/>
                  <a:gdLst>
                    <a:gd name="T0" fmla="*/ 360 w 364"/>
                    <a:gd name="T1" fmla="*/ 0 h 60"/>
                    <a:gd name="T2" fmla="*/ 0 w 364"/>
                    <a:gd name="T3" fmla="*/ 4 h 60"/>
                    <a:gd name="T4" fmla="*/ 0 w 364"/>
                    <a:gd name="T5" fmla="*/ 30 h 60"/>
                    <a:gd name="T6" fmla="*/ 364 w 364"/>
                    <a:gd name="T7" fmla="*/ 60 h 60"/>
                    <a:gd name="T8" fmla="*/ 360 w 364"/>
                    <a:gd name="T9" fmla="*/ 0 h 60"/>
                    <a:gd name="T10" fmla="*/ 360 w 364"/>
                    <a:gd name="T11" fmla="*/ 0 h 6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64" h="60">
                      <a:moveTo>
                        <a:pt x="360" y="0"/>
                      </a:moveTo>
                      <a:lnTo>
                        <a:pt x="0" y="4"/>
                      </a:lnTo>
                      <a:lnTo>
                        <a:pt x="0" y="30"/>
                      </a:lnTo>
                      <a:lnTo>
                        <a:pt x="364" y="60"/>
                      </a:lnTo>
                      <a:lnTo>
                        <a:pt x="360" y="0"/>
                      </a:lnTo>
                      <a:lnTo>
                        <a:pt x="360" y="0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6" name="Freeform 362"/>
                <p:cNvSpPr>
                  <a:spLocks/>
                </p:cNvSpPr>
                <p:nvPr/>
              </p:nvSpPr>
              <p:spPr bwMode="auto">
                <a:xfrm>
                  <a:off x="4578" y="4170"/>
                  <a:ext cx="147" cy="36"/>
                </a:xfrm>
                <a:custGeom>
                  <a:avLst/>
                  <a:gdLst>
                    <a:gd name="T0" fmla="*/ 3 w 293"/>
                    <a:gd name="T1" fmla="*/ 15 h 71"/>
                    <a:gd name="T2" fmla="*/ 293 w 293"/>
                    <a:gd name="T3" fmla="*/ 0 h 71"/>
                    <a:gd name="T4" fmla="*/ 286 w 293"/>
                    <a:gd name="T5" fmla="*/ 71 h 71"/>
                    <a:gd name="T6" fmla="*/ 0 w 293"/>
                    <a:gd name="T7" fmla="*/ 57 h 71"/>
                    <a:gd name="T8" fmla="*/ 3 w 293"/>
                    <a:gd name="T9" fmla="*/ 15 h 71"/>
                    <a:gd name="T10" fmla="*/ 3 w 293"/>
                    <a:gd name="T11" fmla="*/ 15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93" h="71">
                      <a:moveTo>
                        <a:pt x="3" y="15"/>
                      </a:moveTo>
                      <a:lnTo>
                        <a:pt x="293" y="0"/>
                      </a:lnTo>
                      <a:lnTo>
                        <a:pt x="286" y="71"/>
                      </a:lnTo>
                      <a:lnTo>
                        <a:pt x="0" y="57"/>
                      </a:lnTo>
                      <a:lnTo>
                        <a:pt x="3" y="15"/>
                      </a:lnTo>
                      <a:lnTo>
                        <a:pt x="3" y="15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7" name="Freeform 363"/>
                <p:cNvSpPr>
                  <a:spLocks/>
                </p:cNvSpPr>
                <p:nvPr/>
              </p:nvSpPr>
              <p:spPr bwMode="auto">
                <a:xfrm>
                  <a:off x="5392" y="4175"/>
                  <a:ext cx="238" cy="31"/>
                </a:xfrm>
                <a:custGeom>
                  <a:avLst/>
                  <a:gdLst>
                    <a:gd name="T0" fmla="*/ 0 w 475"/>
                    <a:gd name="T1" fmla="*/ 7 h 63"/>
                    <a:gd name="T2" fmla="*/ 475 w 475"/>
                    <a:gd name="T3" fmla="*/ 0 h 63"/>
                    <a:gd name="T4" fmla="*/ 434 w 475"/>
                    <a:gd name="T5" fmla="*/ 63 h 63"/>
                    <a:gd name="T6" fmla="*/ 432 w 475"/>
                    <a:gd name="T7" fmla="*/ 62 h 63"/>
                    <a:gd name="T8" fmla="*/ 429 w 475"/>
                    <a:gd name="T9" fmla="*/ 62 h 63"/>
                    <a:gd name="T10" fmla="*/ 423 w 475"/>
                    <a:gd name="T11" fmla="*/ 62 h 63"/>
                    <a:gd name="T12" fmla="*/ 417 w 475"/>
                    <a:gd name="T13" fmla="*/ 62 h 63"/>
                    <a:gd name="T14" fmla="*/ 406 w 475"/>
                    <a:gd name="T15" fmla="*/ 62 h 63"/>
                    <a:gd name="T16" fmla="*/ 395 w 475"/>
                    <a:gd name="T17" fmla="*/ 62 h 63"/>
                    <a:gd name="T18" fmla="*/ 389 w 475"/>
                    <a:gd name="T19" fmla="*/ 62 h 63"/>
                    <a:gd name="T20" fmla="*/ 384 w 475"/>
                    <a:gd name="T21" fmla="*/ 62 h 63"/>
                    <a:gd name="T22" fmla="*/ 377 w 475"/>
                    <a:gd name="T23" fmla="*/ 62 h 63"/>
                    <a:gd name="T24" fmla="*/ 371 w 475"/>
                    <a:gd name="T25" fmla="*/ 62 h 63"/>
                    <a:gd name="T26" fmla="*/ 363 w 475"/>
                    <a:gd name="T27" fmla="*/ 61 h 63"/>
                    <a:gd name="T28" fmla="*/ 355 w 475"/>
                    <a:gd name="T29" fmla="*/ 61 h 63"/>
                    <a:gd name="T30" fmla="*/ 347 w 475"/>
                    <a:gd name="T31" fmla="*/ 61 h 63"/>
                    <a:gd name="T32" fmla="*/ 339 w 475"/>
                    <a:gd name="T33" fmla="*/ 61 h 63"/>
                    <a:gd name="T34" fmla="*/ 331 w 475"/>
                    <a:gd name="T35" fmla="*/ 61 h 63"/>
                    <a:gd name="T36" fmla="*/ 322 w 475"/>
                    <a:gd name="T37" fmla="*/ 61 h 63"/>
                    <a:gd name="T38" fmla="*/ 314 w 475"/>
                    <a:gd name="T39" fmla="*/ 61 h 63"/>
                    <a:gd name="T40" fmla="*/ 305 w 475"/>
                    <a:gd name="T41" fmla="*/ 61 h 63"/>
                    <a:gd name="T42" fmla="*/ 296 w 475"/>
                    <a:gd name="T43" fmla="*/ 61 h 63"/>
                    <a:gd name="T44" fmla="*/ 287 w 475"/>
                    <a:gd name="T45" fmla="*/ 61 h 63"/>
                    <a:gd name="T46" fmla="*/ 278 w 475"/>
                    <a:gd name="T47" fmla="*/ 61 h 63"/>
                    <a:gd name="T48" fmla="*/ 269 w 475"/>
                    <a:gd name="T49" fmla="*/ 61 h 63"/>
                    <a:gd name="T50" fmla="*/ 259 w 475"/>
                    <a:gd name="T51" fmla="*/ 61 h 63"/>
                    <a:gd name="T52" fmla="*/ 250 w 475"/>
                    <a:gd name="T53" fmla="*/ 61 h 63"/>
                    <a:gd name="T54" fmla="*/ 240 w 475"/>
                    <a:gd name="T55" fmla="*/ 61 h 63"/>
                    <a:gd name="T56" fmla="*/ 231 w 475"/>
                    <a:gd name="T57" fmla="*/ 61 h 63"/>
                    <a:gd name="T58" fmla="*/ 221 w 475"/>
                    <a:gd name="T59" fmla="*/ 60 h 63"/>
                    <a:gd name="T60" fmla="*/ 211 w 475"/>
                    <a:gd name="T61" fmla="*/ 60 h 63"/>
                    <a:gd name="T62" fmla="*/ 201 w 475"/>
                    <a:gd name="T63" fmla="*/ 60 h 63"/>
                    <a:gd name="T64" fmla="*/ 193 w 475"/>
                    <a:gd name="T65" fmla="*/ 60 h 63"/>
                    <a:gd name="T66" fmla="*/ 182 w 475"/>
                    <a:gd name="T67" fmla="*/ 58 h 63"/>
                    <a:gd name="T68" fmla="*/ 173 w 475"/>
                    <a:gd name="T69" fmla="*/ 58 h 63"/>
                    <a:gd name="T70" fmla="*/ 164 w 475"/>
                    <a:gd name="T71" fmla="*/ 58 h 63"/>
                    <a:gd name="T72" fmla="*/ 155 w 475"/>
                    <a:gd name="T73" fmla="*/ 58 h 63"/>
                    <a:gd name="T74" fmla="*/ 145 w 475"/>
                    <a:gd name="T75" fmla="*/ 57 h 63"/>
                    <a:gd name="T76" fmla="*/ 137 w 475"/>
                    <a:gd name="T77" fmla="*/ 57 h 63"/>
                    <a:gd name="T78" fmla="*/ 127 w 475"/>
                    <a:gd name="T79" fmla="*/ 57 h 63"/>
                    <a:gd name="T80" fmla="*/ 120 w 475"/>
                    <a:gd name="T81" fmla="*/ 57 h 63"/>
                    <a:gd name="T82" fmla="*/ 111 w 475"/>
                    <a:gd name="T83" fmla="*/ 56 h 63"/>
                    <a:gd name="T84" fmla="*/ 104 w 475"/>
                    <a:gd name="T85" fmla="*/ 56 h 63"/>
                    <a:gd name="T86" fmla="*/ 97 w 475"/>
                    <a:gd name="T87" fmla="*/ 56 h 63"/>
                    <a:gd name="T88" fmla="*/ 89 w 475"/>
                    <a:gd name="T89" fmla="*/ 56 h 63"/>
                    <a:gd name="T90" fmla="*/ 82 w 475"/>
                    <a:gd name="T91" fmla="*/ 55 h 63"/>
                    <a:gd name="T92" fmla="*/ 75 w 475"/>
                    <a:gd name="T93" fmla="*/ 55 h 63"/>
                    <a:gd name="T94" fmla="*/ 68 w 475"/>
                    <a:gd name="T95" fmla="*/ 54 h 63"/>
                    <a:gd name="T96" fmla="*/ 62 w 475"/>
                    <a:gd name="T97" fmla="*/ 54 h 63"/>
                    <a:gd name="T98" fmla="*/ 51 w 475"/>
                    <a:gd name="T99" fmla="*/ 52 h 63"/>
                    <a:gd name="T100" fmla="*/ 41 w 475"/>
                    <a:gd name="T101" fmla="*/ 52 h 63"/>
                    <a:gd name="T102" fmla="*/ 32 w 475"/>
                    <a:gd name="T103" fmla="*/ 51 h 63"/>
                    <a:gd name="T104" fmla="*/ 28 w 475"/>
                    <a:gd name="T105" fmla="*/ 50 h 63"/>
                    <a:gd name="T106" fmla="*/ 23 w 475"/>
                    <a:gd name="T107" fmla="*/ 49 h 63"/>
                    <a:gd name="T108" fmla="*/ 23 w 475"/>
                    <a:gd name="T109" fmla="*/ 49 h 63"/>
                    <a:gd name="T110" fmla="*/ 19 w 475"/>
                    <a:gd name="T111" fmla="*/ 41 h 63"/>
                    <a:gd name="T112" fmla="*/ 15 w 475"/>
                    <a:gd name="T113" fmla="*/ 35 h 63"/>
                    <a:gd name="T114" fmla="*/ 12 w 475"/>
                    <a:gd name="T115" fmla="*/ 28 h 63"/>
                    <a:gd name="T116" fmla="*/ 8 w 475"/>
                    <a:gd name="T117" fmla="*/ 22 h 63"/>
                    <a:gd name="T118" fmla="*/ 5 w 475"/>
                    <a:gd name="T119" fmla="*/ 15 h 63"/>
                    <a:gd name="T120" fmla="*/ 2 w 475"/>
                    <a:gd name="T121" fmla="*/ 11 h 63"/>
                    <a:gd name="T122" fmla="*/ 0 w 475"/>
                    <a:gd name="T123" fmla="*/ 7 h 63"/>
                    <a:gd name="T124" fmla="*/ 0 w 475"/>
                    <a:gd name="T125" fmla="*/ 7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475" h="63">
                      <a:moveTo>
                        <a:pt x="0" y="7"/>
                      </a:moveTo>
                      <a:lnTo>
                        <a:pt x="475" y="0"/>
                      </a:lnTo>
                      <a:lnTo>
                        <a:pt x="434" y="63"/>
                      </a:lnTo>
                      <a:lnTo>
                        <a:pt x="432" y="62"/>
                      </a:lnTo>
                      <a:lnTo>
                        <a:pt x="429" y="62"/>
                      </a:lnTo>
                      <a:lnTo>
                        <a:pt x="423" y="62"/>
                      </a:lnTo>
                      <a:lnTo>
                        <a:pt x="417" y="62"/>
                      </a:lnTo>
                      <a:lnTo>
                        <a:pt x="406" y="62"/>
                      </a:lnTo>
                      <a:lnTo>
                        <a:pt x="395" y="62"/>
                      </a:lnTo>
                      <a:lnTo>
                        <a:pt x="389" y="62"/>
                      </a:lnTo>
                      <a:lnTo>
                        <a:pt x="384" y="62"/>
                      </a:lnTo>
                      <a:lnTo>
                        <a:pt x="377" y="62"/>
                      </a:lnTo>
                      <a:lnTo>
                        <a:pt x="371" y="62"/>
                      </a:lnTo>
                      <a:lnTo>
                        <a:pt x="363" y="61"/>
                      </a:lnTo>
                      <a:lnTo>
                        <a:pt x="355" y="61"/>
                      </a:lnTo>
                      <a:lnTo>
                        <a:pt x="347" y="61"/>
                      </a:lnTo>
                      <a:lnTo>
                        <a:pt x="339" y="61"/>
                      </a:lnTo>
                      <a:lnTo>
                        <a:pt x="331" y="61"/>
                      </a:lnTo>
                      <a:lnTo>
                        <a:pt x="322" y="61"/>
                      </a:lnTo>
                      <a:lnTo>
                        <a:pt x="314" y="61"/>
                      </a:lnTo>
                      <a:lnTo>
                        <a:pt x="305" y="61"/>
                      </a:lnTo>
                      <a:lnTo>
                        <a:pt x="296" y="61"/>
                      </a:lnTo>
                      <a:lnTo>
                        <a:pt x="287" y="61"/>
                      </a:lnTo>
                      <a:lnTo>
                        <a:pt x="278" y="61"/>
                      </a:lnTo>
                      <a:lnTo>
                        <a:pt x="269" y="61"/>
                      </a:lnTo>
                      <a:lnTo>
                        <a:pt x="259" y="61"/>
                      </a:lnTo>
                      <a:lnTo>
                        <a:pt x="250" y="61"/>
                      </a:lnTo>
                      <a:lnTo>
                        <a:pt x="240" y="61"/>
                      </a:lnTo>
                      <a:lnTo>
                        <a:pt x="231" y="61"/>
                      </a:lnTo>
                      <a:lnTo>
                        <a:pt x="221" y="60"/>
                      </a:lnTo>
                      <a:lnTo>
                        <a:pt x="211" y="60"/>
                      </a:lnTo>
                      <a:lnTo>
                        <a:pt x="201" y="60"/>
                      </a:lnTo>
                      <a:lnTo>
                        <a:pt x="193" y="60"/>
                      </a:lnTo>
                      <a:lnTo>
                        <a:pt x="182" y="58"/>
                      </a:lnTo>
                      <a:lnTo>
                        <a:pt x="173" y="58"/>
                      </a:lnTo>
                      <a:lnTo>
                        <a:pt x="164" y="58"/>
                      </a:lnTo>
                      <a:lnTo>
                        <a:pt x="155" y="58"/>
                      </a:lnTo>
                      <a:lnTo>
                        <a:pt x="145" y="57"/>
                      </a:lnTo>
                      <a:lnTo>
                        <a:pt x="137" y="57"/>
                      </a:lnTo>
                      <a:lnTo>
                        <a:pt x="127" y="57"/>
                      </a:lnTo>
                      <a:lnTo>
                        <a:pt x="120" y="57"/>
                      </a:lnTo>
                      <a:lnTo>
                        <a:pt x="111" y="56"/>
                      </a:lnTo>
                      <a:lnTo>
                        <a:pt x="104" y="56"/>
                      </a:lnTo>
                      <a:lnTo>
                        <a:pt x="97" y="56"/>
                      </a:lnTo>
                      <a:lnTo>
                        <a:pt x="89" y="56"/>
                      </a:lnTo>
                      <a:lnTo>
                        <a:pt x="82" y="55"/>
                      </a:lnTo>
                      <a:lnTo>
                        <a:pt x="75" y="55"/>
                      </a:lnTo>
                      <a:lnTo>
                        <a:pt x="68" y="54"/>
                      </a:lnTo>
                      <a:lnTo>
                        <a:pt x="62" y="54"/>
                      </a:lnTo>
                      <a:lnTo>
                        <a:pt x="51" y="52"/>
                      </a:lnTo>
                      <a:lnTo>
                        <a:pt x="41" y="52"/>
                      </a:lnTo>
                      <a:lnTo>
                        <a:pt x="32" y="51"/>
                      </a:lnTo>
                      <a:lnTo>
                        <a:pt x="28" y="50"/>
                      </a:lnTo>
                      <a:lnTo>
                        <a:pt x="23" y="49"/>
                      </a:lnTo>
                      <a:lnTo>
                        <a:pt x="23" y="49"/>
                      </a:lnTo>
                      <a:lnTo>
                        <a:pt x="19" y="41"/>
                      </a:lnTo>
                      <a:lnTo>
                        <a:pt x="15" y="35"/>
                      </a:lnTo>
                      <a:lnTo>
                        <a:pt x="12" y="28"/>
                      </a:lnTo>
                      <a:lnTo>
                        <a:pt x="8" y="22"/>
                      </a:lnTo>
                      <a:lnTo>
                        <a:pt x="5" y="15"/>
                      </a:lnTo>
                      <a:lnTo>
                        <a:pt x="2" y="11"/>
                      </a:lnTo>
                      <a:lnTo>
                        <a:pt x="0" y="7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D4D1C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8" name="Freeform 364"/>
                <p:cNvSpPr>
                  <a:spLocks/>
                </p:cNvSpPr>
                <p:nvPr/>
              </p:nvSpPr>
              <p:spPr bwMode="auto">
                <a:xfrm>
                  <a:off x="4119" y="3291"/>
                  <a:ext cx="266" cy="243"/>
                </a:xfrm>
                <a:custGeom>
                  <a:avLst/>
                  <a:gdLst>
                    <a:gd name="T0" fmla="*/ 6 w 531"/>
                    <a:gd name="T1" fmla="*/ 214 h 487"/>
                    <a:gd name="T2" fmla="*/ 17 w 531"/>
                    <a:gd name="T3" fmla="*/ 205 h 487"/>
                    <a:gd name="T4" fmla="*/ 36 w 531"/>
                    <a:gd name="T5" fmla="*/ 194 h 487"/>
                    <a:gd name="T6" fmla="*/ 59 w 531"/>
                    <a:gd name="T7" fmla="*/ 178 h 487"/>
                    <a:gd name="T8" fmla="*/ 90 w 531"/>
                    <a:gd name="T9" fmla="*/ 164 h 487"/>
                    <a:gd name="T10" fmla="*/ 121 w 531"/>
                    <a:gd name="T11" fmla="*/ 144 h 487"/>
                    <a:gd name="T12" fmla="*/ 157 w 531"/>
                    <a:gd name="T13" fmla="*/ 125 h 487"/>
                    <a:gd name="T14" fmla="*/ 193 w 531"/>
                    <a:gd name="T15" fmla="*/ 106 h 487"/>
                    <a:gd name="T16" fmla="*/ 233 w 531"/>
                    <a:gd name="T17" fmla="*/ 87 h 487"/>
                    <a:gd name="T18" fmla="*/ 272 w 531"/>
                    <a:gd name="T19" fmla="*/ 68 h 487"/>
                    <a:gd name="T20" fmla="*/ 311 w 531"/>
                    <a:gd name="T21" fmla="*/ 50 h 487"/>
                    <a:gd name="T22" fmla="*/ 348 w 531"/>
                    <a:gd name="T23" fmla="*/ 33 h 487"/>
                    <a:gd name="T24" fmla="*/ 386 w 531"/>
                    <a:gd name="T25" fmla="*/ 21 h 487"/>
                    <a:gd name="T26" fmla="*/ 419 w 531"/>
                    <a:gd name="T27" fmla="*/ 9 h 487"/>
                    <a:gd name="T28" fmla="*/ 451 w 531"/>
                    <a:gd name="T29" fmla="*/ 2 h 487"/>
                    <a:gd name="T30" fmla="*/ 478 w 531"/>
                    <a:gd name="T31" fmla="*/ 0 h 487"/>
                    <a:gd name="T32" fmla="*/ 501 w 531"/>
                    <a:gd name="T33" fmla="*/ 1 h 487"/>
                    <a:gd name="T34" fmla="*/ 524 w 531"/>
                    <a:gd name="T35" fmla="*/ 17 h 487"/>
                    <a:gd name="T36" fmla="*/ 531 w 531"/>
                    <a:gd name="T37" fmla="*/ 35 h 487"/>
                    <a:gd name="T38" fmla="*/ 530 w 531"/>
                    <a:gd name="T39" fmla="*/ 59 h 487"/>
                    <a:gd name="T40" fmla="*/ 522 w 531"/>
                    <a:gd name="T41" fmla="*/ 90 h 487"/>
                    <a:gd name="T42" fmla="*/ 511 w 531"/>
                    <a:gd name="T43" fmla="*/ 119 h 487"/>
                    <a:gd name="T44" fmla="*/ 500 w 531"/>
                    <a:gd name="T45" fmla="*/ 149 h 487"/>
                    <a:gd name="T46" fmla="*/ 485 w 531"/>
                    <a:gd name="T47" fmla="*/ 177 h 487"/>
                    <a:gd name="T48" fmla="*/ 473 w 531"/>
                    <a:gd name="T49" fmla="*/ 206 h 487"/>
                    <a:gd name="T50" fmla="*/ 459 w 531"/>
                    <a:gd name="T51" fmla="*/ 234 h 487"/>
                    <a:gd name="T52" fmla="*/ 444 w 531"/>
                    <a:gd name="T53" fmla="*/ 261 h 487"/>
                    <a:gd name="T54" fmla="*/ 427 w 531"/>
                    <a:gd name="T55" fmla="*/ 286 h 487"/>
                    <a:gd name="T56" fmla="*/ 413 w 531"/>
                    <a:gd name="T57" fmla="*/ 312 h 487"/>
                    <a:gd name="T58" fmla="*/ 397 w 531"/>
                    <a:gd name="T59" fmla="*/ 335 h 487"/>
                    <a:gd name="T60" fmla="*/ 383 w 531"/>
                    <a:gd name="T61" fmla="*/ 359 h 487"/>
                    <a:gd name="T62" fmla="*/ 366 w 531"/>
                    <a:gd name="T63" fmla="*/ 377 h 487"/>
                    <a:gd name="T64" fmla="*/ 352 w 531"/>
                    <a:gd name="T65" fmla="*/ 397 h 487"/>
                    <a:gd name="T66" fmla="*/ 334 w 531"/>
                    <a:gd name="T67" fmla="*/ 421 h 487"/>
                    <a:gd name="T68" fmla="*/ 312 w 531"/>
                    <a:gd name="T69" fmla="*/ 452 h 487"/>
                    <a:gd name="T70" fmla="*/ 294 w 531"/>
                    <a:gd name="T71" fmla="*/ 471 h 487"/>
                    <a:gd name="T72" fmla="*/ 283 w 531"/>
                    <a:gd name="T73" fmla="*/ 487 h 487"/>
                    <a:gd name="T74" fmla="*/ 289 w 531"/>
                    <a:gd name="T75" fmla="*/ 470 h 487"/>
                    <a:gd name="T76" fmla="*/ 301 w 531"/>
                    <a:gd name="T77" fmla="*/ 450 h 487"/>
                    <a:gd name="T78" fmla="*/ 313 w 531"/>
                    <a:gd name="T79" fmla="*/ 422 h 487"/>
                    <a:gd name="T80" fmla="*/ 326 w 531"/>
                    <a:gd name="T81" fmla="*/ 391 h 487"/>
                    <a:gd name="T82" fmla="*/ 339 w 531"/>
                    <a:gd name="T83" fmla="*/ 357 h 487"/>
                    <a:gd name="T84" fmla="*/ 347 w 531"/>
                    <a:gd name="T85" fmla="*/ 322 h 487"/>
                    <a:gd name="T86" fmla="*/ 351 w 531"/>
                    <a:gd name="T87" fmla="*/ 288 h 487"/>
                    <a:gd name="T88" fmla="*/ 348 w 531"/>
                    <a:gd name="T89" fmla="*/ 259 h 487"/>
                    <a:gd name="T90" fmla="*/ 335 w 531"/>
                    <a:gd name="T91" fmla="*/ 234 h 487"/>
                    <a:gd name="T92" fmla="*/ 313 w 531"/>
                    <a:gd name="T93" fmla="*/ 218 h 487"/>
                    <a:gd name="T94" fmla="*/ 279 w 531"/>
                    <a:gd name="T95" fmla="*/ 208 h 487"/>
                    <a:gd name="T96" fmla="*/ 244 w 531"/>
                    <a:gd name="T97" fmla="*/ 200 h 487"/>
                    <a:gd name="T98" fmla="*/ 212 w 531"/>
                    <a:gd name="T99" fmla="*/ 198 h 487"/>
                    <a:gd name="T100" fmla="*/ 193 w 531"/>
                    <a:gd name="T101" fmla="*/ 198 h 487"/>
                    <a:gd name="T102" fmla="*/ 172 w 531"/>
                    <a:gd name="T103" fmla="*/ 198 h 487"/>
                    <a:gd name="T104" fmla="*/ 141 w 531"/>
                    <a:gd name="T105" fmla="*/ 199 h 487"/>
                    <a:gd name="T106" fmla="*/ 103 w 531"/>
                    <a:gd name="T107" fmla="*/ 201 h 487"/>
                    <a:gd name="T108" fmla="*/ 70 w 531"/>
                    <a:gd name="T109" fmla="*/ 206 h 487"/>
                    <a:gd name="T110" fmla="*/ 41 w 531"/>
                    <a:gd name="T111" fmla="*/ 209 h 487"/>
                    <a:gd name="T112" fmla="*/ 19 w 531"/>
                    <a:gd name="T113" fmla="*/ 214 h 487"/>
                    <a:gd name="T114" fmla="*/ 1 w 531"/>
                    <a:gd name="T115" fmla="*/ 217 h 4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531" h="487">
                      <a:moveTo>
                        <a:pt x="0" y="218"/>
                      </a:moveTo>
                      <a:lnTo>
                        <a:pt x="1" y="216"/>
                      </a:lnTo>
                      <a:lnTo>
                        <a:pt x="6" y="214"/>
                      </a:lnTo>
                      <a:lnTo>
                        <a:pt x="9" y="211"/>
                      </a:lnTo>
                      <a:lnTo>
                        <a:pt x="13" y="209"/>
                      </a:lnTo>
                      <a:lnTo>
                        <a:pt x="17" y="205"/>
                      </a:lnTo>
                      <a:lnTo>
                        <a:pt x="24" y="203"/>
                      </a:lnTo>
                      <a:lnTo>
                        <a:pt x="29" y="198"/>
                      </a:lnTo>
                      <a:lnTo>
                        <a:pt x="36" y="194"/>
                      </a:lnTo>
                      <a:lnTo>
                        <a:pt x="44" y="189"/>
                      </a:lnTo>
                      <a:lnTo>
                        <a:pt x="52" y="185"/>
                      </a:lnTo>
                      <a:lnTo>
                        <a:pt x="59" y="178"/>
                      </a:lnTo>
                      <a:lnTo>
                        <a:pt x="69" y="174"/>
                      </a:lnTo>
                      <a:lnTo>
                        <a:pt x="79" y="169"/>
                      </a:lnTo>
                      <a:lnTo>
                        <a:pt x="90" y="164"/>
                      </a:lnTo>
                      <a:lnTo>
                        <a:pt x="100" y="157"/>
                      </a:lnTo>
                      <a:lnTo>
                        <a:pt x="110" y="151"/>
                      </a:lnTo>
                      <a:lnTo>
                        <a:pt x="121" y="144"/>
                      </a:lnTo>
                      <a:lnTo>
                        <a:pt x="132" y="138"/>
                      </a:lnTo>
                      <a:lnTo>
                        <a:pt x="143" y="131"/>
                      </a:lnTo>
                      <a:lnTo>
                        <a:pt x="157" y="125"/>
                      </a:lnTo>
                      <a:lnTo>
                        <a:pt x="169" y="119"/>
                      </a:lnTo>
                      <a:lnTo>
                        <a:pt x="182" y="113"/>
                      </a:lnTo>
                      <a:lnTo>
                        <a:pt x="193" y="106"/>
                      </a:lnTo>
                      <a:lnTo>
                        <a:pt x="206" y="100"/>
                      </a:lnTo>
                      <a:lnTo>
                        <a:pt x="218" y="93"/>
                      </a:lnTo>
                      <a:lnTo>
                        <a:pt x="233" y="87"/>
                      </a:lnTo>
                      <a:lnTo>
                        <a:pt x="245" y="80"/>
                      </a:lnTo>
                      <a:lnTo>
                        <a:pt x="258" y="74"/>
                      </a:lnTo>
                      <a:lnTo>
                        <a:pt x="272" y="68"/>
                      </a:lnTo>
                      <a:lnTo>
                        <a:pt x="286" y="63"/>
                      </a:lnTo>
                      <a:lnTo>
                        <a:pt x="299" y="56"/>
                      </a:lnTo>
                      <a:lnTo>
                        <a:pt x="311" y="50"/>
                      </a:lnTo>
                      <a:lnTo>
                        <a:pt x="323" y="44"/>
                      </a:lnTo>
                      <a:lnTo>
                        <a:pt x="336" y="39"/>
                      </a:lnTo>
                      <a:lnTo>
                        <a:pt x="348" y="33"/>
                      </a:lnTo>
                      <a:lnTo>
                        <a:pt x="360" y="28"/>
                      </a:lnTo>
                      <a:lnTo>
                        <a:pt x="373" y="24"/>
                      </a:lnTo>
                      <a:lnTo>
                        <a:pt x="386" y="21"/>
                      </a:lnTo>
                      <a:lnTo>
                        <a:pt x="397" y="16"/>
                      </a:lnTo>
                      <a:lnTo>
                        <a:pt x="408" y="12"/>
                      </a:lnTo>
                      <a:lnTo>
                        <a:pt x="419" y="9"/>
                      </a:lnTo>
                      <a:lnTo>
                        <a:pt x="431" y="7"/>
                      </a:lnTo>
                      <a:lnTo>
                        <a:pt x="440" y="4"/>
                      </a:lnTo>
                      <a:lnTo>
                        <a:pt x="451" y="2"/>
                      </a:lnTo>
                      <a:lnTo>
                        <a:pt x="461" y="1"/>
                      </a:lnTo>
                      <a:lnTo>
                        <a:pt x="471" y="1"/>
                      </a:lnTo>
                      <a:lnTo>
                        <a:pt x="478" y="0"/>
                      </a:lnTo>
                      <a:lnTo>
                        <a:pt x="487" y="0"/>
                      </a:lnTo>
                      <a:lnTo>
                        <a:pt x="494" y="0"/>
                      </a:lnTo>
                      <a:lnTo>
                        <a:pt x="501" y="1"/>
                      </a:lnTo>
                      <a:lnTo>
                        <a:pt x="512" y="5"/>
                      </a:lnTo>
                      <a:lnTo>
                        <a:pt x="522" y="13"/>
                      </a:lnTo>
                      <a:lnTo>
                        <a:pt x="524" y="17"/>
                      </a:lnTo>
                      <a:lnTo>
                        <a:pt x="528" y="22"/>
                      </a:lnTo>
                      <a:lnTo>
                        <a:pt x="529" y="28"/>
                      </a:lnTo>
                      <a:lnTo>
                        <a:pt x="531" y="35"/>
                      </a:lnTo>
                      <a:lnTo>
                        <a:pt x="531" y="42"/>
                      </a:lnTo>
                      <a:lnTo>
                        <a:pt x="531" y="51"/>
                      </a:lnTo>
                      <a:lnTo>
                        <a:pt x="530" y="59"/>
                      </a:lnTo>
                      <a:lnTo>
                        <a:pt x="529" y="70"/>
                      </a:lnTo>
                      <a:lnTo>
                        <a:pt x="525" y="80"/>
                      </a:lnTo>
                      <a:lnTo>
                        <a:pt x="522" y="90"/>
                      </a:lnTo>
                      <a:lnTo>
                        <a:pt x="518" y="100"/>
                      </a:lnTo>
                      <a:lnTo>
                        <a:pt x="515" y="109"/>
                      </a:lnTo>
                      <a:lnTo>
                        <a:pt x="511" y="119"/>
                      </a:lnTo>
                      <a:lnTo>
                        <a:pt x="507" y="129"/>
                      </a:lnTo>
                      <a:lnTo>
                        <a:pt x="504" y="138"/>
                      </a:lnTo>
                      <a:lnTo>
                        <a:pt x="500" y="149"/>
                      </a:lnTo>
                      <a:lnTo>
                        <a:pt x="495" y="158"/>
                      </a:lnTo>
                      <a:lnTo>
                        <a:pt x="490" y="169"/>
                      </a:lnTo>
                      <a:lnTo>
                        <a:pt x="485" y="177"/>
                      </a:lnTo>
                      <a:lnTo>
                        <a:pt x="482" y="188"/>
                      </a:lnTo>
                      <a:lnTo>
                        <a:pt x="477" y="197"/>
                      </a:lnTo>
                      <a:lnTo>
                        <a:pt x="473" y="206"/>
                      </a:lnTo>
                      <a:lnTo>
                        <a:pt x="468" y="216"/>
                      </a:lnTo>
                      <a:lnTo>
                        <a:pt x="465" y="226"/>
                      </a:lnTo>
                      <a:lnTo>
                        <a:pt x="459" y="234"/>
                      </a:lnTo>
                      <a:lnTo>
                        <a:pt x="454" y="243"/>
                      </a:lnTo>
                      <a:lnTo>
                        <a:pt x="448" y="251"/>
                      </a:lnTo>
                      <a:lnTo>
                        <a:pt x="444" y="261"/>
                      </a:lnTo>
                      <a:lnTo>
                        <a:pt x="438" y="269"/>
                      </a:lnTo>
                      <a:lnTo>
                        <a:pt x="433" y="278"/>
                      </a:lnTo>
                      <a:lnTo>
                        <a:pt x="427" y="286"/>
                      </a:lnTo>
                      <a:lnTo>
                        <a:pt x="423" y="296"/>
                      </a:lnTo>
                      <a:lnTo>
                        <a:pt x="417" y="303"/>
                      </a:lnTo>
                      <a:lnTo>
                        <a:pt x="413" y="312"/>
                      </a:lnTo>
                      <a:lnTo>
                        <a:pt x="408" y="319"/>
                      </a:lnTo>
                      <a:lnTo>
                        <a:pt x="403" y="328"/>
                      </a:lnTo>
                      <a:lnTo>
                        <a:pt x="397" y="335"/>
                      </a:lnTo>
                      <a:lnTo>
                        <a:pt x="393" y="343"/>
                      </a:lnTo>
                      <a:lnTo>
                        <a:pt x="387" y="351"/>
                      </a:lnTo>
                      <a:lnTo>
                        <a:pt x="383" y="359"/>
                      </a:lnTo>
                      <a:lnTo>
                        <a:pt x="377" y="365"/>
                      </a:lnTo>
                      <a:lnTo>
                        <a:pt x="373" y="371"/>
                      </a:lnTo>
                      <a:lnTo>
                        <a:pt x="366" y="377"/>
                      </a:lnTo>
                      <a:lnTo>
                        <a:pt x="362" y="385"/>
                      </a:lnTo>
                      <a:lnTo>
                        <a:pt x="357" y="391"/>
                      </a:lnTo>
                      <a:lnTo>
                        <a:pt x="352" y="397"/>
                      </a:lnTo>
                      <a:lnTo>
                        <a:pt x="347" y="403"/>
                      </a:lnTo>
                      <a:lnTo>
                        <a:pt x="343" y="410"/>
                      </a:lnTo>
                      <a:lnTo>
                        <a:pt x="334" y="421"/>
                      </a:lnTo>
                      <a:lnTo>
                        <a:pt x="325" y="432"/>
                      </a:lnTo>
                      <a:lnTo>
                        <a:pt x="318" y="442"/>
                      </a:lnTo>
                      <a:lnTo>
                        <a:pt x="312" y="452"/>
                      </a:lnTo>
                      <a:lnTo>
                        <a:pt x="305" y="459"/>
                      </a:lnTo>
                      <a:lnTo>
                        <a:pt x="299" y="466"/>
                      </a:lnTo>
                      <a:lnTo>
                        <a:pt x="294" y="471"/>
                      </a:lnTo>
                      <a:lnTo>
                        <a:pt x="290" y="477"/>
                      </a:lnTo>
                      <a:lnTo>
                        <a:pt x="284" y="483"/>
                      </a:lnTo>
                      <a:lnTo>
                        <a:pt x="283" y="487"/>
                      </a:lnTo>
                      <a:lnTo>
                        <a:pt x="283" y="483"/>
                      </a:lnTo>
                      <a:lnTo>
                        <a:pt x="288" y="476"/>
                      </a:lnTo>
                      <a:lnTo>
                        <a:pt x="289" y="470"/>
                      </a:lnTo>
                      <a:lnTo>
                        <a:pt x="292" y="465"/>
                      </a:lnTo>
                      <a:lnTo>
                        <a:pt x="296" y="458"/>
                      </a:lnTo>
                      <a:lnTo>
                        <a:pt x="301" y="450"/>
                      </a:lnTo>
                      <a:lnTo>
                        <a:pt x="305" y="441"/>
                      </a:lnTo>
                      <a:lnTo>
                        <a:pt x="308" y="432"/>
                      </a:lnTo>
                      <a:lnTo>
                        <a:pt x="313" y="422"/>
                      </a:lnTo>
                      <a:lnTo>
                        <a:pt x="318" y="413"/>
                      </a:lnTo>
                      <a:lnTo>
                        <a:pt x="322" y="402"/>
                      </a:lnTo>
                      <a:lnTo>
                        <a:pt x="326" y="391"/>
                      </a:lnTo>
                      <a:lnTo>
                        <a:pt x="331" y="380"/>
                      </a:lnTo>
                      <a:lnTo>
                        <a:pt x="336" y="369"/>
                      </a:lnTo>
                      <a:lnTo>
                        <a:pt x="339" y="357"/>
                      </a:lnTo>
                      <a:lnTo>
                        <a:pt x="342" y="345"/>
                      </a:lnTo>
                      <a:lnTo>
                        <a:pt x="345" y="333"/>
                      </a:lnTo>
                      <a:lnTo>
                        <a:pt x="347" y="322"/>
                      </a:lnTo>
                      <a:lnTo>
                        <a:pt x="348" y="310"/>
                      </a:lnTo>
                      <a:lnTo>
                        <a:pt x="351" y="299"/>
                      </a:lnTo>
                      <a:lnTo>
                        <a:pt x="351" y="288"/>
                      </a:lnTo>
                      <a:lnTo>
                        <a:pt x="352" y="278"/>
                      </a:lnTo>
                      <a:lnTo>
                        <a:pt x="349" y="267"/>
                      </a:lnTo>
                      <a:lnTo>
                        <a:pt x="348" y="259"/>
                      </a:lnTo>
                      <a:lnTo>
                        <a:pt x="345" y="249"/>
                      </a:lnTo>
                      <a:lnTo>
                        <a:pt x="341" y="242"/>
                      </a:lnTo>
                      <a:lnTo>
                        <a:pt x="335" y="234"/>
                      </a:lnTo>
                      <a:lnTo>
                        <a:pt x="329" y="228"/>
                      </a:lnTo>
                      <a:lnTo>
                        <a:pt x="320" y="222"/>
                      </a:lnTo>
                      <a:lnTo>
                        <a:pt x="313" y="218"/>
                      </a:lnTo>
                      <a:lnTo>
                        <a:pt x="302" y="214"/>
                      </a:lnTo>
                      <a:lnTo>
                        <a:pt x="291" y="210"/>
                      </a:lnTo>
                      <a:lnTo>
                        <a:pt x="279" y="208"/>
                      </a:lnTo>
                      <a:lnTo>
                        <a:pt x="268" y="205"/>
                      </a:lnTo>
                      <a:lnTo>
                        <a:pt x="256" y="201"/>
                      </a:lnTo>
                      <a:lnTo>
                        <a:pt x="244" y="200"/>
                      </a:lnTo>
                      <a:lnTo>
                        <a:pt x="232" y="199"/>
                      </a:lnTo>
                      <a:lnTo>
                        <a:pt x="220" y="199"/>
                      </a:lnTo>
                      <a:lnTo>
                        <a:pt x="212" y="198"/>
                      </a:lnTo>
                      <a:lnTo>
                        <a:pt x="205" y="198"/>
                      </a:lnTo>
                      <a:lnTo>
                        <a:pt x="199" y="198"/>
                      </a:lnTo>
                      <a:lnTo>
                        <a:pt x="193" y="198"/>
                      </a:lnTo>
                      <a:lnTo>
                        <a:pt x="186" y="198"/>
                      </a:lnTo>
                      <a:lnTo>
                        <a:pt x="178" y="198"/>
                      </a:lnTo>
                      <a:lnTo>
                        <a:pt x="172" y="198"/>
                      </a:lnTo>
                      <a:lnTo>
                        <a:pt x="166" y="198"/>
                      </a:lnTo>
                      <a:lnTo>
                        <a:pt x="153" y="198"/>
                      </a:lnTo>
                      <a:lnTo>
                        <a:pt x="141" y="199"/>
                      </a:lnTo>
                      <a:lnTo>
                        <a:pt x="127" y="200"/>
                      </a:lnTo>
                      <a:lnTo>
                        <a:pt x="117" y="201"/>
                      </a:lnTo>
                      <a:lnTo>
                        <a:pt x="103" y="201"/>
                      </a:lnTo>
                      <a:lnTo>
                        <a:pt x="91" y="203"/>
                      </a:lnTo>
                      <a:lnTo>
                        <a:pt x="80" y="204"/>
                      </a:lnTo>
                      <a:lnTo>
                        <a:pt x="70" y="206"/>
                      </a:lnTo>
                      <a:lnTo>
                        <a:pt x="59" y="206"/>
                      </a:lnTo>
                      <a:lnTo>
                        <a:pt x="50" y="209"/>
                      </a:lnTo>
                      <a:lnTo>
                        <a:pt x="41" y="209"/>
                      </a:lnTo>
                      <a:lnTo>
                        <a:pt x="34" y="211"/>
                      </a:lnTo>
                      <a:lnTo>
                        <a:pt x="26" y="211"/>
                      </a:lnTo>
                      <a:lnTo>
                        <a:pt x="19" y="214"/>
                      </a:lnTo>
                      <a:lnTo>
                        <a:pt x="12" y="214"/>
                      </a:lnTo>
                      <a:lnTo>
                        <a:pt x="9" y="216"/>
                      </a:lnTo>
                      <a:lnTo>
                        <a:pt x="1" y="217"/>
                      </a:lnTo>
                      <a:lnTo>
                        <a:pt x="0" y="218"/>
                      </a:lnTo>
                      <a:lnTo>
                        <a:pt x="0" y="218"/>
                      </a:lnTo>
                      <a:close/>
                    </a:path>
                  </a:pathLst>
                </a:custGeom>
                <a:solidFill>
                  <a:srgbClr val="789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9" name="Freeform 365"/>
                <p:cNvSpPr>
                  <a:spLocks/>
                </p:cNvSpPr>
                <p:nvPr/>
              </p:nvSpPr>
              <p:spPr bwMode="auto">
                <a:xfrm>
                  <a:off x="4287" y="3516"/>
                  <a:ext cx="262" cy="458"/>
                </a:xfrm>
                <a:custGeom>
                  <a:avLst/>
                  <a:gdLst>
                    <a:gd name="T0" fmla="*/ 182 w 523"/>
                    <a:gd name="T1" fmla="*/ 56 h 916"/>
                    <a:gd name="T2" fmla="*/ 208 w 523"/>
                    <a:gd name="T3" fmla="*/ 83 h 916"/>
                    <a:gd name="T4" fmla="*/ 236 w 523"/>
                    <a:gd name="T5" fmla="*/ 123 h 916"/>
                    <a:gd name="T6" fmla="*/ 251 w 523"/>
                    <a:gd name="T7" fmla="*/ 169 h 916"/>
                    <a:gd name="T8" fmla="*/ 249 w 523"/>
                    <a:gd name="T9" fmla="*/ 222 h 916"/>
                    <a:gd name="T10" fmla="*/ 231 w 523"/>
                    <a:gd name="T11" fmla="*/ 260 h 916"/>
                    <a:gd name="T12" fmla="*/ 208 w 523"/>
                    <a:gd name="T13" fmla="*/ 290 h 916"/>
                    <a:gd name="T14" fmla="*/ 176 w 523"/>
                    <a:gd name="T15" fmla="*/ 317 h 916"/>
                    <a:gd name="T16" fmla="*/ 146 w 523"/>
                    <a:gd name="T17" fmla="*/ 348 h 916"/>
                    <a:gd name="T18" fmla="*/ 115 w 523"/>
                    <a:gd name="T19" fmla="*/ 380 h 916"/>
                    <a:gd name="T20" fmla="*/ 86 w 523"/>
                    <a:gd name="T21" fmla="*/ 413 h 916"/>
                    <a:gd name="T22" fmla="*/ 60 w 523"/>
                    <a:gd name="T23" fmla="*/ 446 h 916"/>
                    <a:gd name="T24" fmla="*/ 39 w 523"/>
                    <a:gd name="T25" fmla="*/ 476 h 916"/>
                    <a:gd name="T26" fmla="*/ 11 w 523"/>
                    <a:gd name="T27" fmla="*/ 522 h 916"/>
                    <a:gd name="T28" fmla="*/ 1 w 523"/>
                    <a:gd name="T29" fmla="*/ 571 h 916"/>
                    <a:gd name="T30" fmla="*/ 20 w 523"/>
                    <a:gd name="T31" fmla="*/ 601 h 916"/>
                    <a:gd name="T32" fmla="*/ 75 w 523"/>
                    <a:gd name="T33" fmla="*/ 612 h 916"/>
                    <a:gd name="T34" fmla="*/ 135 w 523"/>
                    <a:gd name="T35" fmla="*/ 614 h 916"/>
                    <a:gd name="T36" fmla="*/ 189 w 523"/>
                    <a:gd name="T37" fmla="*/ 617 h 916"/>
                    <a:gd name="T38" fmla="*/ 236 w 523"/>
                    <a:gd name="T39" fmla="*/ 620 h 916"/>
                    <a:gd name="T40" fmla="*/ 276 w 523"/>
                    <a:gd name="T41" fmla="*/ 641 h 916"/>
                    <a:gd name="T42" fmla="*/ 282 w 523"/>
                    <a:gd name="T43" fmla="*/ 683 h 916"/>
                    <a:gd name="T44" fmla="*/ 262 w 523"/>
                    <a:gd name="T45" fmla="*/ 728 h 916"/>
                    <a:gd name="T46" fmla="*/ 223 w 523"/>
                    <a:gd name="T47" fmla="*/ 776 h 916"/>
                    <a:gd name="T48" fmla="*/ 175 w 523"/>
                    <a:gd name="T49" fmla="*/ 822 h 916"/>
                    <a:gd name="T50" fmla="*/ 124 w 523"/>
                    <a:gd name="T51" fmla="*/ 862 h 916"/>
                    <a:gd name="T52" fmla="*/ 83 w 523"/>
                    <a:gd name="T53" fmla="*/ 895 h 916"/>
                    <a:gd name="T54" fmla="*/ 52 w 523"/>
                    <a:gd name="T55" fmla="*/ 914 h 916"/>
                    <a:gd name="T56" fmla="*/ 73 w 523"/>
                    <a:gd name="T57" fmla="*/ 908 h 916"/>
                    <a:gd name="T58" fmla="*/ 106 w 523"/>
                    <a:gd name="T59" fmla="*/ 895 h 916"/>
                    <a:gd name="T60" fmla="*/ 152 w 523"/>
                    <a:gd name="T61" fmla="*/ 879 h 916"/>
                    <a:gd name="T62" fmla="*/ 204 w 523"/>
                    <a:gd name="T63" fmla="*/ 859 h 916"/>
                    <a:gd name="T64" fmla="*/ 262 w 523"/>
                    <a:gd name="T65" fmla="*/ 836 h 916"/>
                    <a:gd name="T66" fmla="*/ 320 w 523"/>
                    <a:gd name="T67" fmla="*/ 811 h 916"/>
                    <a:gd name="T68" fmla="*/ 376 w 523"/>
                    <a:gd name="T69" fmla="*/ 783 h 916"/>
                    <a:gd name="T70" fmla="*/ 428 w 523"/>
                    <a:gd name="T71" fmla="*/ 754 h 916"/>
                    <a:gd name="T72" fmla="*/ 473 w 523"/>
                    <a:gd name="T73" fmla="*/ 727 h 916"/>
                    <a:gd name="T74" fmla="*/ 504 w 523"/>
                    <a:gd name="T75" fmla="*/ 698 h 916"/>
                    <a:gd name="T76" fmla="*/ 523 w 523"/>
                    <a:gd name="T77" fmla="*/ 660 h 916"/>
                    <a:gd name="T78" fmla="*/ 494 w 523"/>
                    <a:gd name="T79" fmla="*/ 614 h 916"/>
                    <a:gd name="T80" fmla="*/ 442 w 523"/>
                    <a:gd name="T81" fmla="*/ 591 h 916"/>
                    <a:gd name="T82" fmla="*/ 381 w 523"/>
                    <a:gd name="T83" fmla="*/ 579 h 916"/>
                    <a:gd name="T84" fmla="*/ 325 w 523"/>
                    <a:gd name="T85" fmla="*/ 571 h 916"/>
                    <a:gd name="T86" fmla="*/ 284 w 523"/>
                    <a:gd name="T87" fmla="*/ 554 h 916"/>
                    <a:gd name="T88" fmla="*/ 272 w 523"/>
                    <a:gd name="T89" fmla="*/ 521 h 916"/>
                    <a:gd name="T90" fmla="*/ 284 w 523"/>
                    <a:gd name="T91" fmla="*/ 483 h 916"/>
                    <a:gd name="T92" fmla="*/ 303 w 523"/>
                    <a:gd name="T93" fmla="*/ 449 h 916"/>
                    <a:gd name="T94" fmla="*/ 323 w 523"/>
                    <a:gd name="T95" fmla="*/ 418 h 916"/>
                    <a:gd name="T96" fmla="*/ 354 w 523"/>
                    <a:gd name="T97" fmla="*/ 380 h 916"/>
                    <a:gd name="T98" fmla="*/ 397 w 523"/>
                    <a:gd name="T99" fmla="*/ 331 h 916"/>
                    <a:gd name="T100" fmla="*/ 435 w 523"/>
                    <a:gd name="T101" fmla="*/ 288 h 916"/>
                    <a:gd name="T102" fmla="*/ 461 w 523"/>
                    <a:gd name="T103" fmla="*/ 240 h 916"/>
                    <a:gd name="T104" fmla="*/ 472 w 523"/>
                    <a:gd name="T105" fmla="*/ 191 h 916"/>
                    <a:gd name="T106" fmla="*/ 465 w 523"/>
                    <a:gd name="T107" fmla="*/ 135 h 916"/>
                    <a:gd name="T108" fmla="*/ 447 w 523"/>
                    <a:gd name="T109" fmla="*/ 94 h 916"/>
                    <a:gd name="T110" fmla="*/ 409 w 523"/>
                    <a:gd name="T111" fmla="*/ 51 h 916"/>
                    <a:gd name="T112" fmla="*/ 365 w 523"/>
                    <a:gd name="T113" fmla="*/ 23 h 916"/>
                    <a:gd name="T114" fmla="*/ 320 w 523"/>
                    <a:gd name="T115" fmla="*/ 7 h 916"/>
                    <a:gd name="T116" fmla="*/ 286 w 523"/>
                    <a:gd name="T117" fmla="*/ 1 h 916"/>
                    <a:gd name="T118" fmla="*/ 170 w 523"/>
                    <a:gd name="T119" fmla="*/ 45 h 9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523" h="916">
                      <a:moveTo>
                        <a:pt x="170" y="45"/>
                      </a:moveTo>
                      <a:lnTo>
                        <a:pt x="171" y="45"/>
                      </a:lnTo>
                      <a:lnTo>
                        <a:pt x="176" y="50"/>
                      </a:lnTo>
                      <a:lnTo>
                        <a:pt x="179" y="52"/>
                      </a:lnTo>
                      <a:lnTo>
                        <a:pt x="182" y="56"/>
                      </a:lnTo>
                      <a:lnTo>
                        <a:pt x="187" y="60"/>
                      </a:lnTo>
                      <a:lnTo>
                        <a:pt x="193" y="66"/>
                      </a:lnTo>
                      <a:lnTo>
                        <a:pt x="197" y="70"/>
                      </a:lnTo>
                      <a:lnTo>
                        <a:pt x="203" y="77"/>
                      </a:lnTo>
                      <a:lnTo>
                        <a:pt x="208" y="83"/>
                      </a:lnTo>
                      <a:lnTo>
                        <a:pt x="214" y="90"/>
                      </a:lnTo>
                      <a:lnTo>
                        <a:pt x="219" y="97"/>
                      </a:lnTo>
                      <a:lnTo>
                        <a:pt x="225" y="104"/>
                      </a:lnTo>
                      <a:lnTo>
                        <a:pt x="229" y="113"/>
                      </a:lnTo>
                      <a:lnTo>
                        <a:pt x="236" y="123"/>
                      </a:lnTo>
                      <a:lnTo>
                        <a:pt x="239" y="130"/>
                      </a:lnTo>
                      <a:lnTo>
                        <a:pt x="243" y="140"/>
                      </a:lnTo>
                      <a:lnTo>
                        <a:pt x="246" y="148"/>
                      </a:lnTo>
                      <a:lnTo>
                        <a:pt x="250" y="159"/>
                      </a:lnTo>
                      <a:lnTo>
                        <a:pt x="251" y="169"/>
                      </a:lnTo>
                      <a:lnTo>
                        <a:pt x="253" y="178"/>
                      </a:lnTo>
                      <a:lnTo>
                        <a:pt x="253" y="189"/>
                      </a:lnTo>
                      <a:lnTo>
                        <a:pt x="254" y="200"/>
                      </a:lnTo>
                      <a:lnTo>
                        <a:pt x="251" y="211"/>
                      </a:lnTo>
                      <a:lnTo>
                        <a:pt x="249" y="222"/>
                      </a:lnTo>
                      <a:lnTo>
                        <a:pt x="245" y="233"/>
                      </a:lnTo>
                      <a:lnTo>
                        <a:pt x="242" y="244"/>
                      </a:lnTo>
                      <a:lnTo>
                        <a:pt x="238" y="249"/>
                      </a:lnTo>
                      <a:lnTo>
                        <a:pt x="234" y="255"/>
                      </a:lnTo>
                      <a:lnTo>
                        <a:pt x="231" y="260"/>
                      </a:lnTo>
                      <a:lnTo>
                        <a:pt x="227" y="267"/>
                      </a:lnTo>
                      <a:lnTo>
                        <a:pt x="222" y="272"/>
                      </a:lnTo>
                      <a:lnTo>
                        <a:pt x="217" y="278"/>
                      </a:lnTo>
                      <a:lnTo>
                        <a:pt x="212" y="283"/>
                      </a:lnTo>
                      <a:lnTo>
                        <a:pt x="208" y="290"/>
                      </a:lnTo>
                      <a:lnTo>
                        <a:pt x="200" y="295"/>
                      </a:lnTo>
                      <a:lnTo>
                        <a:pt x="194" y="301"/>
                      </a:lnTo>
                      <a:lnTo>
                        <a:pt x="188" y="306"/>
                      </a:lnTo>
                      <a:lnTo>
                        <a:pt x="183" y="312"/>
                      </a:lnTo>
                      <a:lnTo>
                        <a:pt x="176" y="317"/>
                      </a:lnTo>
                      <a:lnTo>
                        <a:pt x="170" y="324"/>
                      </a:lnTo>
                      <a:lnTo>
                        <a:pt x="164" y="329"/>
                      </a:lnTo>
                      <a:lnTo>
                        <a:pt x="159" y="336"/>
                      </a:lnTo>
                      <a:lnTo>
                        <a:pt x="152" y="342"/>
                      </a:lnTo>
                      <a:lnTo>
                        <a:pt x="146" y="348"/>
                      </a:lnTo>
                      <a:lnTo>
                        <a:pt x="140" y="354"/>
                      </a:lnTo>
                      <a:lnTo>
                        <a:pt x="134" y="362"/>
                      </a:lnTo>
                      <a:lnTo>
                        <a:pt x="128" y="368"/>
                      </a:lnTo>
                      <a:lnTo>
                        <a:pt x="121" y="374"/>
                      </a:lnTo>
                      <a:lnTo>
                        <a:pt x="115" y="380"/>
                      </a:lnTo>
                      <a:lnTo>
                        <a:pt x="111" y="387"/>
                      </a:lnTo>
                      <a:lnTo>
                        <a:pt x="103" y="393"/>
                      </a:lnTo>
                      <a:lnTo>
                        <a:pt x="98" y="399"/>
                      </a:lnTo>
                      <a:lnTo>
                        <a:pt x="91" y="405"/>
                      </a:lnTo>
                      <a:lnTo>
                        <a:pt x="86" y="413"/>
                      </a:lnTo>
                      <a:lnTo>
                        <a:pt x="80" y="419"/>
                      </a:lnTo>
                      <a:lnTo>
                        <a:pt x="75" y="426"/>
                      </a:lnTo>
                      <a:lnTo>
                        <a:pt x="69" y="432"/>
                      </a:lnTo>
                      <a:lnTo>
                        <a:pt x="66" y="439"/>
                      </a:lnTo>
                      <a:lnTo>
                        <a:pt x="60" y="446"/>
                      </a:lnTo>
                      <a:lnTo>
                        <a:pt x="55" y="452"/>
                      </a:lnTo>
                      <a:lnTo>
                        <a:pt x="50" y="458"/>
                      </a:lnTo>
                      <a:lnTo>
                        <a:pt x="46" y="464"/>
                      </a:lnTo>
                      <a:lnTo>
                        <a:pt x="43" y="470"/>
                      </a:lnTo>
                      <a:lnTo>
                        <a:pt x="39" y="476"/>
                      </a:lnTo>
                      <a:lnTo>
                        <a:pt x="35" y="482"/>
                      </a:lnTo>
                      <a:lnTo>
                        <a:pt x="32" y="489"/>
                      </a:lnTo>
                      <a:lnTo>
                        <a:pt x="23" y="500"/>
                      </a:lnTo>
                      <a:lnTo>
                        <a:pt x="17" y="511"/>
                      </a:lnTo>
                      <a:lnTo>
                        <a:pt x="11" y="522"/>
                      </a:lnTo>
                      <a:lnTo>
                        <a:pt x="7" y="533"/>
                      </a:lnTo>
                      <a:lnTo>
                        <a:pt x="4" y="543"/>
                      </a:lnTo>
                      <a:lnTo>
                        <a:pt x="1" y="552"/>
                      </a:lnTo>
                      <a:lnTo>
                        <a:pt x="0" y="561"/>
                      </a:lnTo>
                      <a:lnTo>
                        <a:pt x="1" y="571"/>
                      </a:lnTo>
                      <a:lnTo>
                        <a:pt x="1" y="578"/>
                      </a:lnTo>
                      <a:lnTo>
                        <a:pt x="4" y="585"/>
                      </a:lnTo>
                      <a:lnTo>
                        <a:pt x="7" y="591"/>
                      </a:lnTo>
                      <a:lnTo>
                        <a:pt x="13" y="597"/>
                      </a:lnTo>
                      <a:lnTo>
                        <a:pt x="20" y="601"/>
                      </a:lnTo>
                      <a:lnTo>
                        <a:pt x="28" y="604"/>
                      </a:lnTo>
                      <a:lnTo>
                        <a:pt x="39" y="607"/>
                      </a:lnTo>
                      <a:lnTo>
                        <a:pt x="51" y="611"/>
                      </a:lnTo>
                      <a:lnTo>
                        <a:pt x="62" y="611"/>
                      </a:lnTo>
                      <a:lnTo>
                        <a:pt x="75" y="612"/>
                      </a:lnTo>
                      <a:lnTo>
                        <a:pt x="86" y="612"/>
                      </a:lnTo>
                      <a:lnTo>
                        <a:pt x="100" y="613"/>
                      </a:lnTo>
                      <a:lnTo>
                        <a:pt x="111" y="613"/>
                      </a:lnTo>
                      <a:lnTo>
                        <a:pt x="123" y="614"/>
                      </a:lnTo>
                      <a:lnTo>
                        <a:pt x="135" y="614"/>
                      </a:lnTo>
                      <a:lnTo>
                        <a:pt x="147" y="615"/>
                      </a:lnTo>
                      <a:lnTo>
                        <a:pt x="157" y="615"/>
                      </a:lnTo>
                      <a:lnTo>
                        <a:pt x="168" y="615"/>
                      </a:lnTo>
                      <a:lnTo>
                        <a:pt x="179" y="615"/>
                      </a:lnTo>
                      <a:lnTo>
                        <a:pt x="189" y="617"/>
                      </a:lnTo>
                      <a:lnTo>
                        <a:pt x="199" y="617"/>
                      </a:lnTo>
                      <a:lnTo>
                        <a:pt x="209" y="617"/>
                      </a:lnTo>
                      <a:lnTo>
                        <a:pt x="219" y="618"/>
                      </a:lnTo>
                      <a:lnTo>
                        <a:pt x="228" y="620"/>
                      </a:lnTo>
                      <a:lnTo>
                        <a:pt x="236" y="620"/>
                      </a:lnTo>
                      <a:lnTo>
                        <a:pt x="243" y="623"/>
                      </a:lnTo>
                      <a:lnTo>
                        <a:pt x="249" y="624"/>
                      </a:lnTo>
                      <a:lnTo>
                        <a:pt x="256" y="628"/>
                      </a:lnTo>
                      <a:lnTo>
                        <a:pt x="267" y="632"/>
                      </a:lnTo>
                      <a:lnTo>
                        <a:pt x="276" y="641"/>
                      </a:lnTo>
                      <a:lnTo>
                        <a:pt x="280" y="649"/>
                      </a:lnTo>
                      <a:lnTo>
                        <a:pt x="285" y="662"/>
                      </a:lnTo>
                      <a:lnTo>
                        <a:pt x="285" y="668"/>
                      </a:lnTo>
                      <a:lnTo>
                        <a:pt x="285" y="675"/>
                      </a:lnTo>
                      <a:lnTo>
                        <a:pt x="282" y="683"/>
                      </a:lnTo>
                      <a:lnTo>
                        <a:pt x="280" y="693"/>
                      </a:lnTo>
                      <a:lnTo>
                        <a:pt x="276" y="700"/>
                      </a:lnTo>
                      <a:lnTo>
                        <a:pt x="273" y="710"/>
                      </a:lnTo>
                      <a:lnTo>
                        <a:pt x="267" y="719"/>
                      </a:lnTo>
                      <a:lnTo>
                        <a:pt x="262" y="728"/>
                      </a:lnTo>
                      <a:lnTo>
                        <a:pt x="255" y="737"/>
                      </a:lnTo>
                      <a:lnTo>
                        <a:pt x="249" y="748"/>
                      </a:lnTo>
                      <a:lnTo>
                        <a:pt x="240" y="756"/>
                      </a:lnTo>
                      <a:lnTo>
                        <a:pt x="233" y="767"/>
                      </a:lnTo>
                      <a:lnTo>
                        <a:pt x="223" y="776"/>
                      </a:lnTo>
                      <a:lnTo>
                        <a:pt x="214" y="785"/>
                      </a:lnTo>
                      <a:lnTo>
                        <a:pt x="204" y="795"/>
                      </a:lnTo>
                      <a:lnTo>
                        <a:pt x="195" y="805"/>
                      </a:lnTo>
                      <a:lnTo>
                        <a:pt x="185" y="813"/>
                      </a:lnTo>
                      <a:lnTo>
                        <a:pt x="175" y="822"/>
                      </a:lnTo>
                      <a:lnTo>
                        <a:pt x="165" y="830"/>
                      </a:lnTo>
                      <a:lnTo>
                        <a:pt x="155" y="840"/>
                      </a:lnTo>
                      <a:lnTo>
                        <a:pt x="145" y="847"/>
                      </a:lnTo>
                      <a:lnTo>
                        <a:pt x="134" y="855"/>
                      </a:lnTo>
                      <a:lnTo>
                        <a:pt x="124" y="862"/>
                      </a:lnTo>
                      <a:lnTo>
                        <a:pt x="115" y="869"/>
                      </a:lnTo>
                      <a:lnTo>
                        <a:pt x="106" y="875"/>
                      </a:lnTo>
                      <a:lnTo>
                        <a:pt x="97" y="882"/>
                      </a:lnTo>
                      <a:lnTo>
                        <a:pt x="90" y="888"/>
                      </a:lnTo>
                      <a:lnTo>
                        <a:pt x="83" y="895"/>
                      </a:lnTo>
                      <a:lnTo>
                        <a:pt x="75" y="898"/>
                      </a:lnTo>
                      <a:lnTo>
                        <a:pt x="69" y="903"/>
                      </a:lnTo>
                      <a:lnTo>
                        <a:pt x="63" y="907"/>
                      </a:lnTo>
                      <a:lnTo>
                        <a:pt x="60" y="910"/>
                      </a:lnTo>
                      <a:lnTo>
                        <a:pt x="52" y="914"/>
                      </a:lnTo>
                      <a:lnTo>
                        <a:pt x="51" y="916"/>
                      </a:lnTo>
                      <a:lnTo>
                        <a:pt x="51" y="915"/>
                      </a:lnTo>
                      <a:lnTo>
                        <a:pt x="56" y="914"/>
                      </a:lnTo>
                      <a:lnTo>
                        <a:pt x="62" y="910"/>
                      </a:lnTo>
                      <a:lnTo>
                        <a:pt x="73" y="908"/>
                      </a:lnTo>
                      <a:lnTo>
                        <a:pt x="78" y="905"/>
                      </a:lnTo>
                      <a:lnTo>
                        <a:pt x="84" y="903"/>
                      </a:lnTo>
                      <a:lnTo>
                        <a:pt x="91" y="901"/>
                      </a:lnTo>
                      <a:lnTo>
                        <a:pt x="98" y="898"/>
                      </a:lnTo>
                      <a:lnTo>
                        <a:pt x="106" y="895"/>
                      </a:lnTo>
                      <a:lnTo>
                        <a:pt x="114" y="892"/>
                      </a:lnTo>
                      <a:lnTo>
                        <a:pt x="123" y="890"/>
                      </a:lnTo>
                      <a:lnTo>
                        <a:pt x="134" y="887"/>
                      </a:lnTo>
                      <a:lnTo>
                        <a:pt x="142" y="882"/>
                      </a:lnTo>
                      <a:lnTo>
                        <a:pt x="152" y="879"/>
                      </a:lnTo>
                      <a:lnTo>
                        <a:pt x="162" y="875"/>
                      </a:lnTo>
                      <a:lnTo>
                        <a:pt x="172" y="872"/>
                      </a:lnTo>
                      <a:lnTo>
                        <a:pt x="182" y="867"/>
                      </a:lnTo>
                      <a:lnTo>
                        <a:pt x="193" y="863"/>
                      </a:lnTo>
                      <a:lnTo>
                        <a:pt x="204" y="859"/>
                      </a:lnTo>
                      <a:lnTo>
                        <a:pt x="216" y="856"/>
                      </a:lnTo>
                      <a:lnTo>
                        <a:pt x="227" y="850"/>
                      </a:lnTo>
                      <a:lnTo>
                        <a:pt x="238" y="846"/>
                      </a:lnTo>
                      <a:lnTo>
                        <a:pt x="250" y="840"/>
                      </a:lnTo>
                      <a:lnTo>
                        <a:pt x="262" y="836"/>
                      </a:lnTo>
                      <a:lnTo>
                        <a:pt x="273" y="830"/>
                      </a:lnTo>
                      <a:lnTo>
                        <a:pt x="286" y="827"/>
                      </a:lnTo>
                      <a:lnTo>
                        <a:pt x="297" y="821"/>
                      </a:lnTo>
                      <a:lnTo>
                        <a:pt x="310" y="817"/>
                      </a:lnTo>
                      <a:lnTo>
                        <a:pt x="320" y="811"/>
                      </a:lnTo>
                      <a:lnTo>
                        <a:pt x="331" y="805"/>
                      </a:lnTo>
                      <a:lnTo>
                        <a:pt x="342" y="799"/>
                      </a:lnTo>
                      <a:lnTo>
                        <a:pt x="354" y="794"/>
                      </a:lnTo>
                      <a:lnTo>
                        <a:pt x="365" y="788"/>
                      </a:lnTo>
                      <a:lnTo>
                        <a:pt x="376" y="783"/>
                      </a:lnTo>
                      <a:lnTo>
                        <a:pt x="387" y="777"/>
                      </a:lnTo>
                      <a:lnTo>
                        <a:pt x="398" y="772"/>
                      </a:lnTo>
                      <a:lnTo>
                        <a:pt x="408" y="766"/>
                      </a:lnTo>
                      <a:lnTo>
                        <a:pt x="419" y="760"/>
                      </a:lnTo>
                      <a:lnTo>
                        <a:pt x="428" y="754"/>
                      </a:lnTo>
                      <a:lnTo>
                        <a:pt x="438" y="749"/>
                      </a:lnTo>
                      <a:lnTo>
                        <a:pt x="447" y="743"/>
                      </a:lnTo>
                      <a:lnTo>
                        <a:pt x="456" y="738"/>
                      </a:lnTo>
                      <a:lnTo>
                        <a:pt x="465" y="732"/>
                      </a:lnTo>
                      <a:lnTo>
                        <a:pt x="473" y="727"/>
                      </a:lnTo>
                      <a:lnTo>
                        <a:pt x="479" y="720"/>
                      </a:lnTo>
                      <a:lnTo>
                        <a:pt x="487" y="715"/>
                      </a:lnTo>
                      <a:lnTo>
                        <a:pt x="493" y="709"/>
                      </a:lnTo>
                      <a:lnTo>
                        <a:pt x="499" y="704"/>
                      </a:lnTo>
                      <a:lnTo>
                        <a:pt x="504" y="698"/>
                      </a:lnTo>
                      <a:lnTo>
                        <a:pt x="509" y="693"/>
                      </a:lnTo>
                      <a:lnTo>
                        <a:pt x="512" y="687"/>
                      </a:lnTo>
                      <a:lnTo>
                        <a:pt x="517" y="682"/>
                      </a:lnTo>
                      <a:lnTo>
                        <a:pt x="521" y="671"/>
                      </a:lnTo>
                      <a:lnTo>
                        <a:pt x="523" y="660"/>
                      </a:lnTo>
                      <a:lnTo>
                        <a:pt x="523" y="649"/>
                      </a:lnTo>
                      <a:lnTo>
                        <a:pt x="519" y="641"/>
                      </a:lnTo>
                      <a:lnTo>
                        <a:pt x="511" y="630"/>
                      </a:lnTo>
                      <a:lnTo>
                        <a:pt x="504" y="623"/>
                      </a:lnTo>
                      <a:lnTo>
                        <a:pt x="494" y="614"/>
                      </a:lnTo>
                      <a:lnTo>
                        <a:pt x="485" y="608"/>
                      </a:lnTo>
                      <a:lnTo>
                        <a:pt x="475" y="602"/>
                      </a:lnTo>
                      <a:lnTo>
                        <a:pt x="464" y="597"/>
                      </a:lnTo>
                      <a:lnTo>
                        <a:pt x="453" y="594"/>
                      </a:lnTo>
                      <a:lnTo>
                        <a:pt x="442" y="591"/>
                      </a:lnTo>
                      <a:lnTo>
                        <a:pt x="430" y="588"/>
                      </a:lnTo>
                      <a:lnTo>
                        <a:pt x="418" y="585"/>
                      </a:lnTo>
                      <a:lnTo>
                        <a:pt x="405" y="583"/>
                      </a:lnTo>
                      <a:lnTo>
                        <a:pt x="393" y="581"/>
                      </a:lnTo>
                      <a:lnTo>
                        <a:pt x="381" y="579"/>
                      </a:lnTo>
                      <a:lnTo>
                        <a:pt x="369" y="578"/>
                      </a:lnTo>
                      <a:lnTo>
                        <a:pt x="358" y="575"/>
                      </a:lnTo>
                      <a:lnTo>
                        <a:pt x="347" y="575"/>
                      </a:lnTo>
                      <a:lnTo>
                        <a:pt x="335" y="573"/>
                      </a:lnTo>
                      <a:lnTo>
                        <a:pt x="325" y="571"/>
                      </a:lnTo>
                      <a:lnTo>
                        <a:pt x="314" y="568"/>
                      </a:lnTo>
                      <a:lnTo>
                        <a:pt x="306" y="566"/>
                      </a:lnTo>
                      <a:lnTo>
                        <a:pt x="297" y="562"/>
                      </a:lnTo>
                      <a:lnTo>
                        <a:pt x="291" y="558"/>
                      </a:lnTo>
                      <a:lnTo>
                        <a:pt x="284" y="554"/>
                      </a:lnTo>
                      <a:lnTo>
                        <a:pt x="280" y="550"/>
                      </a:lnTo>
                      <a:lnTo>
                        <a:pt x="276" y="543"/>
                      </a:lnTo>
                      <a:lnTo>
                        <a:pt x="273" y="537"/>
                      </a:lnTo>
                      <a:lnTo>
                        <a:pt x="270" y="528"/>
                      </a:lnTo>
                      <a:lnTo>
                        <a:pt x="272" y="521"/>
                      </a:lnTo>
                      <a:lnTo>
                        <a:pt x="272" y="511"/>
                      </a:lnTo>
                      <a:lnTo>
                        <a:pt x="276" y="501"/>
                      </a:lnTo>
                      <a:lnTo>
                        <a:pt x="278" y="495"/>
                      </a:lnTo>
                      <a:lnTo>
                        <a:pt x="280" y="489"/>
                      </a:lnTo>
                      <a:lnTo>
                        <a:pt x="284" y="483"/>
                      </a:lnTo>
                      <a:lnTo>
                        <a:pt x="288" y="477"/>
                      </a:lnTo>
                      <a:lnTo>
                        <a:pt x="293" y="470"/>
                      </a:lnTo>
                      <a:lnTo>
                        <a:pt x="296" y="462"/>
                      </a:lnTo>
                      <a:lnTo>
                        <a:pt x="299" y="455"/>
                      </a:lnTo>
                      <a:lnTo>
                        <a:pt x="303" y="449"/>
                      </a:lnTo>
                      <a:lnTo>
                        <a:pt x="306" y="442"/>
                      </a:lnTo>
                      <a:lnTo>
                        <a:pt x="311" y="436"/>
                      </a:lnTo>
                      <a:lnTo>
                        <a:pt x="314" y="430"/>
                      </a:lnTo>
                      <a:lnTo>
                        <a:pt x="320" y="425"/>
                      </a:lnTo>
                      <a:lnTo>
                        <a:pt x="323" y="418"/>
                      </a:lnTo>
                      <a:lnTo>
                        <a:pt x="328" y="412"/>
                      </a:lnTo>
                      <a:lnTo>
                        <a:pt x="331" y="405"/>
                      </a:lnTo>
                      <a:lnTo>
                        <a:pt x="337" y="401"/>
                      </a:lnTo>
                      <a:lnTo>
                        <a:pt x="345" y="390"/>
                      </a:lnTo>
                      <a:lnTo>
                        <a:pt x="354" y="380"/>
                      </a:lnTo>
                      <a:lnTo>
                        <a:pt x="363" y="369"/>
                      </a:lnTo>
                      <a:lnTo>
                        <a:pt x="371" y="359"/>
                      </a:lnTo>
                      <a:lnTo>
                        <a:pt x="380" y="350"/>
                      </a:lnTo>
                      <a:lnTo>
                        <a:pt x="390" y="341"/>
                      </a:lnTo>
                      <a:lnTo>
                        <a:pt x="397" y="331"/>
                      </a:lnTo>
                      <a:lnTo>
                        <a:pt x="405" y="323"/>
                      </a:lnTo>
                      <a:lnTo>
                        <a:pt x="413" y="313"/>
                      </a:lnTo>
                      <a:lnTo>
                        <a:pt x="421" y="306"/>
                      </a:lnTo>
                      <a:lnTo>
                        <a:pt x="427" y="296"/>
                      </a:lnTo>
                      <a:lnTo>
                        <a:pt x="435" y="288"/>
                      </a:lnTo>
                      <a:lnTo>
                        <a:pt x="441" y="278"/>
                      </a:lnTo>
                      <a:lnTo>
                        <a:pt x="447" y="270"/>
                      </a:lnTo>
                      <a:lnTo>
                        <a:pt x="452" y="260"/>
                      </a:lnTo>
                      <a:lnTo>
                        <a:pt x="456" y="250"/>
                      </a:lnTo>
                      <a:lnTo>
                        <a:pt x="461" y="240"/>
                      </a:lnTo>
                      <a:lnTo>
                        <a:pt x="466" y="232"/>
                      </a:lnTo>
                      <a:lnTo>
                        <a:pt x="467" y="221"/>
                      </a:lnTo>
                      <a:lnTo>
                        <a:pt x="470" y="211"/>
                      </a:lnTo>
                      <a:lnTo>
                        <a:pt x="471" y="200"/>
                      </a:lnTo>
                      <a:lnTo>
                        <a:pt x="472" y="191"/>
                      </a:lnTo>
                      <a:lnTo>
                        <a:pt x="471" y="178"/>
                      </a:lnTo>
                      <a:lnTo>
                        <a:pt x="471" y="166"/>
                      </a:lnTo>
                      <a:lnTo>
                        <a:pt x="468" y="154"/>
                      </a:lnTo>
                      <a:lnTo>
                        <a:pt x="467" y="142"/>
                      </a:lnTo>
                      <a:lnTo>
                        <a:pt x="465" y="135"/>
                      </a:lnTo>
                      <a:lnTo>
                        <a:pt x="462" y="128"/>
                      </a:lnTo>
                      <a:lnTo>
                        <a:pt x="460" y="121"/>
                      </a:lnTo>
                      <a:lnTo>
                        <a:pt x="458" y="115"/>
                      </a:lnTo>
                      <a:lnTo>
                        <a:pt x="452" y="104"/>
                      </a:lnTo>
                      <a:lnTo>
                        <a:pt x="447" y="94"/>
                      </a:lnTo>
                      <a:lnTo>
                        <a:pt x="439" y="83"/>
                      </a:lnTo>
                      <a:lnTo>
                        <a:pt x="432" y="74"/>
                      </a:lnTo>
                      <a:lnTo>
                        <a:pt x="425" y="67"/>
                      </a:lnTo>
                      <a:lnTo>
                        <a:pt x="418" y="60"/>
                      </a:lnTo>
                      <a:lnTo>
                        <a:pt x="409" y="51"/>
                      </a:lnTo>
                      <a:lnTo>
                        <a:pt x="401" y="44"/>
                      </a:lnTo>
                      <a:lnTo>
                        <a:pt x="392" y="38"/>
                      </a:lnTo>
                      <a:lnTo>
                        <a:pt x="384" y="33"/>
                      </a:lnTo>
                      <a:lnTo>
                        <a:pt x="374" y="28"/>
                      </a:lnTo>
                      <a:lnTo>
                        <a:pt x="365" y="23"/>
                      </a:lnTo>
                      <a:lnTo>
                        <a:pt x="356" y="20"/>
                      </a:lnTo>
                      <a:lnTo>
                        <a:pt x="348" y="17"/>
                      </a:lnTo>
                      <a:lnTo>
                        <a:pt x="339" y="13"/>
                      </a:lnTo>
                      <a:lnTo>
                        <a:pt x="331" y="10"/>
                      </a:lnTo>
                      <a:lnTo>
                        <a:pt x="320" y="7"/>
                      </a:lnTo>
                      <a:lnTo>
                        <a:pt x="314" y="6"/>
                      </a:lnTo>
                      <a:lnTo>
                        <a:pt x="306" y="4"/>
                      </a:lnTo>
                      <a:lnTo>
                        <a:pt x="299" y="3"/>
                      </a:lnTo>
                      <a:lnTo>
                        <a:pt x="293" y="1"/>
                      </a:lnTo>
                      <a:lnTo>
                        <a:pt x="286" y="1"/>
                      </a:lnTo>
                      <a:lnTo>
                        <a:pt x="274" y="0"/>
                      </a:lnTo>
                      <a:lnTo>
                        <a:pt x="266" y="0"/>
                      </a:lnTo>
                      <a:lnTo>
                        <a:pt x="261" y="0"/>
                      </a:lnTo>
                      <a:lnTo>
                        <a:pt x="260" y="0"/>
                      </a:lnTo>
                      <a:lnTo>
                        <a:pt x="170" y="45"/>
                      </a:lnTo>
                      <a:lnTo>
                        <a:pt x="170" y="45"/>
                      </a:lnTo>
                      <a:close/>
                    </a:path>
                  </a:pathLst>
                </a:custGeom>
                <a:solidFill>
                  <a:srgbClr val="789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30" name="Freeform 366"/>
                <p:cNvSpPr>
                  <a:spLocks/>
                </p:cNvSpPr>
                <p:nvPr/>
              </p:nvSpPr>
              <p:spPr bwMode="auto">
                <a:xfrm>
                  <a:off x="5479" y="3414"/>
                  <a:ext cx="130" cy="191"/>
                </a:xfrm>
                <a:custGeom>
                  <a:avLst/>
                  <a:gdLst>
                    <a:gd name="T0" fmla="*/ 260 w 260"/>
                    <a:gd name="T1" fmla="*/ 171 h 384"/>
                    <a:gd name="T2" fmla="*/ 255 w 260"/>
                    <a:gd name="T3" fmla="*/ 156 h 384"/>
                    <a:gd name="T4" fmla="*/ 252 w 260"/>
                    <a:gd name="T5" fmla="*/ 142 h 384"/>
                    <a:gd name="T6" fmla="*/ 248 w 260"/>
                    <a:gd name="T7" fmla="*/ 125 h 384"/>
                    <a:gd name="T8" fmla="*/ 242 w 260"/>
                    <a:gd name="T9" fmla="*/ 107 h 384"/>
                    <a:gd name="T10" fmla="*/ 233 w 260"/>
                    <a:gd name="T11" fmla="*/ 86 h 384"/>
                    <a:gd name="T12" fmla="*/ 226 w 260"/>
                    <a:gd name="T13" fmla="*/ 67 h 384"/>
                    <a:gd name="T14" fmla="*/ 214 w 260"/>
                    <a:gd name="T15" fmla="*/ 48 h 384"/>
                    <a:gd name="T16" fmla="*/ 201 w 260"/>
                    <a:gd name="T17" fmla="*/ 32 h 384"/>
                    <a:gd name="T18" fmla="*/ 186 w 260"/>
                    <a:gd name="T19" fmla="*/ 17 h 384"/>
                    <a:gd name="T20" fmla="*/ 169 w 260"/>
                    <a:gd name="T21" fmla="*/ 6 h 384"/>
                    <a:gd name="T22" fmla="*/ 150 w 260"/>
                    <a:gd name="T23" fmla="*/ 0 h 384"/>
                    <a:gd name="T24" fmla="*/ 127 w 260"/>
                    <a:gd name="T25" fmla="*/ 0 h 384"/>
                    <a:gd name="T26" fmla="*/ 108 w 260"/>
                    <a:gd name="T27" fmla="*/ 5 h 384"/>
                    <a:gd name="T28" fmla="*/ 95 w 260"/>
                    <a:gd name="T29" fmla="*/ 10 h 384"/>
                    <a:gd name="T30" fmla="*/ 82 w 260"/>
                    <a:gd name="T31" fmla="*/ 17 h 384"/>
                    <a:gd name="T32" fmla="*/ 67 w 260"/>
                    <a:gd name="T33" fmla="*/ 26 h 384"/>
                    <a:gd name="T34" fmla="*/ 53 w 260"/>
                    <a:gd name="T35" fmla="*/ 38 h 384"/>
                    <a:gd name="T36" fmla="*/ 39 w 260"/>
                    <a:gd name="T37" fmla="*/ 49 h 384"/>
                    <a:gd name="T38" fmla="*/ 28 w 260"/>
                    <a:gd name="T39" fmla="*/ 61 h 384"/>
                    <a:gd name="T40" fmla="*/ 20 w 260"/>
                    <a:gd name="T41" fmla="*/ 74 h 384"/>
                    <a:gd name="T42" fmla="*/ 13 w 260"/>
                    <a:gd name="T43" fmla="*/ 88 h 384"/>
                    <a:gd name="T44" fmla="*/ 7 w 260"/>
                    <a:gd name="T45" fmla="*/ 101 h 384"/>
                    <a:gd name="T46" fmla="*/ 3 w 260"/>
                    <a:gd name="T47" fmla="*/ 115 h 384"/>
                    <a:gd name="T48" fmla="*/ 2 w 260"/>
                    <a:gd name="T49" fmla="*/ 130 h 384"/>
                    <a:gd name="T50" fmla="*/ 0 w 260"/>
                    <a:gd name="T51" fmla="*/ 145 h 384"/>
                    <a:gd name="T52" fmla="*/ 2 w 260"/>
                    <a:gd name="T53" fmla="*/ 159 h 384"/>
                    <a:gd name="T54" fmla="*/ 3 w 260"/>
                    <a:gd name="T55" fmla="*/ 174 h 384"/>
                    <a:gd name="T56" fmla="*/ 7 w 260"/>
                    <a:gd name="T57" fmla="*/ 188 h 384"/>
                    <a:gd name="T58" fmla="*/ 10 w 260"/>
                    <a:gd name="T59" fmla="*/ 202 h 384"/>
                    <a:gd name="T60" fmla="*/ 15 w 260"/>
                    <a:gd name="T61" fmla="*/ 216 h 384"/>
                    <a:gd name="T62" fmla="*/ 21 w 260"/>
                    <a:gd name="T63" fmla="*/ 231 h 384"/>
                    <a:gd name="T64" fmla="*/ 28 w 260"/>
                    <a:gd name="T65" fmla="*/ 245 h 384"/>
                    <a:gd name="T66" fmla="*/ 34 w 260"/>
                    <a:gd name="T67" fmla="*/ 259 h 384"/>
                    <a:gd name="T68" fmla="*/ 42 w 260"/>
                    <a:gd name="T69" fmla="*/ 271 h 384"/>
                    <a:gd name="T70" fmla="*/ 49 w 260"/>
                    <a:gd name="T71" fmla="*/ 284 h 384"/>
                    <a:gd name="T72" fmla="*/ 57 w 260"/>
                    <a:gd name="T73" fmla="*/ 296 h 384"/>
                    <a:gd name="T74" fmla="*/ 70 w 260"/>
                    <a:gd name="T75" fmla="*/ 315 h 384"/>
                    <a:gd name="T76" fmla="*/ 85 w 260"/>
                    <a:gd name="T77" fmla="*/ 335 h 384"/>
                    <a:gd name="T78" fmla="*/ 100 w 260"/>
                    <a:gd name="T79" fmla="*/ 352 h 384"/>
                    <a:gd name="T80" fmla="*/ 112 w 260"/>
                    <a:gd name="T81" fmla="*/ 367 h 384"/>
                    <a:gd name="T82" fmla="*/ 124 w 260"/>
                    <a:gd name="T83" fmla="*/ 380 h 384"/>
                    <a:gd name="T84" fmla="*/ 127 w 260"/>
                    <a:gd name="T85" fmla="*/ 381 h 384"/>
                    <a:gd name="T86" fmla="*/ 122 w 260"/>
                    <a:gd name="T87" fmla="*/ 372 h 384"/>
                    <a:gd name="T88" fmla="*/ 116 w 260"/>
                    <a:gd name="T89" fmla="*/ 356 h 384"/>
                    <a:gd name="T90" fmla="*/ 110 w 260"/>
                    <a:gd name="T91" fmla="*/ 334 h 384"/>
                    <a:gd name="T92" fmla="*/ 107 w 260"/>
                    <a:gd name="T93" fmla="*/ 316 h 384"/>
                    <a:gd name="T94" fmla="*/ 106 w 260"/>
                    <a:gd name="T95" fmla="*/ 301 h 384"/>
                    <a:gd name="T96" fmla="*/ 106 w 260"/>
                    <a:gd name="T97" fmla="*/ 287 h 384"/>
                    <a:gd name="T98" fmla="*/ 106 w 260"/>
                    <a:gd name="T99" fmla="*/ 272 h 384"/>
                    <a:gd name="T100" fmla="*/ 108 w 260"/>
                    <a:gd name="T101" fmla="*/ 259 h 384"/>
                    <a:gd name="T102" fmla="*/ 113 w 260"/>
                    <a:gd name="T103" fmla="*/ 244 h 384"/>
                    <a:gd name="T104" fmla="*/ 119 w 260"/>
                    <a:gd name="T105" fmla="*/ 231 h 384"/>
                    <a:gd name="T106" fmla="*/ 128 w 260"/>
                    <a:gd name="T107" fmla="*/ 217 h 384"/>
                    <a:gd name="T108" fmla="*/ 140 w 260"/>
                    <a:gd name="T109" fmla="*/ 205 h 384"/>
                    <a:gd name="T110" fmla="*/ 151 w 260"/>
                    <a:gd name="T111" fmla="*/ 194 h 384"/>
                    <a:gd name="T112" fmla="*/ 168 w 260"/>
                    <a:gd name="T113" fmla="*/ 182 h 384"/>
                    <a:gd name="T114" fmla="*/ 189 w 260"/>
                    <a:gd name="T115" fmla="*/ 173 h 384"/>
                    <a:gd name="T116" fmla="*/ 209 w 260"/>
                    <a:gd name="T117" fmla="*/ 168 h 384"/>
                    <a:gd name="T118" fmla="*/ 227 w 260"/>
                    <a:gd name="T119" fmla="*/ 166 h 384"/>
                    <a:gd name="T120" fmla="*/ 242 w 260"/>
                    <a:gd name="T121" fmla="*/ 168 h 384"/>
                    <a:gd name="T122" fmla="*/ 256 w 260"/>
                    <a:gd name="T123" fmla="*/ 173 h 384"/>
                    <a:gd name="T124" fmla="*/ 260 w 260"/>
                    <a:gd name="T125" fmla="*/ 175 h 3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60" h="384">
                      <a:moveTo>
                        <a:pt x="260" y="175"/>
                      </a:moveTo>
                      <a:lnTo>
                        <a:pt x="260" y="171"/>
                      </a:lnTo>
                      <a:lnTo>
                        <a:pt x="258" y="163"/>
                      </a:lnTo>
                      <a:lnTo>
                        <a:pt x="255" y="156"/>
                      </a:lnTo>
                      <a:lnTo>
                        <a:pt x="255" y="149"/>
                      </a:lnTo>
                      <a:lnTo>
                        <a:pt x="252" y="142"/>
                      </a:lnTo>
                      <a:lnTo>
                        <a:pt x="250" y="135"/>
                      </a:lnTo>
                      <a:lnTo>
                        <a:pt x="248" y="125"/>
                      </a:lnTo>
                      <a:lnTo>
                        <a:pt x="244" y="117"/>
                      </a:lnTo>
                      <a:lnTo>
                        <a:pt x="242" y="107"/>
                      </a:lnTo>
                      <a:lnTo>
                        <a:pt x="238" y="97"/>
                      </a:lnTo>
                      <a:lnTo>
                        <a:pt x="233" y="86"/>
                      </a:lnTo>
                      <a:lnTo>
                        <a:pt x="231" y="77"/>
                      </a:lnTo>
                      <a:lnTo>
                        <a:pt x="226" y="67"/>
                      </a:lnTo>
                      <a:lnTo>
                        <a:pt x="221" y="58"/>
                      </a:lnTo>
                      <a:lnTo>
                        <a:pt x="214" y="48"/>
                      </a:lnTo>
                      <a:lnTo>
                        <a:pt x="208" y="39"/>
                      </a:lnTo>
                      <a:lnTo>
                        <a:pt x="201" y="32"/>
                      </a:lnTo>
                      <a:lnTo>
                        <a:pt x="195" y="24"/>
                      </a:lnTo>
                      <a:lnTo>
                        <a:pt x="186" y="17"/>
                      </a:lnTo>
                      <a:lnTo>
                        <a:pt x="178" y="11"/>
                      </a:lnTo>
                      <a:lnTo>
                        <a:pt x="169" y="6"/>
                      </a:lnTo>
                      <a:lnTo>
                        <a:pt x="161" y="4"/>
                      </a:lnTo>
                      <a:lnTo>
                        <a:pt x="150" y="0"/>
                      </a:lnTo>
                      <a:lnTo>
                        <a:pt x="139" y="0"/>
                      </a:lnTo>
                      <a:lnTo>
                        <a:pt x="127" y="0"/>
                      </a:lnTo>
                      <a:lnTo>
                        <a:pt x="116" y="4"/>
                      </a:lnTo>
                      <a:lnTo>
                        <a:pt x="108" y="5"/>
                      </a:lnTo>
                      <a:lnTo>
                        <a:pt x="102" y="7"/>
                      </a:lnTo>
                      <a:lnTo>
                        <a:pt x="95" y="10"/>
                      </a:lnTo>
                      <a:lnTo>
                        <a:pt x="89" y="14"/>
                      </a:lnTo>
                      <a:lnTo>
                        <a:pt x="82" y="17"/>
                      </a:lnTo>
                      <a:lnTo>
                        <a:pt x="74" y="21"/>
                      </a:lnTo>
                      <a:lnTo>
                        <a:pt x="67" y="26"/>
                      </a:lnTo>
                      <a:lnTo>
                        <a:pt x="61" y="33"/>
                      </a:lnTo>
                      <a:lnTo>
                        <a:pt x="53" y="38"/>
                      </a:lnTo>
                      <a:lnTo>
                        <a:pt x="45" y="44"/>
                      </a:lnTo>
                      <a:lnTo>
                        <a:pt x="39" y="49"/>
                      </a:lnTo>
                      <a:lnTo>
                        <a:pt x="34" y="55"/>
                      </a:lnTo>
                      <a:lnTo>
                        <a:pt x="28" y="61"/>
                      </a:lnTo>
                      <a:lnTo>
                        <a:pt x="23" y="67"/>
                      </a:lnTo>
                      <a:lnTo>
                        <a:pt x="20" y="74"/>
                      </a:lnTo>
                      <a:lnTo>
                        <a:pt x="16" y="82"/>
                      </a:lnTo>
                      <a:lnTo>
                        <a:pt x="13" y="88"/>
                      </a:lnTo>
                      <a:lnTo>
                        <a:pt x="9" y="94"/>
                      </a:lnTo>
                      <a:lnTo>
                        <a:pt x="7" y="101"/>
                      </a:lnTo>
                      <a:lnTo>
                        <a:pt x="5" y="108"/>
                      </a:lnTo>
                      <a:lnTo>
                        <a:pt x="3" y="115"/>
                      </a:lnTo>
                      <a:lnTo>
                        <a:pt x="2" y="123"/>
                      </a:lnTo>
                      <a:lnTo>
                        <a:pt x="2" y="130"/>
                      </a:lnTo>
                      <a:lnTo>
                        <a:pt x="2" y="137"/>
                      </a:lnTo>
                      <a:lnTo>
                        <a:pt x="0" y="145"/>
                      </a:lnTo>
                      <a:lnTo>
                        <a:pt x="0" y="152"/>
                      </a:lnTo>
                      <a:lnTo>
                        <a:pt x="2" y="159"/>
                      </a:lnTo>
                      <a:lnTo>
                        <a:pt x="3" y="166"/>
                      </a:lnTo>
                      <a:lnTo>
                        <a:pt x="3" y="174"/>
                      </a:lnTo>
                      <a:lnTo>
                        <a:pt x="5" y="181"/>
                      </a:lnTo>
                      <a:lnTo>
                        <a:pt x="7" y="188"/>
                      </a:lnTo>
                      <a:lnTo>
                        <a:pt x="9" y="196"/>
                      </a:lnTo>
                      <a:lnTo>
                        <a:pt x="10" y="202"/>
                      </a:lnTo>
                      <a:lnTo>
                        <a:pt x="13" y="209"/>
                      </a:lnTo>
                      <a:lnTo>
                        <a:pt x="15" y="216"/>
                      </a:lnTo>
                      <a:lnTo>
                        <a:pt x="19" y="224"/>
                      </a:lnTo>
                      <a:lnTo>
                        <a:pt x="21" y="231"/>
                      </a:lnTo>
                      <a:lnTo>
                        <a:pt x="25" y="238"/>
                      </a:lnTo>
                      <a:lnTo>
                        <a:pt x="28" y="245"/>
                      </a:lnTo>
                      <a:lnTo>
                        <a:pt x="32" y="253"/>
                      </a:lnTo>
                      <a:lnTo>
                        <a:pt x="34" y="259"/>
                      </a:lnTo>
                      <a:lnTo>
                        <a:pt x="38" y="265"/>
                      </a:lnTo>
                      <a:lnTo>
                        <a:pt x="42" y="271"/>
                      </a:lnTo>
                      <a:lnTo>
                        <a:pt x="45" y="278"/>
                      </a:lnTo>
                      <a:lnTo>
                        <a:pt x="49" y="284"/>
                      </a:lnTo>
                      <a:lnTo>
                        <a:pt x="54" y="290"/>
                      </a:lnTo>
                      <a:lnTo>
                        <a:pt x="57" y="296"/>
                      </a:lnTo>
                      <a:lnTo>
                        <a:pt x="62" y="304"/>
                      </a:lnTo>
                      <a:lnTo>
                        <a:pt x="70" y="315"/>
                      </a:lnTo>
                      <a:lnTo>
                        <a:pt x="78" y="325"/>
                      </a:lnTo>
                      <a:lnTo>
                        <a:pt x="85" y="335"/>
                      </a:lnTo>
                      <a:lnTo>
                        <a:pt x="94" y="345"/>
                      </a:lnTo>
                      <a:lnTo>
                        <a:pt x="100" y="352"/>
                      </a:lnTo>
                      <a:lnTo>
                        <a:pt x="107" y="361"/>
                      </a:lnTo>
                      <a:lnTo>
                        <a:pt x="112" y="367"/>
                      </a:lnTo>
                      <a:lnTo>
                        <a:pt x="118" y="373"/>
                      </a:lnTo>
                      <a:lnTo>
                        <a:pt x="124" y="380"/>
                      </a:lnTo>
                      <a:lnTo>
                        <a:pt x="128" y="384"/>
                      </a:lnTo>
                      <a:lnTo>
                        <a:pt x="127" y="381"/>
                      </a:lnTo>
                      <a:lnTo>
                        <a:pt x="125" y="378"/>
                      </a:lnTo>
                      <a:lnTo>
                        <a:pt x="122" y="372"/>
                      </a:lnTo>
                      <a:lnTo>
                        <a:pt x="119" y="366"/>
                      </a:lnTo>
                      <a:lnTo>
                        <a:pt x="116" y="356"/>
                      </a:lnTo>
                      <a:lnTo>
                        <a:pt x="113" y="346"/>
                      </a:lnTo>
                      <a:lnTo>
                        <a:pt x="110" y="334"/>
                      </a:lnTo>
                      <a:lnTo>
                        <a:pt x="108" y="323"/>
                      </a:lnTo>
                      <a:lnTo>
                        <a:pt x="107" y="316"/>
                      </a:lnTo>
                      <a:lnTo>
                        <a:pt x="106" y="308"/>
                      </a:lnTo>
                      <a:lnTo>
                        <a:pt x="106" y="301"/>
                      </a:lnTo>
                      <a:lnTo>
                        <a:pt x="106" y="294"/>
                      </a:lnTo>
                      <a:lnTo>
                        <a:pt x="106" y="287"/>
                      </a:lnTo>
                      <a:lnTo>
                        <a:pt x="106" y="279"/>
                      </a:lnTo>
                      <a:lnTo>
                        <a:pt x="106" y="272"/>
                      </a:lnTo>
                      <a:lnTo>
                        <a:pt x="108" y="266"/>
                      </a:lnTo>
                      <a:lnTo>
                        <a:pt x="108" y="259"/>
                      </a:lnTo>
                      <a:lnTo>
                        <a:pt x="111" y="251"/>
                      </a:lnTo>
                      <a:lnTo>
                        <a:pt x="113" y="244"/>
                      </a:lnTo>
                      <a:lnTo>
                        <a:pt x="117" y="238"/>
                      </a:lnTo>
                      <a:lnTo>
                        <a:pt x="119" y="231"/>
                      </a:lnTo>
                      <a:lnTo>
                        <a:pt x="124" y="224"/>
                      </a:lnTo>
                      <a:lnTo>
                        <a:pt x="128" y="217"/>
                      </a:lnTo>
                      <a:lnTo>
                        <a:pt x="135" y="213"/>
                      </a:lnTo>
                      <a:lnTo>
                        <a:pt x="140" y="205"/>
                      </a:lnTo>
                      <a:lnTo>
                        <a:pt x="146" y="200"/>
                      </a:lnTo>
                      <a:lnTo>
                        <a:pt x="151" y="194"/>
                      </a:lnTo>
                      <a:lnTo>
                        <a:pt x="157" y="191"/>
                      </a:lnTo>
                      <a:lnTo>
                        <a:pt x="168" y="182"/>
                      </a:lnTo>
                      <a:lnTo>
                        <a:pt x="179" y="177"/>
                      </a:lnTo>
                      <a:lnTo>
                        <a:pt x="189" y="173"/>
                      </a:lnTo>
                      <a:lnTo>
                        <a:pt x="198" y="169"/>
                      </a:lnTo>
                      <a:lnTo>
                        <a:pt x="209" y="168"/>
                      </a:lnTo>
                      <a:lnTo>
                        <a:pt x="220" y="168"/>
                      </a:lnTo>
                      <a:lnTo>
                        <a:pt x="227" y="166"/>
                      </a:lnTo>
                      <a:lnTo>
                        <a:pt x="236" y="168"/>
                      </a:lnTo>
                      <a:lnTo>
                        <a:pt x="242" y="168"/>
                      </a:lnTo>
                      <a:lnTo>
                        <a:pt x="249" y="170"/>
                      </a:lnTo>
                      <a:lnTo>
                        <a:pt x="256" y="173"/>
                      </a:lnTo>
                      <a:lnTo>
                        <a:pt x="260" y="175"/>
                      </a:lnTo>
                      <a:lnTo>
                        <a:pt x="260" y="175"/>
                      </a:lnTo>
                      <a:close/>
                    </a:path>
                  </a:pathLst>
                </a:custGeom>
                <a:solidFill>
                  <a:srgbClr val="789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31" name="Freeform 367"/>
                <p:cNvSpPr>
                  <a:spLocks/>
                </p:cNvSpPr>
                <p:nvPr/>
              </p:nvSpPr>
              <p:spPr bwMode="auto">
                <a:xfrm>
                  <a:off x="5361" y="3713"/>
                  <a:ext cx="334" cy="287"/>
                </a:xfrm>
                <a:custGeom>
                  <a:avLst/>
                  <a:gdLst>
                    <a:gd name="T0" fmla="*/ 416 w 667"/>
                    <a:gd name="T1" fmla="*/ 39 h 573"/>
                    <a:gd name="T2" fmla="*/ 367 w 667"/>
                    <a:gd name="T3" fmla="*/ 28 h 573"/>
                    <a:gd name="T4" fmla="*/ 323 w 667"/>
                    <a:gd name="T5" fmla="*/ 20 h 573"/>
                    <a:gd name="T6" fmla="*/ 272 w 667"/>
                    <a:gd name="T7" fmla="*/ 12 h 573"/>
                    <a:gd name="T8" fmla="*/ 217 w 667"/>
                    <a:gd name="T9" fmla="*/ 6 h 573"/>
                    <a:gd name="T10" fmla="*/ 164 w 667"/>
                    <a:gd name="T11" fmla="*/ 1 h 573"/>
                    <a:gd name="T12" fmla="*/ 113 w 667"/>
                    <a:gd name="T13" fmla="*/ 1 h 573"/>
                    <a:gd name="T14" fmla="*/ 67 w 667"/>
                    <a:gd name="T15" fmla="*/ 2 h 573"/>
                    <a:gd name="T16" fmla="*/ 30 w 667"/>
                    <a:gd name="T17" fmla="*/ 12 h 573"/>
                    <a:gd name="T18" fmla="*/ 1 w 667"/>
                    <a:gd name="T19" fmla="*/ 37 h 573"/>
                    <a:gd name="T20" fmla="*/ 7 w 667"/>
                    <a:gd name="T21" fmla="*/ 74 h 573"/>
                    <a:gd name="T22" fmla="*/ 33 w 667"/>
                    <a:gd name="T23" fmla="*/ 113 h 573"/>
                    <a:gd name="T24" fmla="*/ 71 w 667"/>
                    <a:gd name="T25" fmla="*/ 143 h 573"/>
                    <a:gd name="T26" fmla="*/ 103 w 667"/>
                    <a:gd name="T27" fmla="*/ 160 h 573"/>
                    <a:gd name="T28" fmla="*/ 138 w 667"/>
                    <a:gd name="T29" fmla="*/ 175 h 573"/>
                    <a:gd name="T30" fmla="*/ 173 w 667"/>
                    <a:gd name="T31" fmla="*/ 185 h 573"/>
                    <a:gd name="T32" fmla="*/ 209 w 667"/>
                    <a:gd name="T33" fmla="*/ 198 h 573"/>
                    <a:gd name="T34" fmla="*/ 243 w 667"/>
                    <a:gd name="T35" fmla="*/ 206 h 573"/>
                    <a:gd name="T36" fmla="*/ 297 w 667"/>
                    <a:gd name="T37" fmla="*/ 227 h 573"/>
                    <a:gd name="T38" fmla="*/ 340 w 667"/>
                    <a:gd name="T39" fmla="*/ 256 h 573"/>
                    <a:gd name="T40" fmla="*/ 358 w 667"/>
                    <a:gd name="T41" fmla="*/ 298 h 573"/>
                    <a:gd name="T42" fmla="*/ 337 w 667"/>
                    <a:gd name="T43" fmla="*/ 338 h 573"/>
                    <a:gd name="T44" fmla="*/ 295 w 667"/>
                    <a:gd name="T45" fmla="*/ 376 h 573"/>
                    <a:gd name="T46" fmla="*/ 244 w 667"/>
                    <a:gd name="T47" fmla="*/ 412 h 573"/>
                    <a:gd name="T48" fmla="*/ 201 w 667"/>
                    <a:gd name="T49" fmla="*/ 446 h 573"/>
                    <a:gd name="T50" fmla="*/ 179 w 667"/>
                    <a:gd name="T51" fmla="*/ 483 h 573"/>
                    <a:gd name="T52" fmla="*/ 200 w 667"/>
                    <a:gd name="T53" fmla="*/ 520 h 573"/>
                    <a:gd name="T54" fmla="*/ 247 w 667"/>
                    <a:gd name="T55" fmla="*/ 548 h 573"/>
                    <a:gd name="T56" fmla="*/ 306 w 667"/>
                    <a:gd name="T57" fmla="*/ 564 h 573"/>
                    <a:gd name="T58" fmla="*/ 365 w 667"/>
                    <a:gd name="T59" fmla="*/ 571 h 573"/>
                    <a:gd name="T60" fmla="*/ 421 w 667"/>
                    <a:gd name="T61" fmla="*/ 570 h 573"/>
                    <a:gd name="T62" fmla="*/ 462 w 667"/>
                    <a:gd name="T63" fmla="*/ 567 h 573"/>
                    <a:gd name="T64" fmla="*/ 490 w 667"/>
                    <a:gd name="T65" fmla="*/ 564 h 573"/>
                    <a:gd name="T66" fmla="*/ 463 w 667"/>
                    <a:gd name="T67" fmla="*/ 559 h 573"/>
                    <a:gd name="T68" fmla="*/ 423 w 667"/>
                    <a:gd name="T69" fmla="*/ 540 h 573"/>
                    <a:gd name="T70" fmla="*/ 404 w 667"/>
                    <a:gd name="T71" fmla="*/ 505 h 573"/>
                    <a:gd name="T72" fmla="*/ 409 w 667"/>
                    <a:gd name="T73" fmla="*/ 468 h 573"/>
                    <a:gd name="T74" fmla="*/ 432 w 667"/>
                    <a:gd name="T75" fmla="*/ 428 h 573"/>
                    <a:gd name="T76" fmla="*/ 475 w 667"/>
                    <a:gd name="T77" fmla="*/ 399 h 573"/>
                    <a:gd name="T78" fmla="*/ 533 w 667"/>
                    <a:gd name="T79" fmla="*/ 377 h 573"/>
                    <a:gd name="T80" fmla="*/ 590 w 667"/>
                    <a:gd name="T81" fmla="*/ 357 h 573"/>
                    <a:gd name="T82" fmla="*/ 637 w 667"/>
                    <a:gd name="T83" fmla="*/ 335 h 573"/>
                    <a:gd name="T84" fmla="*/ 664 w 667"/>
                    <a:gd name="T85" fmla="*/ 309 h 573"/>
                    <a:gd name="T86" fmla="*/ 659 w 667"/>
                    <a:gd name="T87" fmla="*/ 276 h 573"/>
                    <a:gd name="T88" fmla="*/ 624 w 667"/>
                    <a:gd name="T89" fmla="*/ 253 h 573"/>
                    <a:gd name="T90" fmla="*/ 565 w 667"/>
                    <a:gd name="T91" fmla="*/ 234 h 573"/>
                    <a:gd name="T92" fmla="*/ 513 w 667"/>
                    <a:gd name="T93" fmla="*/ 222 h 573"/>
                    <a:gd name="T94" fmla="*/ 462 w 667"/>
                    <a:gd name="T95" fmla="*/ 208 h 573"/>
                    <a:gd name="T96" fmla="*/ 409 w 667"/>
                    <a:gd name="T97" fmla="*/ 188 h 573"/>
                    <a:gd name="T98" fmla="*/ 380 w 667"/>
                    <a:gd name="T99" fmla="*/ 161 h 573"/>
                    <a:gd name="T100" fmla="*/ 377 w 667"/>
                    <a:gd name="T101" fmla="*/ 128 h 573"/>
                    <a:gd name="T102" fmla="*/ 410 w 667"/>
                    <a:gd name="T103" fmla="*/ 86 h 573"/>
                    <a:gd name="T104" fmla="*/ 457 w 667"/>
                    <a:gd name="T105" fmla="*/ 69 h 573"/>
                    <a:gd name="T106" fmla="*/ 438 w 667"/>
                    <a:gd name="T107" fmla="*/ 43 h 5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667" h="573">
                      <a:moveTo>
                        <a:pt x="438" y="43"/>
                      </a:moveTo>
                      <a:lnTo>
                        <a:pt x="434" y="42"/>
                      </a:lnTo>
                      <a:lnTo>
                        <a:pt x="432" y="41"/>
                      </a:lnTo>
                      <a:lnTo>
                        <a:pt x="425" y="40"/>
                      </a:lnTo>
                      <a:lnTo>
                        <a:pt x="416" y="39"/>
                      </a:lnTo>
                      <a:lnTo>
                        <a:pt x="404" y="35"/>
                      </a:lnTo>
                      <a:lnTo>
                        <a:pt x="392" y="33"/>
                      </a:lnTo>
                      <a:lnTo>
                        <a:pt x="383" y="30"/>
                      </a:lnTo>
                      <a:lnTo>
                        <a:pt x="376" y="30"/>
                      </a:lnTo>
                      <a:lnTo>
                        <a:pt x="367" y="28"/>
                      </a:lnTo>
                      <a:lnTo>
                        <a:pt x="360" y="28"/>
                      </a:lnTo>
                      <a:lnTo>
                        <a:pt x="350" y="25"/>
                      </a:lnTo>
                      <a:lnTo>
                        <a:pt x="341" y="24"/>
                      </a:lnTo>
                      <a:lnTo>
                        <a:pt x="331" y="22"/>
                      </a:lnTo>
                      <a:lnTo>
                        <a:pt x="323" y="20"/>
                      </a:lnTo>
                      <a:lnTo>
                        <a:pt x="312" y="18"/>
                      </a:lnTo>
                      <a:lnTo>
                        <a:pt x="302" y="17"/>
                      </a:lnTo>
                      <a:lnTo>
                        <a:pt x="292" y="14"/>
                      </a:lnTo>
                      <a:lnTo>
                        <a:pt x="283" y="14"/>
                      </a:lnTo>
                      <a:lnTo>
                        <a:pt x="272" y="12"/>
                      </a:lnTo>
                      <a:lnTo>
                        <a:pt x="261" y="11"/>
                      </a:lnTo>
                      <a:lnTo>
                        <a:pt x="250" y="9"/>
                      </a:lnTo>
                      <a:lnTo>
                        <a:pt x="239" y="8"/>
                      </a:lnTo>
                      <a:lnTo>
                        <a:pt x="228" y="7"/>
                      </a:lnTo>
                      <a:lnTo>
                        <a:pt x="217" y="6"/>
                      </a:lnTo>
                      <a:lnTo>
                        <a:pt x="206" y="5"/>
                      </a:lnTo>
                      <a:lnTo>
                        <a:pt x="196" y="5"/>
                      </a:lnTo>
                      <a:lnTo>
                        <a:pt x="185" y="3"/>
                      </a:lnTo>
                      <a:lnTo>
                        <a:pt x="175" y="2"/>
                      </a:lnTo>
                      <a:lnTo>
                        <a:pt x="164" y="1"/>
                      </a:lnTo>
                      <a:lnTo>
                        <a:pt x="153" y="1"/>
                      </a:lnTo>
                      <a:lnTo>
                        <a:pt x="142" y="0"/>
                      </a:lnTo>
                      <a:lnTo>
                        <a:pt x="131" y="0"/>
                      </a:lnTo>
                      <a:lnTo>
                        <a:pt x="121" y="0"/>
                      </a:lnTo>
                      <a:lnTo>
                        <a:pt x="113" y="1"/>
                      </a:lnTo>
                      <a:lnTo>
                        <a:pt x="102" y="1"/>
                      </a:lnTo>
                      <a:lnTo>
                        <a:pt x="92" y="1"/>
                      </a:lnTo>
                      <a:lnTo>
                        <a:pt x="82" y="1"/>
                      </a:lnTo>
                      <a:lnTo>
                        <a:pt x="75" y="2"/>
                      </a:lnTo>
                      <a:lnTo>
                        <a:pt x="67" y="2"/>
                      </a:lnTo>
                      <a:lnTo>
                        <a:pt x="58" y="5"/>
                      </a:lnTo>
                      <a:lnTo>
                        <a:pt x="51" y="6"/>
                      </a:lnTo>
                      <a:lnTo>
                        <a:pt x="45" y="8"/>
                      </a:lnTo>
                      <a:lnTo>
                        <a:pt x="37" y="9"/>
                      </a:lnTo>
                      <a:lnTo>
                        <a:pt x="30" y="12"/>
                      </a:lnTo>
                      <a:lnTo>
                        <a:pt x="24" y="13"/>
                      </a:lnTo>
                      <a:lnTo>
                        <a:pt x="20" y="17"/>
                      </a:lnTo>
                      <a:lnTo>
                        <a:pt x="11" y="23"/>
                      </a:lnTo>
                      <a:lnTo>
                        <a:pt x="6" y="30"/>
                      </a:lnTo>
                      <a:lnTo>
                        <a:pt x="1" y="37"/>
                      </a:lnTo>
                      <a:lnTo>
                        <a:pt x="0" y="48"/>
                      </a:lnTo>
                      <a:lnTo>
                        <a:pt x="0" y="53"/>
                      </a:lnTo>
                      <a:lnTo>
                        <a:pt x="1" y="59"/>
                      </a:lnTo>
                      <a:lnTo>
                        <a:pt x="3" y="66"/>
                      </a:lnTo>
                      <a:lnTo>
                        <a:pt x="7" y="74"/>
                      </a:lnTo>
                      <a:lnTo>
                        <a:pt x="12" y="85"/>
                      </a:lnTo>
                      <a:lnTo>
                        <a:pt x="20" y="97"/>
                      </a:lnTo>
                      <a:lnTo>
                        <a:pt x="24" y="102"/>
                      </a:lnTo>
                      <a:lnTo>
                        <a:pt x="28" y="108"/>
                      </a:lnTo>
                      <a:lnTo>
                        <a:pt x="33" y="113"/>
                      </a:lnTo>
                      <a:lnTo>
                        <a:pt x="39" y="119"/>
                      </a:lnTo>
                      <a:lnTo>
                        <a:pt x="48" y="127"/>
                      </a:lnTo>
                      <a:lnTo>
                        <a:pt x="59" y="136"/>
                      </a:lnTo>
                      <a:lnTo>
                        <a:pt x="65" y="139"/>
                      </a:lnTo>
                      <a:lnTo>
                        <a:pt x="71" y="143"/>
                      </a:lnTo>
                      <a:lnTo>
                        <a:pt x="77" y="147"/>
                      </a:lnTo>
                      <a:lnTo>
                        <a:pt x="85" y="151"/>
                      </a:lnTo>
                      <a:lnTo>
                        <a:pt x="91" y="154"/>
                      </a:lnTo>
                      <a:lnTo>
                        <a:pt x="97" y="158"/>
                      </a:lnTo>
                      <a:lnTo>
                        <a:pt x="103" y="160"/>
                      </a:lnTo>
                      <a:lnTo>
                        <a:pt x="110" y="164"/>
                      </a:lnTo>
                      <a:lnTo>
                        <a:pt x="116" y="166"/>
                      </a:lnTo>
                      <a:lnTo>
                        <a:pt x="124" y="168"/>
                      </a:lnTo>
                      <a:lnTo>
                        <a:pt x="131" y="171"/>
                      </a:lnTo>
                      <a:lnTo>
                        <a:pt x="138" y="175"/>
                      </a:lnTo>
                      <a:lnTo>
                        <a:pt x="144" y="176"/>
                      </a:lnTo>
                      <a:lnTo>
                        <a:pt x="151" y="179"/>
                      </a:lnTo>
                      <a:lnTo>
                        <a:pt x="159" y="181"/>
                      </a:lnTo>
                      <a:lnTo>
                        <a:pt x="166" y="184"/>
                      </a:lnTo>
                      <a:lnTo>
                        <a:pt x="173" y="185"/>
                      </a:lnTo>
                      <a:lnTo>
                        <a:pt x="181" y="189"/>
                      </a:lnTo>
                      <a:lnTo>
                        <a:pt x="188" y="190"/>
                      </a:lnTo>
                      <a:lnTo>
                        <a:pt x="195" y="194"/>
                      </a:lnTo>
                      <a:lnTo>
                        <a:pt x="201" y="195"/>
                      </a:lnTo>
                      <a:lnTo>
                        <a:pt x="209" y="198"/>
                      </a:lnTo>
                      <a:lnTo>
                        <a:pt x="215" y="199"/>
                      </a:lnTo>
                      <a:lnTo>
                        <a:pt x="222" y="201"/>
                      </a:lnTo>
                      <a:lnTo>
                        <a:pt x="228" y="202"/>
                      </a:lnTo>
                      <a:lnTo>
                        <a:pt x="235" y="205"/>
                      </a:lnTo>
                      <a:lnTo>
                        <a:pt x="243" y="206"/>
                      </a:lnTo>
                      <a:lnTo>
                        <a:pt x="250" y="210"/>
                      </a:lnTo>
                      <a:lnTo>
                        <a:pt x="262" y="213"/>
                      </a:lnTo>
                      <a:lnTo>
                        <a:pt x="274" y="217"/>
                      </a:lnTo>
                      <a:lnTo>
                        <a:pt x="285" y="222"/>
                      </a:lnTo>
                      <a:lnTo>
                        <a:pt x="297" y="227"/>
                      </a:lnTo>
                      <a:lnTo>
                        <a:pt x="307" y="230"/>
                      </a:lnTo>
                      <a:lnTo>
                        <a:pt x="317" y="236"/>
                      </a:lnTo>
                      <a:lnTo>
                        <a:pt x="325" y="242"/>
                      </a:lnTo>
                      <a:lnTo>
                        <a:pt x="334" y="250"/>
                      </a:lnTo>
                      <a:lnTo>
                        <a:pt x="340" y="256"/>
                      </a:lnTo>
                      <a:lnTo>
                        <a:pt x="347" y="263"/>
                      </a:lnTo>
                      <a:lnTo>
                        <a:pt x="352" y="272"/>
                      </a:lnTo>
                      <a:lnTo>
                        <a:pt x="357" y="281"/>
                      </a:lnTo>
                      <a:lnTo>
                        <a:pt x="358" y="290"/>
                      </a:lnTo>
                      <a:lnTo>
                        <a:pt x="358" y="298"/>
                      </a:lnTo>
                      <a:lnTo>
                        <a:pt x="357" y="307"/>
                      </a:lnTo>
                      <a:lnTo>
                        <a:pt x="354" y="315"/>
                      </a:lnTo>
                      <a:lnTo>
                        <a:pt x="349" y="323"/>
                      </a:lnTo>
                      <a:lnTo>
                        <a:pt x="344" y="331"/>
                      </a:lnTo>
                      <a:lnTo>
                        <a:pt x="337" y="338"/>
                      </a:lnTo>
                      <a:lnTo>
                        <a:pt x="331" y="347"/>
                      </a:lnTo>
                      <a:lnTo>
                        <a:pt x="321" y="354"/>
                      </a:lnTo>
                      <a:lnTo>
                        <a:pt x="313" y="361"/>
                      </a:lnTo>
                      <a:lnTo>
                        <a:pt x="303" y="369"/>
                      </a:lnTo>
                      <a:lnTo>
                        <a:pt x="295" y="376"/>
                      </a:lnTo>
                      <a:lnTo>
                        <a:pt x="284" y="383"/>
                      </a:lnTo>
                      <a:lnTo>
                        <a:pt x="274" y="391"/>
                      </a:lnTo>
                      <a:lnTo>
                        <a:pt x="264" y="398"/>
                      </a:lnTo>
                      <a:lnTo>
                        <a:pt x="255" y="406"/>
                      </a:lnTo>
                      <a:lnTo>
                        <a:pt x="244" y="412"/>
                      </a:lnTo>
                      <a:lnTo>
                        <a:pt x="234" y="420"/>
                      </a:lnTo>
                      <a:lnTo>
                        <a:pt x="224" y="426"/>
                      </a:lnTo>
                      <a:lnTo>
                        <a:pt x="217" y="433"/>
                      </a:lnTo>
                      <a:lnTo>
                        <a:pt x="207" y="439"/>
                      </a:lnTo>
                      <a:lnTo>
                        <a:pt x="201" y="446"/>
                      </a:lnTo>
                      <a:lnTo>
                        <a:pt x="194" y="454"/>
                      </a:lnTo>
                      <a:lnTo>
                        <a:pt x="190" y="461"/>
                      </a:lnTo>
                      <a:lnTo>
                        <a:pt x="184" y="468"/>
                      </a:lnTo>
                      <a:lnTo>
                        <a:pt x="182" y="476"/>
                      </a:lnTo>
                      <a:lnTo>
                        <a:pt x="179" y="483"/>
                      </a:lnTo>
                      <a:lnTo>
                        <a:pt x="181" y="490"/>
                      </a:lnTo>
                      <a:lnTo>
                        <a:pt x="182" y="497"/>
                      </a:lnTo>
                      <a:lnTo>
                        <a:pt x="185" y="505"/>
                      </a:lnTo>
                      <a:lnTo>
                        <a:pt x="192" y="512"/>
                      </a:lnTo>
                      <a:lnTo>
                        <a:pt x="200" y="520"/>
                      </a:lnTo>
                      <a:lnTo>
                        <a:pt x="207" y="526"/>
                      </a:lnTo>
                      <a:lnTo>
                        <a:pt x="217" y="533"/>
                      </a:lnTo>
                      <a:lnTo>
                        <a:pt x="227" y="539"/>
                      </a:lnTo>
                      <a:lnTo>
                        <a:pt x="238" y="545"/>
                      </a:lnTo>
                      <a:lnTo>
                        <a:pt x="247" y="548"/>
                      </a:lnTo>
                      <a:lnTo>
                        <a:pt x="258" y="553"/>
                      </a:lnTo>
                      <a:lnTo>
                        <a:pt x="270" y="557"/>
                      </a:lnTo>
                      <a:lnTo>
                        <a:pt x="283" y="560"/>
                      </a:lnTo>
                      <a:lnTo>
                        <a:pt x="293" y="562"/>
                      </a:lnTo>
                      <a:lnTo>
                        <a:pt x="306" y="564"/>
                      </a:lnTo>
                      <a:lnTo>
                        <a:pt x="318" y="567"/>
                      </a:lnTo>
                      <a:lnTo>
                        <a:pt x="330" y="569"/>
                      </a:lnTo>
                      <a:lnTo>
                        <a:pt x="341" y="569"/>
                      </a:lnTo>
                      <a:lnTo>
                        <a:pt x="354" y="570"/>
                      </a:lnTo>
                      <a:lnTo>
                        <a:pt x="365" y="571"/>
                      </a:lnTo>
                      <a:lnTo>
                        <a:pt x="378" y="573"/>
                      </a:lnTo>
                      <a:lnTo>
                        <a:pt x="388" y="571"/>
                      </a:lnTo>
                      <a:lnTo>
                        <a:pt x="399" y="571"/>
                      </a:lnTo>
                      <a:lnTo>
                        <a:pt x="410" y="570"/>
                      </a:lnTo>
                      <a:lnTo>
                        <a:pt x="421" y="570"/>
                      </a:lnTo>
                      <a:lnTo>
                        <a:pt x="429" y="569"/>
                      </a:lnTo>
                      <a:lnTo>
                        <a:pt x="439" y="569"/>
                      </a:lnTo>
                      <a:lnTo>
                        <a:pt x="448" y="568"/>
                      </a:lnTo>
                      <a:lnTo>
                        <a:pt x="456" y="568"/>
                      </a:lnTo>
                      <a:lnTo>
                        <a:pt x="462" y="567"/>
                      </a:lnTo>
                      <a:lnTo>
                        <a:pt x="468" y="565"/>
                      </a:lnTo>
                      <a:lnTo>
                        <a:pt x="474" y="564"/>
                      </a:lnTo>
                      <a:lnTo>
                        <a:pt x="480" y="564"/>
                      </a:lnTo>
                      <a:lnTo>
                        <a:pt x="485" y="564"/>
                      </a:lnTo>
                      <a:lnTo>
                        <a:pt x="490" y="564"/>
                      </a:lnTo>
                      <a:lnTo>
                        <a:pt x="486" y="563"/>
                      </a:lnTo>
                      <a:lnTo>
                        <a:pt x="485" y="563"/>
                      </a:lnTo>
                      <a:lnTo>
                        <a:pt x="479" y="562"/>
                      </a:lnTo>
                      <a:lnTo>
                        <a:pt x="473" y="562"/>
                      </a:lnTo>
                      <a:lnTo>
                        <a:pt x="463" y="559"/>
                      </a:lnTo>
                      <a:lnTo>
                        <a:pt x="456" y="558"/>
                      </a:lnTo>
                      <a:lnTo>
                        <a:pt x="448" y="554"/>
                      </a:lnTo>
                      <a:lnTo>
                        <a:pt x="440" y="552"/>
                      </a:lnTo>
                      <a:lnTo>
                        <a:pt x="431" y="546"/>
                      </a:lnTo>
                      <a:lnTo>
                        <a:pt x="423" y="540"/>
                      </a:lnTo>
                      <a:lnTo>
                        <a:pt x="416" y="531"/>
                      </a:lnTo>
                      <a:lnTo>
                        <a:pt x="411" y="523"/>
                      </a:lnTo>
                      <a:lnTo>
                        <a:pt x="408" y="517"/>
                      </a:lnTo>
                      <a:lnTo>
                        <a:pt x="406" y="511"/>
                      </a:lnTo>
                      <a:lnTo>
                        <a:pt x="404" y="505"/>
                      </a:lnTo>
                      <a:lnTo>
                        <a:pt x="404" y="499"/>
                      </a:lnTo>
                      <a:lnTo>
                        <a:pt x="404" y="491"/>
                      </a:lnTo>
                      <a:lnTo>
                        <a:pt x="404" y="484"/>
                      </a:lnTo>
                      <a:lnTo>
                        <a:pt x="405" y="476"/>
                      </a:lnTo>
                      <a:lnTo>
                        <a:pt x="409" y="468"/>
                      </a:lnTo>
                      <a:lnTo>
                        <a:pt x="410" y="459"/>
                      </a:lnTo>
                      <a:lnTo>
                        <a:pt x="415" y="450"/>
                      </a:lnTo>
                      <a:lnTo>
                        <a:pt x="418" y="443"/>
                      </a:lnTo>
                      <a:lnTo>
                        <a:pt x="426" y="435"/>
                      </a:lnTo>
                      <a:lnTo>
                        <a:pt x="432" y="428"/>
                      </a:lnTo>
                      <a:lnTo>
                        <a:pt x="439" y="421"/>
                      </a:lnTo>
                      <a:lnTo>
                        <a:pt x="448" y="415"/>
                      </a:lnTo>
                      <a:lnTo>
                        <a:pt x="457" y="410"/>
                      </a:lnTo>
                      <a:lnTo>
                        <a:pt x="466" y="404"/>
                      </a:lnTo>
                      <a:lnTo>
                        <a:pt x="475" y="399"/>
                      </a:lnTo>
                      <a:lnTo>
                        <a:pt x="486" y="393"/>
                      </a:lnTo>
                      <a:lnTo>
                        <a:pt x="497" y="389"/>
                      </a:lnTo>
                      <a:lnTo>
                        <a:pt x="508" y="384"/>
                      </a:lnTo>
                      <a:lnTo>
                        <a:pt x="520" y="381"/>
                      </a:lnTo>
                      <a:lnTo>
                        <a:pt x="533" y="377"/>
                      </a:lnTo>
                      <a:lnTo>
                        <a:pt x="545" y="374"/>
                      </a:lnTo>
                      <a:lnTo>
                        <a:pt x="556" y="369"/>
                      </a:lnTo>
                      <a:lnTo>
                        <a:pt x="566" y="365"/>
                      </a:lnTo>
                      <a:lnTo>
                        <a:pt x="577" y="360"/>
                      </a:lnTo>
                      <a:lnTo>
                        <a:pt x="590" y="357"/>
                      </a:lnTo>
                      <a:lnTo>
                        <a:pt x="599" y="352"/>
                      </a:lnTo>
                      <a:lnTo>
                        <a:pt x="610" y="348"/>
                      </a:lnTo>
                      <a:lnTo>
                        <a:pt x="620" y="344"/>
                      </a:lnTo>
                      <a:lnTo>
                        <a:pt x="630" y="341"/>
                      </a:lnTo>
                      <a:lnTo>
                        <a:pt x="637" y="335"/>
                      </a:lnTo>
                      <a:lnTo>
                        <a:pt x="644" y="330"/>
                      </a:lnTo>
                      <a:lnTo>
                        <a:pt x="650" y="325"/>
                      </a:lnTo>
                      <a:lnTo>
                        <a:pt x="656" y="320"/>
                      </a:lnTo>
                      <a:lnTo>
                        <a:pt x="660" y="314"/>
                      </a:lnTo>
                      <a:lnTo>
                        <a:pt x="664" y="309"/>
                      </a:lnTo>
                      <a:lnTo>
                        <a:pt x="666" y="303"/>
                      </a:lnTo>
                      <a:lnTo>
                        <a:pt x="667" y="297"/>
                      </a:lnTo>
                      <a:lnTo>
                        <a:pt x="666" y="290"/>
                      </a:lnTo>
                      <a:lnTo>
                        <a:pt x="664" y="283"/>
                      </a:lnTo>
                      <a:lnTo>
                        <a:pt x="659" y="276"/>
                      </a:lnTo>
                      <a:lnTo>
                        <a:pt x="654" y="272"/>
                      </a:lnTo>
                      <a:lnTo>
                        <a:pt x="647" y="266"/>
                      </a:lnTo>
                      <a:lnTo>
                        <a:pt x="640" y="261"/>
                      </a:lnTo>
                      <a:lnTo>
                        <a:pt x="632" y="257"/>
                      </a:lnTo>
                      <a:lnTo>
                        <a:pt x="624" y="253"/>
                      </a:lnTo>
                      <a:lnTo>
                        <a:pt x="613" y="249"/>
                      </a:lnTo>
                      <a:lnTo>
                        <a:pt x="602" y="245"/>
                      </a:lnTo>
                      <a:lnTo>
                        <a:pt x="590" y="241"/>
                      </a:lnTo>
                      <a:lnTo>
                        <a:pt x="579" y="238"/>
                      </a:lnTo>
                      <a:lnTo>
                        <a:pt x="565" y="234"/>
                      </a:lnTo>
                      <a:lnTo>
                        <a:pt x="553" y="232"/>
                      </a:lnTo>
                      <a:lnTo>
                        <a:pt x="540" y="228"/>
                      </a:lnTo>
                      <a:lnTo>
                        <a:pt x="528" y="225"/>
                      </a:lnTo>
                      <a:lnTo>
                        <a:pt x="520" y="223"/>
                      </a:lnTo>
                      <a:lnTo>
                        <a:pt x="513" y="222"/>
                      </a:lnTo>
                      <a:lnTo>
                        <a:pt x="506" y="219"/>
                      </a:lnTo>
                      <a:lnTo>
                        <a:pt x="500" y="218"/>
                      </a:lnTo>
                      <a:lnTo>
                        <a:pt x="486" y="215"/>
                      </a:lnTo>
                      <a:lnTo>
                        <a:pt x="474" y="212"/>
                      </a:lnTo>
                      <a:lnTo>
                        <a:pt x="462" y="208"/>
                      </a:lnTo>
                      <a:lnTo>
                        <a:pt x="450" y="205"/>
                      </a:lnTo>
                      <a:lnTo>
                        <a:pt x="439" y="201"/>
                      </a:lnTo>
                      <a:lnTo>
                        <a:pt x="429" y="198"/>
                      </a:lnTo>
                      <a:lnTo>
                        <a:pt x="418" y="193"/>
                      </a:lnTo>
                      <a:lnTo>
                        <a:pt x="409" y="188"/>
                      </a:lnTo>
                      <a:lnTo>
                        <a:pt x="400" y="183"/>
                      </a:lnTo>
                      <a:lnTo>
                        <a:pt x="394" y="178"/>
                      </a:lnTo>
                      <a:lnTo>
                        <a:pt x="387" y="172"/>
                      </a:lnTo>
                      <a:lnTo>
                        <a:pt x="383" y="167"/>
                      </a:lnTo>
                      <a:lnTo>
                        <a:pt x="380" y="161"/>
                      </a:lnTo>
                      <a:lnTo>
                        <a:pt x="378" y="155"/>
                      </a:lnTo>
                      <a:lnTo>
                        <a:pt x="376" y="148"/>
                      </a:lnTo>
                      <a:lnTo>
                        <a:pt x="376" y="141"/>
                      </a:lnTo>
                      <a:lnTo>
                        <a:pt x="376" y="134"/>
                      </a:lnTo>
                      <a:lnTo>
                        <a:pt x="377" y="128"/>
                      </a:lnTo>
                      <a:lnTo>
                        <a:pt x="381" y="117"/>
                      </a:lnTo>
                      <a:lnTo>
                        <a:pt x="387" y="109"/>
                      </a:lnTo>
                      <a:lnTo>
                        <a:pt x="393" y="99"/>
                      </a:lnTo>
                      <a:lnTo>
                        <a:pt x="401" y="93"/>
                      </a:lnTo>
                      <a:lnTo>
                        <a:pt x="410" y="86"/>
                      </a:lnTo>
                      <a:lnTo>
                        <a:pt x="421" y="82"/>
                      </a:lnTo>
                      <a:lnTo>
                        <a:pt x="431" y="77"/>
                      </a:lnTo>
                      <a:lnTo>
                        <a:pt x="440" y="74"/>
                      </a:lnTo>
                      <a:lnTo>
                        <a:pt x="449" y="70"/>
                      </a:lnTo>
                      <a:lnTo>
                        <a:pt x="457" y="69"/>
                      </a:lnTo>
                      <a:lnTo>
                        <a:pt x="463" y="66"/>
                      </a:lnTo>
                      <a:lnTo>
                        <a:pt x="468" y="66"/>
                      </a:lnTo>
                      <a:lnTo>
                        <a:pt x="473" y="66"/>
                      </a:lnTo>
                      <a:lnTo>
                        <a:pt x="474" y="66"/>
                      </a:lnTo>
                      <a:lnTo>
                        <a:pt x="438" y="43"/>
                      </a:lnTo>
                      <a:lnTo>
                        <a:pt x="438" y="43"/>
                      </a:lnTo>
                      <a:close/>
                    </a:path>
                  </a:pathLst>
                </a:custGeom>
                <a:solidFill>
                  <a:srgbClr val="789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32" name="Freeform 368"/>
                <p:cNvSpPr>
                  <a:spLocks/>
                </p:cNvSpPr>
                <p:nvPr/>
              </p:nvSpPr>
              <p:spPr bwMode="auto">
                <a:xfrm>
                  <a:off x="5320" y="3445"/>
                  <a:ext cx="126" cy="205"/>
                </a:xfrm>
                <a:custGeom>
                  <a:avLst/>
                  <a:gdLst>
                    <a:gd name="T0" fmla="*/ 249 w 253"/>
                    <a:gd name="T1" fmla="*/ 407 h 409"/>
                    <a:gd name="T2" fmla="*/ 234 w 253"/>
                    <a:gd name="T3" fmla="*/ 400 h 409"/>
                    <a:gd name="T4" fmla="*/ 220 w 253"/>
                    <a:gd name="T5" fmla="*/ 394 h 409"/>
                    <a:gd name="T6" fmla="*/ 203 w 253"/>
                    <a:gd name="T7" fmla="*/ 384 h 409"/>
                    <a:gd name="T8" fmla="*/ 182 w 253"/>
                    <a:gd name="T9" fmla="*/ 373 h 409"/>
                    <a:gd name="T10" fmla="*/ 167 w 253"/>
                    <a:gd name="T11" fmla="*/ 364 h 409"/>
                    <a:gd name="T12" fmla="*/ 154 w 253"/>
                    <a:gd name="T13" fmla="*/ 357 h 409"/>
                    <a:gd name="T14" fmla="*/ 143 w 253"/>
                    <a:gd name="T15" fmla="*/ 350 h 409"/>
                    <a:gd name="T16" fmla="*/ 131 w 253"/>
                    <a:gd name="T17" fmla="*/ 343 h 409"/>
                    <a:gd name="T18" fmla="*/ 119 w 253"/>
                    <a:gd name="T19" fmla="*/ 334 h 409"/>
                    <a:gd name="T20" fmla="*/ 107 w 253"/>
                    <a:gd name="T21" fmla="*/ 324 h 409"/>
                    <a:gd name="T22" fmla="*/ 96 w 253"/>
                    <a:gd name="T23" fmla="*/ 316 h 409"/>
                    <a:gd name="T24" fmla="*/ 84 w 253"/>
                    <a:gd name="T25" fmla="*/ 306 h 409"/>
                    <a:gd name="T26" fmla="*/ 73 w 253"/>
                    <a:gd name="T27" fmla="*/ 296 h 409"/>
                    <a:gd name="T28" fmla="*/ 62 w 253"/>
                    <a:gd name="T29" fmla="*/ 287 h 409"/>
                    <a:gd name="T30" fmla="*/ 48 w 253"/>
                    <a:gd name="T31" fmla="*/ 271 h 409"/>
                    <a:gd name="T32" fmla="*/ 34 w 253"/>
                    <a:gd name="T33" fmla="*/ 255 h 409"/>
                    <a:gd name="T34" fmla="*/ 26 w 253"/>
                    <a:gd name="T35" fmla="*/ 243 h 409"/>
                    <a:gd name="T36" fmla="*/ 19 w 253"/>
                    <a:gd name="T37" fmla="*/ 231 h 409"/>
                    <a:gd name="T38" fmla="*/ 12 w 253"/>
                    <a:gd name="T39" fmla="*/ 219 h 409"/>
                    <a:gd name="T40" fmla="*/ 5 w 253"/>
                    <a:gd name="T41" fmla="*/ 201 h 409"/>
                    <a:gd name="T42" fmla="*/ 0 w 253"/>
                    <a:gd name="T43" fmla="*/ 176 h 409"/>
                    <a:gd name="T44" fmla="*/ 0 w 253"/>
                    <a:gd name="T45" fmla="*/ 157 h 409"/>
                    <a:gd name="T46" fmla="*/ 0 w 253"/>
                    <a:gd name="T47" fmla="*/ 144 h 409"/>
                    <a:gd name="T48" fmla="*/ 4 w 253"/>
                    <a:gd name="T49" fmla="*/ 125 h 409"/>
                    <a:gd name="T50" fmla="*/ 12 w 253"/>
                    <a:gd name="T51" fmla="*/ 105 h 409"/>
                    <a:gd name="T52" fmla="*/ 25 w 253"/>
                    <a:gd name="T53" fmla="*/ 85 h 409"/>
                    <a:gd name="T54" fmla="*/ 39 w 253"/>
                    <a:gd name="T55" fmla="*/ 68 h 409"/>
                    <a:gd name="T56" fmla="*/ 56 w 253"/>
                    <a:gd name="T57" fmla="*/ 54 h 409"/>
                    <a:gd name="T58" fmla="*/ 74 w 253"/>
                    <a:gd name="T59" fmla="*/ 42 h 409"/>
                    <a:gd name="T60" fmla="*/ 94 w 253"/>
                    <a:gd name="T61" fmla="*/ 32 h 409"/>
                    <a:gd name="T62" fmla="*/ 113 w 253"/>
                    <a:gd name="T63" fmla="*/ 23 h 409"/>
                    <a:gd name="T64" fmla="*/ 133 w 253"/>
                    <a:gd name="T65" fmla="*/ 16 h 409"/>
                    <a:gd name="T66" fmla="*/ 151 w 253"/>
                    <a:gd name="T67" fmla="*/ 9 h 409"/>
                    <a:gd name="T68" fmla="*/ 168 w 253"/>
                    <a:gd name="T69" fmla="*/ 5 h 409"/>
                    <a:gd name="T70" fmla="*/ 182 w 253"/>
                    <a:gd name="T71" fmla="*/ 3 h 409"/>
                    <a:gd name="T72" fmla="*/ 193 w 253"/>
                    <a:gd name="T73" fmla="*/ 0 h 409"/>
                    <a:gd name="T74" fmla="*/ 205 w 253"/>
                    <a:gd name="T75" fmla="*/ 0 h 409"/>
                    <a:gd name="T76" fmla="*/ 205 w 253"/>
                    <a:gd name="T77" fmla="*/ 2 h 409"/>
                    <a:gd name="T78" fmla="*/ 193 w 253"/>
                    <a:gd name="T79" fmla="*/ 11 h 409"/>
                    <a:gd name="T80" fmla="*/ 184 w 253"/>
                    <a:gd name="T81" fmla="*/ 25 h 409"/>
                    <a:gd name="T82" fmla="*/ 174 w 253"/>
                    <a:gd name="T83" fmla="*/ 44 h 409"/>
                    <a:gd name="T84" fmla="*/ 167 w 253"/>
                    <a:gd name="T85" fmla="*/ 61 h 409"/>
                    <a:gd name="T86" fmla="*/ 163 w 253"/>
                    <a:gd name="T87" fmla="*/ 76 h 409"/>
                    <a:gd name="T88" fmla="*/ 162 w 253"/>
                    <a:gd name="T89" fmla="*/ 91 h 409"/>
                    <a:gd name="T90" fmla="*/ 160 w 253"/>
                    <a:gd name="T91" fmla="*/ 110 h 409"/>
                    <a:gd name="T92" fmla="*/ 160 w 253"/>
                    <a:gd name="T93" fmla="*/ 130 h 409"/>
                    <a:gd name="T94" fmla="*/ 162 w 253"/>
                    <a:gd name="T95" fmla="*/ 152 h 409"/>
                    <a:gd name="T96" fmla="*/ 164 w 253"/>
                    <a:gd name="T97" fmla="*/ 175 h 409"/>
                    <a:gd name="T98" fmla="*/ 168 w 253"/>
                    <a:gd name="T99" fmla="*/ 198 h 409"/>
                    <a:gd name="T100" fmla="*/ 174 w 253"/>
                    <a:gd name="T101" fmla="*/ 221 h 409"/>
                    <a:gd name="T102" fmla="*/ 180 w 253"/>
                    <a:gd name="T103" fmla="*/ 243 h 409"/>
                    <a:gd name="T104" fmla="*/ 186 w 253"/>
                    <a:gd name="T105" fmla="*/ 265 h 409"/>
                    <a:gd name="T106" fmla="*/ 193 w 253"/>
                    <a:gd name="T107" fmla="*/ 286 h 409"/>
                    <a:gd name="T108" fmla="*/ 201 w 253"/>
                    <a:gd name="T109" fmla="*/ 305 h 409"/>
                    <a:gd name="T110" fmla="*/ 209 w 253"/>
                    <a:gd name="T111" fmla="*/ 324 h 409"/>
                    <a:gd name="T112" fmla="*/ 216 w 253"/>
                    <a:gd name="T113" fmla="*/ 341 h 409"/>
                    <a:gd name="T114" fmla="*/ 224 w 253"/>
                    <a:gd name="T115" fmla="*/ 356 h 409"/>
                    <a:gd name="T116" fmla="*/ 230 w 253"/>
                    <a:gd name="T117" fmla="*/ 370 h 409"/>
                    <a:gd name="T118" fmla="*/ 237 w 253"/>
                    <a:gd name="T119" fmla="*/ 381 h 409"/>
                    <a:gd name="T120" fmla="*/ 244 w 253"/>
                    <a:gd name="T121" fmla="*/ 396 h 409"/>
                    <a:gd name="T122" fmla="*/ 251 w 253"/>
                    <a:gd name="T123" fmla="*/ 407 h 409"/>
                    <a:gd name="T124" fmla="*/ 253 w 253"/>
                    <a:gd name="T125" fmla="*/ 409 h 4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53" h="409">
                      <a:moveTo>
                        <a:pt x="253" y="409"/>
                      </a:moveTo>
                      <a:lnTo>
                        <a:pt x="249" y="407"/>
                      </a:lnTo>
                      <a:lnTo>
                        <a:pt x="242" y="403"/>
                      </a:lnTo>
                      <a:lnTo>
                        <a:pt x="234" y="400"/>
                      </a:lnTo>
                      <a:lnTo>
                        <a:pt x="228" y="397"/>
                      </a:lnTo>
                      <a:lnTo>
                        <a:pt x="220" y="394"/>
                      </a:lnTo>
                      <a:lnTo>
                        <a:pt x="213" y="390"/>
                      </a:lnTo>
                      <a:lnTo>
                        <a:pt x="203" y="384"/>
                      </a:lnTo>
                      <a:lnTo>
                        <a:pt x="193" y="379"/>
                      </a:lnTo>
                      <a:lnTo>
                        <a:pt x="182" y="373"/>
                      </a:lnTo>
                      <a:lnTo>
                        <a:pt x="173" y="368"/>
                      </a:lnTo>
                      <a:lnTo>
                        <a:pt x="167" y="364"/>
                      </a:lnTo>
                      <a:lnTo>
                        <a:pt x="160" y="361"/>
                      </a:lnTo>
                      <a:lnTo>
                        <a:pt x="154" y="357"/>
                      </a:lnTo>
                      <a:lnTo>
                        <a:pt x="150" y="353"/>
                      </a:lnTo>
                      <a:lnTo>
                        <a:pt x="143" y="350"/>
                      </a:lnTo>
                      <a:lnTo>
                        <a:pt x="137" y="346"/>
                      </a:lnTo>
                      <a:lnTo>
                        <a:pt x="131" y="343"/>
                      </a:lnTo>
                      <a:lnTo>
                        <a:pt x="127" y="339"/>
                      </a:lnTo>
                      <a:lnTo>
                        <a:pt x="119" y="334"/>
                      </a:lnTo>
                      <a:lnTo>
                        <a:pt x="114" y="329"/>
                      </a:lnTo>
                      <a:lnTo>
                        <a:pt x="107" y="324"/>
                      </a:lnTo>
                      <a:lnTo>
                        <a:pt x="102" y="321"/>
                      </a:lnTo>
                      <a:lnTo>
                        <a:pt x="96" y="316"/>
                      </a:lnTo>
                      <a:lnTo>
                        <a:pt x="90" y="311"/>
                      </a:lnTo>
                      <a:lnTo>
                        <a:pt x="84" y="306"/>
                      </a:lnTo>
                      <a:lnTo>
                        <a:pt x="79" y="303"/>
                      </a:lnTo>
                      <a:lnTo>
                        <a:pt x="73" y="296"/>
                      </a:lnTo>
                      <a:lnTo>
                        <a:pt x="68" y="292"/>
                      </a:lnTo>
                      <a:lnTo>
                        <a:pt x="62" y="287"/>
                      </a:lnTo>
                      <a:lnTo>
                        <a:pt x="57" y="282"/>
                      </a:lnTo>
                      <a:lnTo>
                        <a:pt x="48" y="271"/>
                      </a:lnTo>
                      <a:lnTo>
                        <a:pt x="39" y="261"/>
                      </a:lnTo>
                      <a:lnTo>
                        <a:pt x="34" y="255"/>
                      </a:lnTo>
                      <a:lnTo>
                        <a:pt x="29" y="249"/>
                      </a:lnTo>
                      <a:lnTo>
                        <a:pt x="26" y="243"/>
                      </a:lnTo>
                      <a:lnTo>
                        <a:pt x="22" y="238"/>
                      </a:lnTo>
                      <a:lnTo>
                        <a:pt x="19" y="231"/>
                      </a:lnTo>
                      <a:lnTo>
                        <a:pt x="15" y="226"/>
                      </a:lnTo>
                      <a:lnTo>
                        <a:pt x="12" y="219"/>
                      </a:lnTo>
                      <a:lnTo>
                        <a:pt x="10" y="214"/>
                      </a:lnTo>
                      <a:lnTo>
                        <a:pt x="5" y="201"/>
                      </a:lnTo>
                      <a:lnTo>
                        <a:pt x="3" y="188"/>
                      </a:lnTo>
                      <a:lnTo>
                        <a:pt x="0" y="176"/>
                      </a:lnTo>
                      <a:lnTo>
                        <a:pt x="0" y="164"/>
                      </a:lnTo>
                      <a:lnTo>
                        <a:pt x="0" y="157"/>
                      </a:lnTo>
                      <a:lnTo>
                        <a:pt x="0" y="150"/>
                      </a:lnTo>
                      <a:lnTo>
                        <a:pt x="0" y="144"/>
                      </a:lnTo>
                      <a:lnTo>
                        <a:pt x="2" y="137"/>
                      </a:lnTo>
                      <a:lnTo>
                        <a:pt x="4" y="125"/>
                      </a:lnTo>
                      <a:lnTo>
                        <a:pt x="9" y="116"/>
                      </a:lnTo>
                      <a:lnTo>
                        <a:pt x="12" y="105"/>
                      </a:lnTo>
                      <a:lnTo>
                        <a:pt x="19" y="95"/>
                      </a:lnTo>
                      <a:lnTo>
                        <a:pt x="25" y="85"/>
                      </a:lnTo>
                      <a:lnTo>
                        <a:pt x="32" y="78"/>
                      </a:lnTo>
                      <a:lnTo>
                        <a:pt x="39" y="68"/>
                      </a:lnTo>
                      <a:lnTo>
                        <a:pt x="48" y="61"/>
                      </a:lnTo>
                      <a:lnTo>
                        <a:pt x="56" y="54"/>
                      </a:lnTo>
                      <a:lnTo>
                        <a:pt x="66" y="48"/>
                      </a:lnTo>
                      <a:lnTo>
                        <a:pt x="74" y="42"/>
                      </a:lnTo>
                      <a:lnTo>
                        <a:pt x="84" y="37"/>
                      </a:lnTo>
                      <a:lnTo>
                        <a:pt x="94" y="32"/>
                      </a:lnTo>
                      <a:lnTo>
                        <a:pt x="105" y="28"/>
                      </a:lnTo>
                      <a:lnTo>
                        <a:pt x="113" y="23"/>
                      </a:lnTo>
                      <a:lnTo>
                        <a:pt x="123" y="20"/>
                      </a:lnTo>
                      <a:lnTo>
                        <a:pt x="133" y="16"/>
                      </a:lnTo>
                      <a:lnTo>
                        <a:pt x="142" y="12"/>
                      </a:lnTo>
                      <a:lnTo>
                        <a:pt x="151" y="9"/>
                      </a:lnTo>
                      <a:lnTo>
                        <a:pt x="159" y="8"/>
                      </a:lnTo>
                      <a:lnTo>
                        <a:pt x="168" y="5"/>
                      </a:lnTo>
                      <a:lnTo>
                        <a:pt x="176" y="5"/>
                      </a:lnTo>
                      <a:lnTo>
                        <a:pt x="182" y="3"/>
                      </a:lnTo>
                      <a:lnTo>
                        <a:pt x="188" y="2"/>
                      </a:lnTo>
                      <a:lnTo>
                        <a:pt x="193" y="0"/>
                      </a:lnTo>
                      <a:lnTo>
                        <a:pt x="199" y="0"/>
                      </a:lnTo>
                      <a:lnTo>
                        <a:pt x="205" y="0"/>
                      </a:lnTo>
                      <a:lnTo>
                        <a:pt x="209" y="0"/>
                      </a:lnTo>
                      <a:lnTo>
                        <a:pt x="205" y="2"/>
                      </a:lnTo>
                      <a:lnTo>
                        <a:pt x="199" y="8"/>
                      </a:lnTo>
                      <a:lnTo>
                        <a:pt x="193" y="11"/>
                      </a:lnTo>
                      <a:lnTo>
                        <a:pt x="190" y="17"/>
                      </a:lnTo>
                      <a:lnTo>
                        <a:pt x="184" y="25"/>
                      </a:lnTo>
                      <a:lnTo>
                        <a:pt x="180" y="34"/>
                      </a:lnTo>
                      <a:lnTo>
                        <a:pt x="174" y="44"/>
                      </a:lnTo>
                      <a:lnTo>
                        <a:pt x="169" y="55"/>
                      </a:lnTo>
                      <a:lnTo>
                        <a:pt x="167" y="61"/>
                      </a:lnTo>
                      <a:lnTo>
                        <a:pt x="165" y="68"/>
                      </a:lnTo>
                      <a:lnTo>
                        <a:pt x="163" y="76"/>
                      </a:lnTo>
                      <a:lnTo>
                        <a:pt x="163" y="84"/>
                      </a:lnTo>
                      <a:lnTo>
                        <a:pt x="162" y="91"/>
                      </a:lnTo>
                      <a:lnTo>
                        <a:pt x="160" y="101"/>
                      </a:lnTo>
                      <a:lnTo>
                        <a:pt x="160" y="110"/>
                      </a:lnTo>
                      <a:lnTo>
                        <a:pt x="160" y="120"/>
                      </a:lnTo>
                      <a:lnTo>
                        <a:pt x="160" y="130"/>
                      </a:lnTo>
                      <a:lnTo>
                        <a:pt x="160" y="141"/>
                      </a:lnTo>
                      <a:lnTo>
                        <a:pt x="162" y="152"/>
                      </a:lnTo>
                      <a:lnTo>
                        <a:pt x="164" y="164"/>
                      </a:lnTo>
                      <a:lnTo>
                        <a:pt x="164" y="175"/>
                      </a:lnTo>
                      <a:lnTo>
                        <a:pt x="167" y="187"/>
                      </a:lnTo>
                      <a:lnTo>
                        <a:pt x="168" y="198"/>
                      </a:lnTo>
                      <a:lnTo>
                        <a:pt x="171" y="210"/>
                      </a:lnTo>
                      <a:lnTo>
                        <a:pt x="174" y="221"/>
                      </a:lnTo>
                      <a:lnTo>
                        <a:pt x="176" y="232"/>
                      </a:lnTo>
                      <a:lnTo>
                        <a:pt x="180" y="243"/>
                      </a:lnTo>
                      <a:lnTo>
                        <a:pt x="184" y="255"/>
                      </a:lnTo>
                      <a:lnTo>
                        <a:pt x="186" y="265"/>
                      </a:lnTo>
                      <a:lnTo>
                        <a:pt x="190" y="276"/>
                      </a:lnTo>
                      <a:lnTo>
                        <a:pt x="193" y="286"/>
                      </a:lnTo>
                      <a:lnTo>
                        <a:pt x="197" y="296"/>
                      </a:lnTo>
                      <a:lnTo>
                        <a:pt x="201" y="305"/>
                      </a:lnTo>
                      <a:lnTo>
                        <a:pt x="205" y="315"/>
                      </a:lnTo>
                      <a:lnTo>
                        <a:pt x="209" y="324"/>
                      </a:lnTo>
                      <a:lnTo>
                        <a:pt x="214" y="334"/>
                      </a:lnTo>
                      <a:lnTo>
                        <a:pt x="216" y="341"/>
                      </a:lnTo>
                      <a:lnTo>
                        <a:pt x="220" y="349"/>
                      </a:lnTo>
                      <a:lnTo>
                        <a:pt x="224" y="356"/>
                      </a:lnTo>
                      <a:lnTo>
                        <a:pt x="227" y="364"/>
                      </a:lnTo>
                      <a:lnTo>
                        <a:pt x="230" y="370"/>
                      </a:lnTo>
                      <a:lnTo>
                        <a:pt x="233" y="377"/>
                      </a:lnTo>
                      <a:lnTo>
                        <a:pt x="237" y="381"/>
                      </a:lnTo>
                      <a:lnTo>
                        <a:pt x="241" y="387"/>
                      </a:lnTo>
                      <a:lnTo>
                        <a:pt x="244" y="396"/>
                      </a:lnTo>
                      <a:lnTo>
                        <a:pt x="249" y="403"/>
                      </a:lnTo>
                      <a:lnTo>
                        <a:pt x="251" y="407"/>
                      </a:lnTo>
                      <a:lnTo>
                        <a:pt x="253" y="409"/>
                      </a:lnTo>
                      <a:lnTo>
                        <a:pt x="253" y="409"/>
                      </a:lnTo>
                      <a:close/>
                    </a:path>
                  </a:pathLst>
                </a:custGeom>
                <a:solidFill>
                  <a:srgbClr val="789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33" name="Freeform 369"/>
                <p:cNvSpPr>
                  <a:spLocks/>
                </p:cNvSpPr>
                <p:nvPr/>
              </p:nvSpPr>
              <p:spPr bwMode="auto">
                <a:xfrm>
                  <a:off x="5638" y="3577"/>
                  <a:ext cx="124" cy="199"/>
                </a:xfrm>
                <a:custGeom>
                  <a:avLst/>
                  <a:gdLst>
                    <a:gd name="T0" fmla="*/ 245 w 249"/>
                    <a:gd name="T1" fmla="*/ 104 h 398"/>
                    <a:gd name="T2" fmla="*/ 232 w 249"/>
                    <a:gd name="T3" fmla="*/ 92 h 398"/>
                    <a:gd name="T4" fmla="*/ 220 w 249"/>
                    <a:gd name="T5" fmla="*/ 81 h 398"/>
                    <a:gd name="T6" fmla="*/ 203 w 249"/>
                    <a:gd name="T7" fmla="*/ 68 h 398"/>
                    <a:gd name="T8" fmla="*/ 185 w 249"/>
                    <a:gd name="T9" fmla="*/ 53 h 398"/>
                    <a:gd name="T10" fmla="*/ 165 w 249"/>
                    <a:gd name="T11" fmla="*/ 40 h 398"/>
                    <a:gd name="T12" fmla="*/ 143 w 249"/>
                    <a:gd name="T13" fmla="*/ 25 h 398"/>
                    <a:gd name="T14" fmla="*/ 121 w 249"/>
                    <a:gd name="T15" fmla="*/ 13 h 398"/>
                    <a:gd name="T16" fmla="*/ 100 w 249"/>
                    <a:gd name="T17" fmla="*/ 5 h 398"/>
                    <a:gd name="T18" fmla="*/ 79 w 249"/>
                    <a:gd name="T19" fmla="*/ 0 h 398"/>
                    <a:gd name="T20" fmla="*/ 58 w 249"/>
                    <a:gd name="T21" fmla="*/ 0 h 398"/>
                    <a:gd name="T22" fmla="*/ 40 w 249"/>
                    <a:gd name="T23" fmla="*/ 6 h 398"/>
                    <a:gd name="T24" fmla="*/ 24 w 249"/>
                    <a:gd name="T25" fmla="*/ 18 h 398"/>
                    <a:gd name="T26" fmla="*/ 15 w 249"/>
                    <a:gd name="T27" fmla="*/ 31 h 398"/>
                    <a:gd name="T28" fmla="*/ 9 w 249"/>
                    <a:gd name="T29" fmla="*/ 44 h 398"/>
                    <a:gd name="T30" fmla="*/ 5 w 249"/>
                    <a:gd name="T31" fmla="*/ 58 h 398"/>
                    <a:gd name="T32" fmla="*/ 3 w 249"/>
                    <a:gd name="T33" fmla="*/ 74 h 398"/>
                    <a:gd name="T34" fmla="*/ 0 w 249"/>
                    <a:gd name="T35" fmla="*/ 93 h 398"/>
                    <a:gd name="T36" fmla="*/ 0 w 249"/>
                    <a:gd name="T37" fmla="*/ 112 h 398"/>
                    <a:gd name="T38" fmla="*/ 0 w 249"/>
                    <a:gd name="T39" fmla="*/ 130 h 398"/>
                    <a:gd name="T40" fmla="*/ 3 w 249"/>
                    <a:gd name="T41" fmla="*/ 148 h 398"/>
                    <a:gd name="T42" fmla="*/ 5 w 249"/>
                    <a:gd name="T43" fmla="*/ 165 h 398"/>
                    <a:gd name="T44" fmla="*/ 10 w 249"/>
                    <a:gd name="T45" fmla="*/ 182 h 398"/>
                    <a:gd name="T46" fmla="*/ 16 w 249"/>
                    <a:gd name="T47" fmla="*/ 199 h 398"/>
                    <a:gd name="T48" fmla="*/ 23 w 249"/>
                    <a:gd name="T49" fmla="*/ 216 h 398"/>
                    <a:gd name="T50" fmla="*/ 30 w 249"/>
                    <a:gd name="T51" fmla="*/ 233 h 398"/>
                    <a:gd name="T52" fmla="*/ 38 w 249"/>
                    <a:gd name="T53" fmla="*/ 247 h 398"/>
                    <a:gd name="T54" fmla="*/ 45 w 249"/>
                    <a:gd name="T55" fmla="*/ 263 h 398"/>
                    <a:gd name="T56" fmla="*/ 55 w 249"/>
                    <a:gd name="T57" fmla="*/ 278 h 398"/>
                    <a:gd name="T58" fmla="*/ 64 w 249"/>
                    <a:gd name="T59" fmla="*/ 292 h 398"/>
                    <a:gd name="T60" fmla="*/ 75 w 249"/>
                    <a:gd name="T61" fmla="*/ 305 h 398"/>
                    <a:gd name="T62" fmla="*/ 86 w 249"/>
                    <a:gd name="T63" fmla="*/ 318 h 398"/>
                    <a:gd name="T64" fmla="*/ 97 w 249"/>
                    <a:gd name="T65" fmla="*/ 330 h 398"/>
                    <a:gd name="T66" fmla="*/ 113 w 249"/>
                    <a:gd name="T67" fmla="*/ 347 h 398"/>
                    <a:gd name="T68" fmla="*/ 135 w 249"/>
                    <a:gd name="T69" fmla="*/ 365 h 398"/>
                    <a:gd name="T70" fmla="*/ 155 w 249"/>
                    <a:gd name="T71" fmla="*/ 380 h 398"/>
                    <a:gd name="T72" fmla="*/ 175 w 249"/>
                    <a:gd name="T73" fmla="*/ 391 h 398"/>
                    <a:gd name="T74" fmla="*/ 192 w 249"/>
                    <a:gd name="T75" fmla="*/ 397 h 398"/>
                    <a:gd name="T76" fmla="*/ 205 w 249"/>
                    <a:gd name="T77" fmla="*/ 398 h 398"/>
                    <a:gd name="T78" fmla="*/ 221 w 249"/>
                    <a:gd name="T79" fmla="*/ 392 h 398"/>
                    <a:gd name="T80" fmla="*/ 226 w 249"/>
                    <a:gd name="T81" fmla="*/ 374 h 398"/>
                    <a:gd name="T82" fmla="*/ 227 w 249"/>
                    <a:gd name="T83" fmla="*/ 357 h 398"/>
                    <a:gd name="T84" fmla="*/ 228 w 249"/>
                    <a:gd name="T85" fmla="*/ 337 h 398"/>
                    <a:gd name="T86" fmla="*/ 231 w 249"/>
                    <a:gd name="T87" fmla="*/ 317 h 398"/>
                    <a:gd name="T88" fmla="*/ 232 w 249"/>
                    <a:gd name="T89" fmla="*/ 295 h 398"/>
                    <a:gd name="T90" fmla="*/ 234 w 249"/>
                    <a:gd name="T91" fmla="*/ 273 h 398"/>
                    <a:gd name="T92" fmla="*/ 236 w 249"/>
                    <a:gd name="T93" fmla="*/ 250 h 398"/>
                    <a:gd name="T94" fmla="*/ 238 w 249"/>
                    <a:gd name="T95" fmla="*/ 228 h 398"/>
                    <a:gd name="T96" fmla="*/ 239 w 249"/>
                    <a:gd name="T97" fmla="*/ 205 h 398"/>
                    <a:gd name="T98" fmla="*/ 240 w 249"/>
                    <a:gd name="T99" fmla="*/ 183 h 398"/>
                    <a:gd name="T100" fmla="*/ 242 w 249"/>
                    <a:gd name="T101" fmla="*/ 164 h 398"/>
                    <a:gd name="T102" fmla="*/ 244 w 249"/>
                    <a:gd name="T103" fmla="*/ 147 h 398"/>
                    <a:gd name="T104" fmla="*/ 245 w 249"/>
                    <a:gd name="T105" fmla="*/ 132 h 398"/>
                    <a:gd name="T106" fmla="*/ 246 w 249"/>
                    <a:gd name="T107" fmla="*/ 120 h 398"/>
                    <a:gd name="T108" fmla="*/ 248 w 249"/>
                    <a:gd name="T109" fmla="*/ 109 h 398"/>
                    <a:gd name="T110" fmla="*/ 249 w 249"/>
                    <a:gd name="T111" fmla="*/ 108 h 3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249" h="398">
                      <a:moveTo>
                        <a:pt x="249" y="108"/>
                      </a:moveTo>
                      <a:lnTo>
                        <a:pt x="245" y="104"/>
                      </a:lnTo>
                      <a:lnTo>
                        <a:pt x="238" y="98"/>
                      </a:lnTo>
                      <a:lnTo>
                        <a:pt x="232" y="92"/>
                      </a:lnTo>
                      <a:lnTo>
                        <a:pt x="227" y="87"/>
                      </a:lnTo>
                      <a:lnTo>
                        <a:pt x="220" y="81"/>
                      </a:lnTo>
                      <a:lnTo>
                        <a:pt x="212" y="75"/>
                      </a:lnTo>
                      <a:lnTo>
                        <a:pt x="203" y="68"/>
                      </a:lnTo>
                      <a:lnTo>
                        <a:pt x="194" y="61"/>
                      </a:lnTo>
                      <a:lnTo>
                        <a:pt x="185" y="53"/>
                      </a:lnTo>
                      <a:lnTo>
                        <a:pt x="176" y="47"/>
                      </a:lnTo>
                      <a:lnTo>
                        <a:pt x="165" y="40"/>
                      </a:lnTo>
                      <a:lnTo>
                        <a:pt x="154" y="33"/>
                      </a:lnTo>
                      <a:lnTo>
                        <a:pt x="143" y="25"/>
                      </a:lnTo>
                      <a:lnTo>
                        <a:pt x="134" y="21"/>
                      </a:lnTo>
                      <a:lnTo>
                        <a:pt x="121" y="13"/>
                      </a:lnTo>
                      <a:lnTo>
                        <a:pt x="111" y="10"/>
                      </a:lnTo>
                      <a:lnTo>
                        <a:pt x="100" y="5"/>
                      </a:lnTo>
                      <a:lnTo>
                        <a:pt x="90" y="2"/>
                      </a:lnTo>
                      <a:lnTo>
                        <a:pt x="79" y="0"/>
                      </a:lnTo>
                      <a:lnTo>
                        <a:pt x="68" y="0"/>
                      </a:lnTo>
                      <a:lnTo>
                        <a:pt x="58" y="0"/>
                      </a:lnTo>
                      <a:lnTo>
                        <a:pt x="50" y="4"/>
                      </a:lnTo>
                      <a:lnTo>
                        <a:pt x="40" y="6"/>
                      </a:lnTo>
                      <a:lnTo>
                        <a:pt x="32" y="12"/>
                      </a:lnTo>
                      <a:lnTo>
                        <a:pt x="24" y="18"/>
                      </a:lnTo>
                      <a:lnTo>
                        <a:pt x="18" y="28"/>
                      </a:lnTo>
                      <a:lnTo>
                        <a:pt x="15" y="31"/>
                      </a:lnTo>
                      <a:lnTo>
                        <a:pt x="11" y="38"/>
                      </a:lnTo>
                      <a:lnTo>
                        <a:pt x="9" y="44"/>
                      </a:lnTo>
                      <a:lnTo>
                        <a:pt x="7" y="51"/>
                      </a:lnTo>
                      <a:lnTo>
                        <a:pt x="5" y="58"/>
                      </a:lnTo>
                      <a:lnTo>
                        <a:pt x="4" y="65"/>
                      </a:lnTo>
                      <a:lnTo>
                        <a:pt x="3" y="74"/>
                      </a:lnTo>
                      <a:lnTo>
                        <a:pt x="3" y="85"/>
                      </a:lnTo>
                      <a:lnTo>
                        <a:pt x="0" y="93"/>
                      </a:lnTo>
                      <a:lnTo>
                        <a:pt x="0" y="103"/>
                      </a:lnTo>
                      <a:lnTo>
                        <a:pt x="0" y="112"/>
                      </a:lnTo>
                      <a:lnTo>
                        <a:pt x="0" y="121"/>
                      </a:lnTo>
                      <a:lnTo>
                        <a:pt x="0" y="130"/>
                      </a:lnTo>
                      <a:lnTo>
                        <a:pt x="1" y="139"/>
                      </a:lnTo>
                      <a:lnTo>
                        <a:pt x="3" y="148"/>
                      </a:lnTo>
                      <a:lnTo>
                        <a:pt x="5" y="158"/>
                      </a:lnTo>
                      <a:lnTo>
                        <a:pt x="5" y="165"/>
                      </a:lnTo>
                      <a:lnTo>
                        <a:pt x="7" y="175"/>
                      </a:lnTo>
                      <a:lnTo>
                        <a:pt x="10" y="182"/>
                      </a:lnTo>
                      <a:lnTo>
                        <a:pt x="13" y="192"/>
                      </a:lnTo>
                      <a:lnTo>
                        <a:pt x="16" y="199"/>
                      </a:lnTo>
                      <a:lnTo>
                        <a:pt x="20" y="209"/>
                      </a:lnTo>
                      <a:lnTo>
                        <a:pt x="23" y="216"/>
                      </a:lnTo>
                      <a:lnTo>
                        <a:pt x="27" y="226"/>
                      </a:lnTo>
                      <a:lnTo>
                        <a:pt x="30" y="233"/>
                      </a:lnTo>
                      <a:lnTo>
                        <a:pt x="34" y="240"/>
                      </a:lnTo>
                      <a:lnTo>
                        <a:pt x="38" y="247"/>
                      </a:lnTo>
                      <a:lnTo>
                        <a:pt x="41" y="256"/>
                      </a:lnTo>
                      <a:lnTo>
                        <a:pt x="45" y="263"/>
                      </a:lnTo>
                      <a:lnTo>
                        <a:pt x="50" y="271"/>
                      </a:lnTo>
                      <a:lnTo>
                        <a:pt x="55" y="278"/>
                      </a:lnTo>
                      <a:lnTo>
                        <a:pt x="61" y="286"/>
                      </a:lnTo>
                      <a:lnTo>
                        <a:pt x="64" y="292"/>
                      </a:lnTo>
                      <a:lnTo>
                        <a:pt x="71" y="298"/>
                      </a:lnTo>
                      <a:lnTo>
                        <a:pt x="75" y="305"/>
                      </a:lnTo>
                      <a:lnTo>
                        <a:pt x="81" y="312"/>
                      </a:lnTo>
                      <a:lnTo>
                        <a:pt x="86" y="318"/>
                      </a:lnTo>
                      <a:lnTo>
                        <a:pt x="92" y="324"/>
                      </a:lnTo>
                      <a:lnTo>
                        <a:pt x="97" y="330"/>
                      </a:lnTo>
                      <a:lnTo>
                        <a:pt x="103" y="337"/>
                      </a:lnTo>
                      <a:lnTo>
                        <a:pt x="113" y="347"/>
                      </a:lnTo>
                      <a:lnTo>
                        <a:pt x="124" y="357"/>
                      </a:lnTo>
                      <a:lnTo>
                        <a:pt x="135" y="365"/>
                      </a:lnTo>
                      <a:lnTo>
                        <a:pt x="146" y="374"/>
                      </a:lnTo>
                      <a:lnTo>
                        <a:pt x="155" y="380"/>
                      </a:lnTo>
                      <a:lnTo>
                        <a:pt x="165" y="386"/>
                      </a:lnTo>
                      <a:lnTo>
                        <a:pt x="175" y="391"/>
                      </a:lnTo>
                      <a:lnTo>
                        <a:pt x="185" y="396"/>
                      </a:lnTo>
                      <a:lnTo>
                        <a:pt x="192" y="397"/>
                      </a:lnTo>
                      <a:lnTo>
                        <a:pt x="199" y="398"/>
                      </a:lnTo>
                      <a:lnTo>
                        <a:pt x="205" y="398"/>
                      </a:lnTo>
                      <a:lnTo>
                        <a:pt x="212" y="398"/>
                      </a:lnTo>
                      <a:lnTo>
                        <a:pt x="221" y="392"/>
                      </a:lnTo>
                      <a:lnTo>
                        <a:pt x="226" y="382"/>
                      </a:lnTo>
                      <a:lnTo>
                        <a:pt x="226" y="374"/>
                      </a:lnTo>
                      <a:lnTo>
                        <a:pt x="226" y="365"/>
                      </a:lnTo>
                      <a:lnTo>
                        <a:pt x="227" y="357"/>
                      </a:lnTo>
                      <a:lnTo>
                        <a:pt x="228" y="348"/>
                      </a:lnTo>
                      <a:lnTo>
                        <a:pt x="228" y="337"/>
                      </a:lnTo>
                      <a:lnTo>
                        <a:pt x="229" y="328"/>
                      </a:lnTo>
                      <a:lnTo>
                        <a:pt x="231" y="317"/>
                      </a:lnTo>
                      <a:lnTo>
                        <a:pt x="232" y="307"/>
                      </a:lnTo>
                      <a:lnTo>
                        <a:pt x="232" y="295"/>
                      </a:lnTo>
                      <a:lnTo>
                        <a:pt x="233" y="284"/>
                      </a:lnTo>
                      <a:lnTo>
                        <a:pt x="234" y="273"/>
                      </a:lnTo>
                      <a:lnTo>
                        <a:pt x="236" y="262"/>
                      </a:lnTo>
                      <a:lnTo>
                        <a:pt x="236" y="250"/>
                      </a:lnTo>
                      <a:lnTo>
                        <a:pt x="237" y="239"/>
                      </a:lnTo>
                      <a:lnTo>
                        <a:pt x="238" y="228"/>
                      </a:lnTo>
                      <a:lnTo>
                        <a:pt x="239" y="217"/>
                      </a:lnTo>
                      <a:lnTo>
                        <a:pt x="239" y="205"/>
                      </a:lnTo>
                      <a:lnTo>
                        <a:pt x="240" y="194"/>
                      </a:lnTo>
                      <a:lnTo>
                        <a:pt x="240" y="183"/>
                      </a:lnTo>
                      <a:lnTo>
                        <a:pt x="242" y="175"/>
                      </a:lnTo>
                      <a:lnTo>
                        <a:pt x="242" y="164"/>
                      </a:lnTo>
                      <a:lnTo>
                        <a:pt x="243" y="155"/>
                      </a:lnTo>
                      <a:lnTo>
                        <a:pt x="244" y="147"/>
                      </a:lnTo>
                      <a:lnTo>
                        <a:pt x="245" y="139"/>
                      </a:lnTo>
                      <a:lnTo>
                        <a:pt x="245" y="132"/>
                      </a:lnTo>
                      <a:lnTo>
                        <a:pt x="246" y="126"/>
                      </a:lnTo>
                      <a:lnTo>
                        <a:pt x="246" y="120"/>
                      </a:lnTo>
                      <a:lnTo>
                        <a:pt x="248" y="116"/>
                      </a:lnTo>
                      <a:lnTo>
                        <a:pt x="248" y="109"/>
                      </a:lnTo>
                      <a:lnTo>
                        <a:pt x="249" y="108"/>
                      </a:lnTo>
                      <a:lnTo>
                        <a:pt x="249" y="108"/>
                      </a:lnTo>
                      <a:close/>
                    </a:path>
                  </a:pathLst>
                </a:custGeom>
                <a:solidFill>
                  <a:srgbClr val="78933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36" name="Freeform 372"/>
                <p:cNvSpPr>
                  <a:spLocks/>
                </p:cNvSpPr>
                <p:nvPr/>
              </p:nvSpPr>
              <p:spPr bwMode="auto">
                <a:xfrm>
                  <a:off x="4099" y="4219"/>
                  <a:ext cx="1547" cy="21"/>
                </a:xfrm>
                <a:custGeom>
                  <a:avLst/>
                  <a:gdLst>
                    <a:gd name="T0" fmla="*/ 7 w 3094"/>
                    <a:gd name="T1" fmla="*/ 37 h 41"/>
                    <a:gd name="T2" fmla="*/ 3087 w 3094"/>
                    <a:gd name="T3" fmla="*/ 41 h 41"/>
                    <a:gd name="T4" fmla="*/ 3094 w 3094"/>
                    <a:gd name="T5" fmla="*/ 23 h 41"/>
                    <a:gd name="T6" fmla="*/ 0 w 3094"/>
                    <a:gd name="T7" fmla="*/ 0 h 41"/>
                    <a:gd name="T8" fmla="*/ 7 w 3094"/>
                    <a:gd name="T9" fmla="*/ 37 h 41"/>
                    <a:gd name="T10" fmla="*/ 7 w 3094"/>
                    <a:gd name="T11" fmla="*/ 37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094" h="41">
                      <a:moveTo>
                        <a:pt x="7" y="37"/>
                      </a:moveTo>
                      <a:lnTo>
                        <a:pt x="3087" y="41"/>
                      </a:lnTo>
                      <a:lnTo>
                        <a:pt x="3094" y="23"/>
                      </a:lnTo>
                      <a:lnTo>
                        <a:pt x="0" y="0"/>
                      </a:lnTo>
                      <a:lnTo>
                        <a:pt x="7" y="37"/>
                      </a:lnTo>
                      <a:lnTo>
                        <a:pt x="7" y="37"/>
                      </a:lnTo>
                      <a:close/>
                    </a:path>
                  </a:pathLst>
                </a:custGeom>
                <a:solidFill>
                  <a:srgbClr val="73737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37" name="Freeform 373"/>
                <p:cNvSpPr>
                  <a:spLocks/>
                </p:cNvSpPr>
                <p:nvPr/>
              </p:nvSpPr>
              <p:spPr bwMode="auto">
                <a:xfrm>
                  <a:off x="4306" y="3230"/>
                  <a:ext cx="153" cy="266"/>
                </a:xfrm>
                <a:custGeom>
                  <a:avLst/>
                  <a:gdLst>
                    <a:gd name="T0" fmla="*/ 149 w 307"/>
                    <a:gd name="T1" fmla="*/ 1 h 530"/>
                    <a:gd name="T2" fmla="*/ 176 w 307"/>
                    <a:gd name="T3" fmla="*/ 3 h 530"/>
                    <a:gd name="T4" fmla="*/ 201 w 307"/>
                    <a:gd name="T5" fmla="*/ 11 h 530"/>
                    <a:gd name="T6" fmla="*/ 221 w 307"/>
                    <a:gd name="T7" fmla="*/ 20 h 530"/>
                    <a:gd name="T8" fmla="*/ 238 w 307"/>
                    <a:gd name="T9" fmla="*/ 34 h 530"/>
                    <a:gd name="T10" fmla="*/ 255 w 307"/>
                    <a:gd name="T11" fmla="*/ 53 h 530"/>
                    <a:gd name="T12" fmla="*/ 267 w 307"/>
                    <a:gd name="T13" fmla="*/ 79 h 530"/>
                    <a:gd name="T14" fmla="*/ 274 w 307"/>
                    <a:gd name="T15" fmla="*/ 111 h 530"/>
                    <a:gd name="T16" fmla="*/ 276 w 307"/>
                    <a:gd name="T17" fmla="*/ 138 h 530"/>
                    <a:gd name="T18" fmla="*/ 274 w 307"/>
                    <a:gd name="T19" fmla="*/ 161 h 530"/>
                    <a:gd name="T20" fmla="*/ 270 w 307"/>
                    <a:gd name="T21" fmla="*/ 183 h 530"/>
                    <a:gd name="T22" fmla="*/ 264 w 307"/>
                    <a:gd name="T23" fmla="*/ 206 h 530"/>
                    <a:gd name="T24" fmla="*/ 255 w 307"/>
                    <a:gd name="T25" fmla="*/ 230 h 530"/>
                    <a:gd name="T26" fmla="*/ 242 w 307"/>
                    <a:gd name="T27" fmla="*/ 253 h 530"/>
                    <a:gd name="T28" fmla="*/ 229 w 307"/>
                    <a:gd name="T29" fmla="*/ 279 h 530"/>
                    <a:gd name="T30" fmla="*/ 212 w 307"/>
                    <a:gd name="T31" fmla="*/ 302 h 530"/>
                    <a:gd name="T32" fmla="*/ 195 w 307"/>
                    <a:gd name="T33" fmla="*/ 326 h 530"/>
                    <a:gd name="T34" fmla="*/ 177 w 307"/>
                    <a:gd name="T35" fmla="*/ 349 h 530"/>
                    <a:gd name="T36" fmla="*/ 159 w 307"/>
                    <a:gd name="T37" fmla="*/ 371 h 530"/>
                    <a:gd name="T38" fmla="*/ 141 w 307"/>
                    <a:gd name="T39" fmla="*/ 393 h 530"/>
                    <a:gd name="T40" fmla="*/ 121 w 307"/>
                    <a:gd name="T41" fmla="*/ 414 h 530"/>
                    <a:gd name="T42" fmla="*/ 102 w 307"/>
                    <a:gd name="T43" fmla="*/ 433 h 530"/>
                    <a:gd name="T44" fmla="*/ 83 w 307"/>
                    <a:gd name="T45" fmla="*/ 452 h 530"/>
                    <a:gd name="T46" fmla="*/ 65 w 307"/>
                    <a:gd name="T47" fmla="*/ 467 h 530"/>
                    <a:gd name="T48" fmla="*/ 49 w 307"/>
                    <a:gd name="T49" fmla="*/ 483 h 530"/>
                    <a:gd name="T50" fmla="*/ 30 w 307"/>
                    <a:gd name="T51" fmla="*/ 500 h 530"/>
                    <a:gd name="T52" fmla="*/ 11 w 307"/>
                    <a:gd name="T53" fmla="*/ 519 h 530"/>
                    <a:gd name="T54" fmla="*/ 0 w 307"/>
                    <a:gd name="T55" fmla="*/ 529 h 530"/>
                    <a:gd name="T56" fmla="*/ 2 w 307"/>
                    <a:gd name="T57" fmla="*/ 526 h 530"/>
                    <a:gd name="T58" fmla="*/ 19 w 307"/>
                    <a:gd name="T59" fmla="*/ 515 h 530"/>
                    <a:gd name="T60" fmla="*/ 48 w 307"/>
                    <a:gd name="T61" fmla="*/ 496 h 530"/>
                    <a:gd name="T62" fmla="*/ 64 w 307"/>
                    <a:gd name="T63" fmla="*/ 481 h 530"/>
                    <a:gd name="T64" fmla="*/ 85 w 307"/>
                    <a:gd name="T65" fmla="*/ 468 h 530"/>
                    <a:gd name="T66" fmla="*/ 105 w 307"/>
                    <a:gd name="T67" fmla="*/ 452 h 530"/>
                    <a:gd name="T68" fmla="*/ 127 w 307"/>
                    <a:gd name="T69" fmla="*/ 434 h 530"/>
                    <a:gd name="T70" fmla="*/ 149 w 307"/>
                    <a:gd name="T71" fmla="*/ 416 h 530"/>
                    <a:gd name="T72" fmla="*/ 171 w 307"/>
                    <a:gd name="T73" fmla="*/ 395 h 530"/>
                    <a:gd name="T74" fmla="*/ 191 w 307"/>
                    <a:gd name="T75" fmla="*/ 373 h 530"/>
                    <a:gd name="T76" fmla="*/ 213 w 307"/>
                    <a:gd name="T77" fmla="*/ 352 h 530"/>
                    <a:gd name="T78" fmla="*/ 232 w 307"/>
                    <a:gd name="T79" fmla="*/ 327 h 530"/>
                    <a:gd name="T80" fmla="*/ 250 w 307"/>
                    <a:gd name="T81" fmla="*/ 304 h 530"/>
                    <a:gd name="T82" fmla="*/ 267 w 307"/>
                    <a:gd name="T83" fmla="*/ 279 h 530"/>
                    <a:gd name="T84" fmla="*/ 281 w 307"/>
                    <a:gd name="T85" fmla="*/ 255 h 530"/>
                    <a:gd name="T86" fmla="*/ 291 w 307"/>
                    <a:gd name="T87" fmla="*/ 228 h 530"/>
                    <a:gd name="T88" fmla="*/ 299 w 307"/>
                    <a:gd name="T89" fmla="*/ 204 h 530"/>
                    <a:gd name="T90" fmla="*/ 304 w 307"/>
                    <a:gd name="T91" fmla="*/ 178 h 530"/>
                    <a:gd name="T92" fmla="*/ 307 w 307"/>
                    <a:gd name="T93" fmla="*/ 154 h 530"/>
                    <a:gd name="T94" fmla="*/ 302 w 307"/>
                    <a:gd name="T95" fmla="*/ 128 h 530"/>
                    <a:gd name="T96" fmla="*/ 299 w 307"/>
                    <a:gd name="T97" fmla="*/ 105 h 530"/>
                    <a:gd name="T98" fmla="*/ 290 w 307"/>
                    <a:gd name="T99" fmla="*/ 81 h 530"/>
                    <a:gd name="T100" fmla="*/ 276 w 307"/>
                    <a:gd name="T101" fmla="*/ 52 h 530"/>
                    <a:gd name="T102" fmla="*/ 255 w 307"/>
                    <a:gd name="T103" fmla="*/ 29 h 530"/>
                    <a:gd name="T104" fmla="*/ 235 w 307"/>
                    <a:gd name="T105" fmla="*/ 15 h 530"/>
                    <a:gd name="T106" fmla="*/ 213 w 307"/>
                    <a:gd name="T107" fmla="*/ 6 h 530"/>
                    <a:gd name="T108" fmla="*/ 191 w 307"/>
                    <a:gd name="T109" fmla="*/ 1 h 530"/>
                    <a:gd name="T110" fmla="*/ 156 w 307"/>
                    <a:gd name="T111" fmla="*/ 0 h 530"/>
                    <a:gd name="T112" fmla="*/ 144 w 307"/>
                    <a:gd name="T113" fmla="*/ 2 h 5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307" h="530">
                      <a:moveTo>
                        <a:pt x="144" y="2"/>
                      </a:moveTo>
                      <a:lnTo>
                        <a:pt x="144" y="1"/>
                      </a:lnTo>
                      <a:lnTo>
                        <a:pt x="149" y="1"/>
                      </a:lnTo>
                      <a:lnTo>
                        <a:pt x="156" y="1"/>
                      </a:lnTo>
                      <a:lnTo>
                        <a:pt x="166" y="2"/>
                      </a:lnTo>
                      <a:lnTo>
                        <a:pt x="176" y="3"/>
                      </a:lnTo>
                      <a:lnTo>
                        <a:pt x="188" y="7"/>
                      </a:lnTo>
                      <a:lnTo>
                        <a:pt x="194" y="8"/>
                      </a:lnTo>
                      <a:lnTo>
                        <a:pt x="201" y="11"/>
                      </a:lnTo>
                      <a:lnTo>
                        <a:pt x="207" y="14"/>
                      </a:lnTo>
                      <a:lnTo>
                        <a:pt x="215" y="18"/>
                      </a:lnTo>
                      <a:lnTo>
                        <a:pt x="221" y="20"/>
                      </a:lnTo>
                      <a:lnTo>
                        <a:pt x="225" y="24"/>
                      </a:lnTo>
                      <a:lnTo>
                        <a:pt x="232" y="29"/>
                      </a:lnTo>
                      <a:lnTo>
                        <a:pt x="238" y="34"/>
                      </a:lnTo>
                      <a:lnTo>
                        <a:pt x="242" y="38"/>
                      </a:lnTo>
                      <a:lnTo>
                        <a:pt x="248" y="46"/>
                      </a:lnTo>
                      <a:lnTo>
                        <a:pt x="255" y="53"/>
                      </a:lnTo>
                      <a:lnTo>
                        <a:pt x="259" y="62"/>
                      </a:lnTo>
                      <a:lnTo>
                        <a:pt x="264" y="69"/>
                      </a:lnTo>
                      <a:lnTo>
                        <a:pt x="267" y="79"/>
                      </a:lnTo>
                      <a:lnTo>
                        <a:pt x="270" y="88"/>
                      </a:lnTo>
                      <a:lnTo>
                        <a:pt x="273" y="100"/>
                      </a:lnTo>
                      <a:lnTo>
                        <a:pt x="274" y="111"/>
                      </a:lnTo>
                      <a:lnTo>
                        <a:pt x="276" y="125"/>
                      </a:lnTo>
                      <a:lnTo>
                        <a:pt x="276" y="131"/>
                      </a:lnTo>
                      <a:lnTo>
                        <a:pt x="276" y="138"/>
                      </a:lnTo>
                      <a:lnTo>
                        <a:pt x="276" y="145"/>
                      </a:lnTo>
                      <a:lnTo>
                        <a:pt x="276" y="154"/>
                      </a:lnTo>
                      <a:lnTo>
                        <a:pt x="274" y="161"/>
                      </a:lnTo>
                      <a:lnTo>
                        <a:pt x="273" y="168"/>
                      </a:lnTo>
                      <a:lnTo>
                        <a:pt x="272" y="176"/>
                      </a:lnTo>
                      <a:lnTo>
                        <a:pt x="270" y="183"/>
                      </a:lnTo>
                      <a:lnTo>
                        <a:pt x="268" y="190"/>
                      </a:lnTo>
                      <a:lnTo>
                        <a:pt x="265" y="199"/>
                      </a:lnTo>
                      <a:lnTo>
                        <a:pt x="264" y="206"/>
                      </a:lnTo>
                      <a:lnTo>
                        <a:pt x="261" y="214"/>
                      </a:lnTo>
                      <a:lnTo>
                        <a:pt x="258" y="222"/>
                      </a:lnTo>
                      <a:lnTo>
                        <a:pt x="255" y="230"/>
                      </a:lnTo>
                      <a:lnTo>
                        <a:pt x="250" y="238"/>
                      </a:lnTo>
                      <a:lnTo>
                        <a:pt x="247" y="246"/>
                      </a:lnTo>
                      <a:lnTo>
                        <a:pt x="242" y="253"/>
                      </a:lnTo>
                      <a:lnTo>
                        <a:pt x="238" y="262"/>
                      </a:lnTo>
                      <a:lnTo>
                        <a:pt x="232" y="270"/>
                      </a:lnTo>
                      <a:lnTo>
                        <a:pt x="229" y="279"/>
                      </a:lnTo>
                      <a:lnTo>
                        <a:pt x="223" y="286"/>
                      </a:lnTo>
                      <a:lnTo>
                        <a:pt x="218" y="295"/>
                      </a:lnTo>
                      <a:lnTo>
                        <a:pt x="212" y="302"/>
                      </a:lnTo>
                      <a:lnTo>
                        <a:pt x="207" y="310"/>
                      </a:lnTo>
                      <a:lnTo>
                        <a:pt x="201" y="318"/>
                      </a:lnTo>
                      <a:lnTo>
                        <a:pt x="195" y="326"/>
                      </a:lnTo>
                      <a:lnTo>
                        <a:pt x="189" y="333"/>
                      </a:lnTo>
                      <a:lnTo>
                        <a:pt x="184" y="342"/>
                      </a:lnTo>
                      <a:lnTo>
                        <a:pt x="177" y="349"/>
                      </a:lnTo>
                      <a:lnTo>
                        <a:pt x="171" y="356"/>
                      </a:lnTo>
                      <a:lnTo>
                        <a:pt x="165" y="364"/>
                      </a:lnTo>
                      <a:lnTo>
                        <a:pt x="159" y="371"/>
                      </a:lnTo>
                      <a:lnTo>
                        <a:pt x="153" y="378"/>
                      </a:lnTo>
                      <a:lnTo>
                        <a:pt x="147" y="386"/>
                      </a:lnTo>
                      <a:lnTo>
                        <a:pt x="141" y="393"/>
                      </a:lnTo>
                      <a:lnTo>
                        <a:pt x="134" y="401"/>
                      </a:lnTo>
                      <a:lnTo>
                        <a:pt x="127" y="407"/>
                      </a:lnTo>
                      <a:lnTo>
                        <a:pt x="121" y="414"/>
                      </a:lnTo>
                      <a:lnTo>
                        <a:pt x="115" y="420"/>
                      </a:lnTo>
                      <a:lnTo>
                        <a:pt x="109" y="427"/>
                      </a:lnTo>
                      <a:lnTo>
                        <a:pt x="102" y="433"/>
                      </a:lnTo>
                      <a:lnTo>
                        <a:pt x="96" y="439"/>
                      </a:lnTo>
                      <a:lnTo>
                        <a:pt x="90" y="445"/>
                      </a:lnTo>
                      <a:lnTo>
                        <a:pt x="83" y="452"/>
                      </a:lnTo>
                      <a:lnTo>
                        <a:pt x="76" y="457"/>
                      </a:lnTo>
                      <a:lnTo>
                        <a:pt x="71" y="462"/>
                      </a:lnTo>
                      <a:lnTo>
                        <a:pt x="65" y="467"/>
                      </a:lnTo>
                      <a:lnTo>
                        <a:pt x="60" y="473"/>
                      </a:lnTo>
                      <a:lnTo>
                        <a:pt x="54" y="478"/>
                      </a:lnTo>
                      <a:lnTo>
                        <a:pt x="49" y="483"/>
                      </a:lnTo>
                      <a:lnTo>
                        <a:pt x="45" y="488"/>
                      </a:lnTo>
                      <a:lnTo>
                        <a:pt x="41" y="492"/>
                      </a:lnTo>
                      <a:lnTo>
                        <a:pt x="30" y="500"/>
                      </a:lnTo>
                      <a:lnTo>
                        <a:pt x="23" y="507"/>
                      </a:lnTo>
                      <a:lnTo>
                        <a:pt x="16" y="513"/>
                      </a:lnTo>
                      <a:lnTo>
                        <a:pt x="11" y="519"/>
                      </a:lnTo>
                      <a:lnTo>
                        <a:pt x="5" y="523"/>
                      </a:lnTo>
                      <a:lnTo>
                        <a:pt x="2" y="526"/>
                      </a:lnTo>
                      <a:lnTo>
                        <a:pt x="0" y="529"/>
                      </a:lnTo>
                      <a:lnTo>
                        <a:pt x="0" y="530"/>
                      </a:lnTo>
                      <a:lnTo>
                        <a:pt x="0" y="529"/>
                      </a:lnTo>
                      <a:lnTo>
                        <a:pt x="2" y="526"/>
                      </a:lnTo>
                      <a:lnTo>
                        <a:pt x="6" y="523"/>
                      </a:lnTo>
                      <a:lnTo>
                        <a:pt x="13" y="520"/>
                      </a:lnTo>
                      <a:lnTo>
                        <a:pt x="19" y="515"/>
                      </a:lnTo>
                      <a:lnTo>
                        <a:pt x="28" y="509"/>
                      </a:lnTo>
                      <a:lnTo>
                        <a:pt x="37" y="502"/>
                      </a:lnTo>
                      <a:lnTo>
                        <a:pt x="48" y="496"/>
                      </a:lnTo>
                      <a:lnTo>
                        <a:pt x="53" y="491"/>
                      </a:lnTo>
                      <a:lnTo>
                        <a:pt x="59" y="486"/>
                      </a:lnTo>
                      <a:lnTo>
                        <a:pt x="64" y="481"/>
                      </a:lnTo>
                      <a:lnTo>
                        <a:pt x="71" y="478"/>
                      </a:lnTo>
                      <a:lnTo>
                        <a:pt x="77" y="473"/>
                      </a:lnTo>
                      <a:lnTo>
                        <a:pt x="85" y="468"/>
                      </a:lnTo>
                      <a:lnTo>
                        <a:pt x="92" y="463"/>
                      </a:lnTo>
                      <a:lnTo>
                        <a:pt x="99" y="458"/>
                      </a:lnTo>
                      <a:lnTo>
                        <a:pt x="105" y="452"/>
                      </a:lnTo>
                      <a:lnTo>
                        <a:pt x="113" y="446"/>
                      </a:lnTo>
                      <a:lnTo>
                        <a:pt x="120" y="440"/>
                      </a:lnTo>
                      <a:lnTo>
                        <a:pt x="127" y="434"/>
                      </a:lnTo>
                      <a:lnTo>
                        <a:pt x="134" y="428"/>
                      </a:lnTo>
                      <a:lnTo>
                        <a:pt x="142" y="422"/>
                      </a:lnTo>
                      <a:lnTo>
                        <a:pt x="149" y="416"/>
                      </a:lnTo>
                      <a:lnTo>
                        <a:pt x="157" y="410"/>
                      </a:lnTo>
                      <a:lnTo>
                        <a:pt x="164" y="403"/>
                      </a:lnTo>
                      <a:lnTo>
                        <a:pt x="171" y="395"/>
                      </a:lnTo>
                      <a:lnTo>
                        <a:pt x="178" y="388"/>
                      </a:lnTo>
                      <a:lnTo>
                        <a:pt x="185" y="381"/>
                      </a:lnTo>
                      <a:lnTo>
                        <a:pt x="191" y="373"/>
                      </a:lnTo>
                      <a:lnTo>
                        <a:pt x="199" y="366"/>
                      </a:lnTo>
                      <a:lnTo>
                        <a:pt x="206" y="359"/>
                      </a:lnTo>
                      <a:lnTo>
                        <a:pt x="213" y="352"/>
                      </a:lnTo>
                      <a:lnTo>
                        <a:pt x="219" y="343"/>
                      </a:lnTo>
                      <a:lnTo>
                        <a:pt x="225" y="336"/>
                      </a:lnTo>
                      <a:lnTo>
                        <a:pt x="232" y="327"/>
                      </a:lnTo>
                      <a:lnTo>
                        <a:pt x="238" y="320"/>
                      </a:lnTo>
                      <a:lnTo>
                        <a:pt x="244" y="312"/>
                      </a:lnTo>
                      <a:lnTo>
                        <a:pt x="250" y="304"/>
                      </a:lnTo>
                      <a:lnTo>
                        <a:pt x="256" y="296"/>
                      </a:lnTo>
                      <a:lnTo>
                        <a:pt x="262" y="289"/>
                      </a:lnTo>
                      <a:lnTo>
                        <a:pt x="267" y="279"/>
                      </a:lnTo>
                      <a:lnTo>
                        <a:pt x="272" y="272"/>
                      </a:lnTo>
                      <a:lnTo>
                        <a:pt x="276" y="262"/>
                      </a:lnTo>
                      <a:lnTo>
                        <a:pt x="281" y="255"/>
                      </a:lnTo>
                      <a:lnTo>
                        <a:pt x="284" y="245"/>
                      </a:lnTo>
                      <a:lnTo>
                        <a:pt x="287" y="238"/>
                      </a:lnTo>
                      <a:lnTo>
                        <a:pt x="291" y="228"/>
                      </a:lnTo>
                      <a:lnTo>
                        <a:pt x="296" y="221"/>
                      </a:lnTo>
                      <a:lnTo>
                        <a:pt x="297" y="211"/>
                      </a:lnTo>
                      <a:lnTo>
                        <a:pt x="299" y="204"/>
                      </a:lnTo>
                      <a:lnTo>
                        <a:pt x="302" y="194"/>
                      </a:lnTo>
                      <a:lnTo>
                        <a:pt x="304" y="187"/>
                      </a:lnTo>
                      <a:lnTo>
                        <a:pt x="304" y="178"/>
                      </a:lnTo>
                      <a:lnTo>
                        <a:pt x="306" y="170"/>
                      </a:lnTo>
                      <a:lnTo>
                        <a:pt x="306" y="161"/>
                      </a:lnTo>
                      <a:lnTo>
                        <a:pt x="307" y="154"/>
                      </a:lnTo>
                      <a:lnTo>
                        <a:pt x="304" y="144"/>
                      </a:lnTo>
                      <a:lnTo>
                        <a:pt x="304" y="136"/>
                      </a:lnTo>
                      <a:lnTo>
                        <a:pt x="302" y="128"/>
                      </a:lnTo>
                      <a:lnTo>
                        <a:pt x="302" y="121"/>
                      </a:lnTo>
                      <a:lnTo>
                        <a:pt x="299" y="113"/>
                      </a:lnTo>
                      <a:lnTo>
                        <a:pt x="299" y="105"/>
                      </a:lnTo>
                      <a:lnTo>
                        <a:pt x="296" y="99"/>
                      </a:lnTo>
                      <a:lnTo>
                        <a:pt x="295" y="93"/>
                      </a:lnTo>
                      <a:lnTo>
                        <a:pt x="290" y="81"/>
                      </a:lnTo>
                      <a:lnTo>
                        <a:pt x="285" y="70"/>
                      </a:lnTo>
                      <a:lnTo>
                        <a:pt x="281" y="59"/>
                      </a:lnTo>
                      <a:lnTo>
                        <a:pt x="276" y="52"/>
                      </a:lnTo>
                      <a:lnTo>
                        <a:pt x="268" y="43"/>
                      </a:lnTo>
                      <a:lnTo>
                        <a:pt x="262" y="36"/>
                      </a:lnTo>
                      <a:lnTo>
                        <a:pt x="255" y="29"/>
                      </a:lnTo>
                      <a:lnTo>
                        <a:pt x="248" y="25"/>
                      </a:lnTo>
                      <a:lnTo>
                        <a:pt x="242" y="19"/>
                      </a:lnTo>
                      <a:lnTo>
                        <a:pt x="235" y="15"/>
                      </a:lnTo>
                      <a:lnTo>
                        <a:pt x="228" y="12"/>
                      </a:lnTo>
                      <a:lnTo>
                        <a:pt x="222" y="9"/>
                      </a:lnTo>
                      <a:lnTo>
                        <a:pt x="213" y="6"/>
                      </a:lnTo>
                      <a:lnTo>
                        <a:pt x="206" y="3"/>
                      </a:lnTo>
                      <a:lnTo>
                        <a:pt x="199" y="1"/>
                      </a:lnTo>
                      <a:lnTo>
                        <a:pt x="191" y="1"/>
                      </a:lnTo>
                      <a:lnTo>
                        <a:pt x="178" y="0"/>
                      </a:lnTo>
                      <a:lnTo>
                        <a:pt x="167" y="0"/>
                      </a:lnTo>
                      <a:lnTo>
                        <a:pt x="156" y="0"/>
                      </a:lnTo>
                      <a:lnTo>
                        <a:pt x="150" y="1"/>
                      </a:lnTo>
                      <a:lnTo>
                        <a:pt x="145" y="1"/>
                      </a:lnTo>
                      <a:lnTo>
                        <a:pt x="144" y="2"/>
                      </a:lnTo>
                      <a:lnTo>
                        <a:pt x="144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38" name="Freeform 374"/>
                <p:cNvSpPr>
                  <a:spLocks/>
                </p:cNvSpPr>
                <p:nvPr/>
              </p:nvSpPr>
              <p:spPr bwMode="auto">
                <a:xfrm>
                  <a:off x="4671" y="3334"/>
                  <a:ext cx="75" cy="41"/>
                </a:xfrm>
                <a:custGeom>
                  <a:avLst/>
                  <a:gdLst>
                    <a:gd name="T0" fmla="*/ 0 w 151"/>
                    <a:gd name="T1" fmla="*/ 80 h 82"/>
                    <a:gd name="T2" fmla="*/ 82 w 151"/>
                    <a:gd name="T3" fmla="*/ 0 h 82"/>
                    <a:gd name="T4" fmla="*/ 151 w 151"/>
                    <a:gd name="T5" fmla="*/ 82 h 82"/>
                    <a:gd name="T6" fmla="*/ 0 w 151"/>
                    <a:gd name="T7" fmla="*/ 80 h 82"/>
                    <a:gd name="T8" fmla="*/ 0 w 151"/>
                    <a:gd name="T9" fmla="*/ 80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1" h="82">
                      <a:moveTo>
                        <a:pt x="0" y="80"/>
                      </a:moveTo>
                      <a:lnTo>
                        <a:pt x="82" y="0"/>
                      </a:lnTo>
                      <a:lnTo>
                        <a:pt x="151" y="82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rgbClr val="38546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39" name="Freeform 375"/>
                <p:cNvSpPr>
                  <a:spLocks/>
                </p:cNvSpPr>
                <p:nvPr/>
              </p:nvSpPr>
              <p:spPr bwMode="auto">
                <a:xfrm>
                  <a:off x="4168" y="3406"/>
                  <a:ext cx="306" cy="193"/>
                </a:xfrm>
                <a:custGeom>
                  <a:avLst/>
                  <a:gdLst>
                    <a:gd name="T0" fmla="*/ 606 w 612"/>
                    <a:gd name="T1" fmla="*/ 8 h 386"/>
                    <a:gd name="T2" fmla="*/ 594 w 612"/>
                    <a:gd name="T3" fmla="*/ 24 h 386"/>
                    <a:gd name="T4" fmla="*/ 578 w 612"/>
                    <a:gd name="T5" fmla="*/ 46 h 386"/>
                    <a:gd name="T6" fmla="*/ 558 w 612"/>
                    <a:gd name="T7" fmla="*/ 74 h 386"/>
                    <a:gd name="T8" fmla="*/ 535 w 612"/>
                    <a:gd name="T9" fmla="*/ 106 h 386"/>
                    <a:gd name="T10" fmla="*/ 522 w 612"/>
                    <a:gd name="T11" fmla="*/ 122 h 386"/>
                    <a:gd name="T12" fmla="*/ 508 w 612"/>
                    <a:gd name="T13" fmla="*/ 139 h 386"/>
                    <a:gd name="T14" fmla="*/ 492 w 612"/>
                    <a:gd name="T15" fmla="*/ 155 h 386"/>
                    <a:gd name="T16" fmla="*/ 477 w 612"/>
                    <a:gd name="T17" fmla="*/ 172 h 386"/>
                    <a:gd name="T18" fmla="*/ 461 w 612"/>
                    <a:gd name="T19" fmla="*/ 189 h 386"/>
                    <a:gd name="T20" fmla="*/ 444 w 612"/>
                    <a:gd name="T21" fmla="*/ 205 h 386"/>
                    <a:gd name="T22" fmla="*/ 427 w 612"/>
                    <a:gd name="T23" fmla="*/ 218 h 386"/>
                    <a:gd name="T24" fmla="*/ 410 w 612"/>
                    <a:gd name="T25" fmla="*/ 234 h 386"/>
                    <a:gd name="T26" fmla="*/ 392 w 612"/>
                    <a:gd name="T27" fmla="*/ 246 h 386"/>
                    <a:gd name="T28" fmla="*/ 375 w 612"/>
                    <a:gd name="T29" fmla="*/ 258 h 386"/>
                    <a:gd name="T30" fmla="*/ 357 w 612"/>
                    <a:gd name="T31" fmla="*/ 269 h 386"/>
                    <a:gd name="T32" fmla="*/ 338 w 612"/>
                    <a:gd name="T33" fmla="*/ 279 h 386"/>
                    <a:gd name="T34" fmla="*/ 316 w 612"/>
                    <a:gd name="T35" fmla="*/ 287 h 386"/>
                    <a:gd name="T36" fmla="*/ 295 w 612"/>
                    <a:gd name="T37" fmla="*/ 297 h 386"/>
                    <a:gd name="T38" fmla="*/ 273 w 612"/>
                    <a:gd name="T39" fmla="*/ 305 h 386"/>
                    <a:gd name="T40" fmla="*/ 251 w 612"/>
                    <a:gd name="T41" fmla="*/ 315 h 386"/>
                    <a:gd name="T42" fmla="*/ 227 w 612"/>
                    <a:gd name="T43" fmla="*/ 321 h 386"/>
                    <a:gd name="T44" fmla="*/ 205 w 612"/>
                    <a:gd name="T45" fmla="*/ 330 h 386"/>
                    <a:gd name="T46" fmla="*/ 182 w 612"/>
                    <a:gd name="T47" fmla="*/ 336 h 386"/>
                    <a:gd name="T48" fmla="*/ 160 w 612"/>
                    <a:gd name="T49" fmla="*/ 343 h 386"/>
                    <a:gd name="T50" fmla="*/ 139 w 612"/>
                    <a:gd name="T51" fmla="*/ 349 h 386"/>
                    <a:gd name="T52" fmla="*/ 118 w 612"/>
                    <a:gd name="T53" fmla="*/ 355 h 386"/>
                    <a:gd name="T54" fmla="*/ 91 w 612"/>
                    <a:gd name="T55" fmla="*/ 363 h 386"/>
                    <a:gd name="T56" fmla="*/ 56 w 612"/>
                    <a:gd name="T57" fmla="*/ 371 h 386"/>
                    <a:gd name="T58" fmla="*/ 28 w 612"/>
                    <a:gd name="T59" fmla="*/ 377 h 386"/>
                    <a:gd name="T60" fmla="*/ 10 w 612"/>
                    <a:gd name="T61" fmla="*/ 382 h 386"/>
                    <a:gd name="T62" fmla="*/ 3 w 612"/>
                    <a:gd name="T63" fmla="*/ 384 h 386"/>
                    <a:gd name="T64" fmla="*/ 22 w 612"/>
                    <a:gd name="T65" fmla="*/ 383 h 386"/>
                    <a:gd name="T66" fmla="*/ 48 w 612"/>
                    <a:gd name="T67" fmla="*/ 382 h 386"/>
                    <a:gd name="T68" fmla="*/ 84 w 612"/>
                    <a:gd name="T69" fmla="*/ 380 h 386"/>
                    <a:gd name="T70" fmla="*/ 117 w 612"/>
                    <a:gd name="T71" fmla="*/ 375 h 386"/>
                    <a:gd name="T72" fmla="*/ 140 w 612"/>
                    <a:gd name="T73" fmla="*/ 373 h 386"/>
                    <a:gd name="T74" fmla="*/ 162 w 612"/>
                    <a:gd name="T75" fmla="*/ 369 h 386"/>
                    <a:gd name="T76" fmla="*/ 185 w 612"/>
                    <a:gd name="T77" fmla="*/ 364 h 386"/>
                    <a:gd name="T78" fmla="*/ 209 w 612"/>
                    <a:gd name="T79" fmla="*/ 359 h 386"/>
                    <a:gd name="T80" fmla="*/ 233 w 612"/>
                    <a:gd name="T81" fmla="*/ 354 h 386"/>
                    <a:gd name="T82" fmla="*/ 258 w 612"/>
                    <a:gd name="T83" fmla="*/ 347 h 386"/>
                    <a:gd name="T84" fmla="*/ 283 w 612"/>
                    <a:gd name="T85" fmla="*/ 339 h 386"/>
                    <a:gd name="T86" fmla="*/ 307 w 612"/>
                    <a:gd name="T87" fmla="*/ 331 h 386"/>
                    <a:gd name="T88" fmla="*/ 333 w 612"/>
                    <a:gd name="T89" fmla="*/ 322 h 386"/>
                    <a:gd name="T90" fmla="*/ 356 w 612"/>
                    <a:gd name="T91" fmla="*/ 312 h 386"/>
                    <a:gd name="T92" fmla="*/ 379 w 612"/>
                    <a:gd name="T93" fmla="*/ 301 h 386"/>
                    <a:gd name="T94" fmla="*/ 401 w 612"/>
                    <a:gd name="T95" fmla="*/ 287 h 386"/>
                    <a:gd name="T96" fmla="*/ 420 w 612"/>
                    <a:gd name="T97" fmla="*/ 273 h 386"/>
                    <a:gd name="T98" fmla="*/ 440 w 612"/>
                    <a:gd name="T99" fmla="*/ 257 h 386"/>
                    <a:gd name="T100" fmla="*/ 458 w 612"/>
                    <a:gd name="T101" fmla="*/ 240 h 386"/>
                    <a:gd name="T102" fmla="*/ 474 w 612"/>
                    <a:gd name="T103" fmla="*/ 223 h 386"/>
                    <a:gd name="T104" fmla="*/ 492 w 612"/>
                    <a:gd name="T105" fmla="*/ 207 h 386"/>
                    <a:gd name="T106" fmla="*/ 505 w 612"/>
                    <a:gd name="T107" fmla="*/ 188 h 386"/>
                    <a:gd name="T108" fmla="*/ 518 w 612"/>
                    <a:gd name="T109" fmla="*/ 170 h 386"/>
                    <a:gd name="T110" fmla="*/ 532 w 612"/>
                    <a:gd name="T111" fmla="*/ 151 h 386"/>
                    <a:gd name="T112" fmla="*/ 543 w 612"/>
                    <a:gd name="T113" fmla="*/ 133 h 386"/>
                    <a:gd name="T114" fmla="*/ 565 w 612"/>
                    <a:gd name="T115" fmla="*/ 99 h 386"/>
                    <a:gd name="T116" fmla="*/ 582 w 612"/>
                    <a:gd name="T117" fmla="*/ 66 h 386"/>
                    <a:gd name="T118" fmla="*/ 594 w 612"/>
                    <a:gd name="T119" fmla="*/ 38 h 386"/>
                    <a:gd name="T120" fmla="*/ 603 w 612"/>
                    <a:gd name="T121" fmla="*/ 18 h 386"/>
                    <a:gd name="T122" fmla="*/ 611 w 612"/>
                    <a:gd name="T123" fmla="*/ 1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612" h="386">
                      <a:moveTo>
                        <a:pt x="612" y="0"/>
                      </a:moveTo>
                      <a:lnTo>
                        <a:pt x="609" y="1"/>
                      </a:lnTo>
                      <a:lnTo>
                        <a:pt x="606" y="8"/>
                      </a:lnTo>
                      <a:lnTo>
                        <a:pt x="602" y="12"/>
                      </a:lnTo>
                      <a:lnTo>
                        <a:pt x="599" y="18"/>
                      </a:lnTo>
                      <a:lnTo>
                        <a:pt x="594" y="24"/>
                      </a:lnTo>
                      <a:lnTo>
                        <a:pt x="590" y="31"/>
                      </a:lnTo>
                      <a:lnTo>
                        <a:pt x="584" y="38"/>
                      </a:lnTo>
                      <a:lnTo>
                        <a:pt x="578" y="46"/>
                      </a:lnTo>
                      <a:lnTo>
                        <a:pt x="572" y="54"/>
                      </a:lnTo>
                      <a:lnTo>
                        <a:pt x="566" y="65"/>
                      </a:lnTo>
                      <a:lnTo>
                        <a:pt x="558" y="74"/>
                      </a:lnTo>
                      <a:lnTo>
                        <a:pt x="552" y="85"/>
                      </a:lnTo>
                      <a:lnTo>
                        <a:pt x="543" y="96"/>
                      </a:lnTo>
                      <a:lnTo>
                        <a:pt x="535" y="106"/>
                      </a:lnTo>
                      <a:lnTo>
                        <a:pt x="531" y="111"/>
                      </a:lnTo>
                      <a:lnTo>
                        <a:pt x="526" y="117"/>
                      </a:lnTo>
                      <a:lnTo>
                        <a:pt x="522" y="122"/>
                      </a:lnTo>
                      <a:lnTo>
                        <a:pt x="517" y="128"/>
                      </a:lnTo>
                      <a:lnTo>
                        <a:pt x="512" y="133"/>
                      </a:lnTo>
                      <a:lnTo>
                        <a:pt x="508" y="139"/>
                      </a:lnTo>
                      <a:lnTo>
                        <a:pt x="501" y="144"/>
                      </a:lnTo>
                      <a:lnTo>
                        <a:pt x="498" y="150"/>
                      </a:lnTo>
                      <a:lnTo>
                        <a:pt x="492" y="155"/>
                      </a:lnTo>
                      <a:lnTo>
                        <a:pt x="487" y="161"/>
                      </a:lnTo>
                      <a:lnTo>
                        <a:pt x="482" y="166"/>
                      </a:lnTo>
                      <a:lnTo>
                        <a:pt x="477" y="172"/>
                      </a:lnTo>
                      <a:lnTo>
                        <a:pt x="471" y="177"/>
                      </a:lnTo>
                      <a:lnTo>
                        <a:pt x="466" y="183"/>
                      </a:lnTo>
                      <a:lnTo>
                        <a:pt x="461" y="189"/>
                      </a:lnTo>
                      <a:lnTo>
                        <a:pt x="457" y="195"/>
                      </a:lnTo>
                      <a:lnTo>
                        <a:pt x="450" y="199"/>
                      </a:lnTo>
                      <a:lnTo>
                        <a:pt x="444" y="205"/>
                      </a:lnTo>
                      <a:lnTo>
                        <a:pt x="438" y="208"/>
                      </a:lnTo>
                      <a:lnTo>
                        <a:pt x="433" y="214"/>
                      </a:lnTo>
                      <a:lnTo>
                        <a:pt x="427" y="218"/>
                      </a:lnTo>
                      <a:lnTo>
                        <a:pt x="421" y="224"/>
                      </a:lnTo>
                      <a:lnTo>
                        <a:pt x="415" y="228"/>
                      </a:lnTo>
                      <a:lnTo>
                        <a:pt x="410" y="234"/>
                      </a:lnTo>
                      <a:lnTo>
                        <a:pt x="404" y="238"/>
                      </a:lnTo>
                      <a:lnTo>
                        <a:pt x="398" y="242"/>
                      </a:lnTo>
                      <a:lnTo>
                        <a:pt x="392" y="246"/>
                      </a:lnTo>
                      <a:lnTo>
                        <a:pt x="387" y="251"/>
                      </a:lnTo>
                      <a:lnTo>
                        <a:pt x="381" y="254"/>
                      </a:lnTo>
                      <a:lnTo>
                        <a:pt x="375" y="258"/>
                      </a:lnTo>
                      <a:lnTo>
                        <a:pt x="369" y="262"/>
                      </a:lnTo>
                      <a:lnTo>
                        <a:pt x="364" y="267"/>
                      </a:lnTo>
                      <a:lnTo>
                        <a:pt x="357" y="269"/>
                      </a:lnTo>
                      <a:lnTo>
                        <a:pt x="351" y="273"/>
                      </a:lnTo>
                      <a:lnTo>
                        <a:pt x="344" y="275"/>
                      </a:lnTo>
                      <a:lnTo>
                        <a:pt x="338" y="279"/>
                      </a:lnTo>
                      <a:lnTo>
                        <a:pt x="330" y="281"/>
                      </a:lnTo>
                      <a:lnTo>
                        <a:pt x="323" y="285"/>
                      </a:lnTo>
                      <a:lnTo>
                        <a:pt x="316" y="287"/>
                      </a:lnTo>
                      <a:lnTo>
                        <a:pt x="310" y="291"/>
                      </a:lnTo>
                      <a:lnTo>
                        <a:pt x="302" y="293"/>
                      </a:lnTo>
                      <a:lnTo>
                        <a:pt x="295" y="297"/>
                      </a:lnTo>
                      <a:lnTo>
                        <a:pt x="288" y="299"/>
                      </a:lnTo>
                      <a:lnTo>
                        <a:pt x="281" y="303"/>
                      </a:lnTo>
                      <a:lnTo>
                        <a:pt x="273" y="305"/>
                      </a:lnTo>
                      <a:lnTo>
                        <a:pt x="266" y="309"/>
                      </a:lnTo>
                      <a:lnTo>
                        <a:pt x="259" y="312"/>
                      </a:lnTo>
                      <a:lnTo>
                        <a:pt x="251" y="315"/>
                      </a:lnTo>
                      <a:lnTo>
                        <a:pt x="243" y="316"/>
                      </a:lnTo>
                      <a:lnTo>
                        <a:pt x="236" y="320"/>
                      </a:lnTo>
                      <a:lnTo>
                        <a:pt x="227" y="321"/>
                      </a:lnTo>
                      <a:lnTo>
                        <a:pt x="220" y="325"/>
                      </a:lnTo>
                      <a:lnTo>
                        <a:pt x="213" y="326"/>
                      </a:lnTo>
                      <a:lnTo>
                        <a:pt x="205" y="330"/>
                      </a:lnTo>
                      <a:lnTo>
                        <a:pt x="198" y="331"/>
                      </a:lnTo>
                      <a:lnTo>
                        <a:pt x="191" y="335"/>
                      </a:lnTo>
                      <a:lnTo>
                        <a:pt x="182" y="336"/>
                      </a:lnTo>
                      <a:lnTo>
                        <a:pt x="175" y="338"/>
                      </a:lnTo>
                      <a:lnTo>
                        <a:pt x="168" y="341"/>
                      </a:lnTo>
                      <a:lnTo>
                        <a:pt x="160" y="343"/>
                      </a:lnTo>
                      <a:lnTo>
                        <a:pt x="153" y="344"/>
                      </a:lnTo>
                      <a:lnTo>
                        <a:pt x="146" y="348"/>
                      </a:lnTo>
                      <a:lnTo>
                        <a:pt x="139" y="349"/>
                      </a:lnTo>
                      <a:lnTo>
                        <a:pt x="133" y="353"/>
                      </a:lnTo>
                      <a:lnTo>
                        <a:pt x="125" y="354"/>
                      </a:lnTo>
                      <a:lnTo>
                        <a:pt x="118" y="355"/>
                      </a:lnTo>
                      <a:lnTo>
                        <a:pt x="111" y="356"/>
                      </a:lnTo>
                      <a:lnTo>
                        <a:pt x="105" y="359"/>
                      </a:lnTo>
                      <a:lnTo>
                        <a:pt x="91" y="363"/>
                      </a:lnTo>
                      <a:lnTo>
                        <a:pt x="79" y="366"/>
                      </a:lnTo>
                      <a:lnTo>
                        <a:pt x="67" y="369"/>
                      </a:lnTo>
                      <a:lnTo>
                        <a:pt x="56" y="371"/>
                      </a:lnTo>
                      <a:lnTo>
                        <a:pt x="46" y="373"/>
                      </a:lnTo>
                      <a:lnTo>
                        <a:pt x="38" y="376"/>
                      </a:lnTo>
                      <a:lnTo>
                        <a:pt x="28" y="377"/>
                      </a:lnTo>
                      <a:lnTo>
                        <a:pt x="21" y="378"/>
                      </a:lnTo>
                      <a:lnTo>
                        <a:pt x="14" y="380"/>
                      </a:lnTo>
                      <a:lnTo>
                        <a:pt x="10" y="382"/>
                      </a:lnTo>
                      <a:lnTo>
                        <a:pt x="3" y="384"/>
                      </a:lnTo>
                      <a:lnTo>
                        <a:pt x="0" y="386"/>
                      </a:lnTo>
                      <a:lnTo>
                        <a:pt x="3" y="384"/>
                      </a:lnTo>
                      <a:lnTo>
                        <a:pt x="10" y="384"/>
                      </a:lnTo>
                      <a:lnTo>
                        <a:pt x="15" y="383"/>
                      </a:lnTo>
                      <a:lnTo>
                        <a:pt x="22" y="383"/>
                      </a:lnTo>
                      <a:lnTo>
                        <a:pt x="29" y="383"/>
                      </a:lnTo>
                      <a:lnTo>
                        <a:pt x="39" y="383"/>
                      </a:lnTo>
                      <a:lnTo>
                        <a:pt x="48" y="382"/>
                      </a:lnTo>
                      <a:lnTo>
                        <a:pt x="60" y="381"/>
                      </a:lnTo>
                      <a:lnTo>
                        <a:pt x="71" y="380"/>
                      </a:lnTo>
                      <a:lnTo>
                        <a:pt x="84" y="380"/>
                      </a:lnTo>
                      <a:lnTo>
                        <a:pt x="96" y="377"/>
                      </a:lnTo>
                      <a:lnTo>
                        <a:pt x="110" y="376"/>
                      </a:lnTo>
                      <a:lnTo>
                        <a:pt x="117" y="375"/>
                      </a:lnTo>
                      <a:lnTo>
                        <a:pt x="124" y="375"/>
                      </a:lnTo>
                      <a:lnTo>
                        <a:pt x="131" y="373"/>
                      </a:lnTo>
                      <a:lnTo>
                        <a:pt x="140" y="373"/>
                      </a:lnTo>
                      <a:lnTo>
                        <a:pt x="147" y="371"/>
                      </a:lnTo>
                      <a:lnTo>
                        <a:pt x="154" y="370"/>
                      </a:lnTo>
                      <a:lnTo>
                        <a:pt x="162" y="369"/>
                      </a:lnTo>
                      <a:lnTo>
                        <a:pt x="169" y="367"/>
                      </a:lnTo>
                      <a:lnTo>
                        <a:pt x="176" y="365"/>
                      </a:lnTo>
                      <a:lnTo>
                        <a:pt x="185" y="364"/>
                      </a:lnTo>
                      <a:lnTo>
                        <a:pt x="193" y="363"/>
                      </a:lnTo>
                      <a:lnTo>
                        <a:pt x="202" y="361"/>
                      </a:lnTo>
                      <a:lnTo>
                        <a:pt x="209" y="359"/>
                      </a:lnTo>
                      <a:lnTo>
                        <a:pt x="216" y="358"/>
                      </a:lnTo>
                      <a:lnTo>
                        <a:pt x="225" y="355"/>
                      </a:lnTo>
                      <a:lnTo>
                        <a:pt x="233" y="354"/>
                      </a:lnTo>
                      <a:lnTo>
                        <a:pt x="241" y="352"/>
                      </a:lnTo>
                      <a:lnTo>
                        <a:pt x="250" y="349"/>
                      </a:lnTo>
                      <a:lnTo>
                        <a:pt x="258" y="347"/>
                      </a:lnTo>
                      <a:lnTo>
                        <a:pt x="267" y="346"/>
                      </a:lnTo>
                      <a:lnTo>
                        <a:pt x="275" y="342"/>
                      </a:lnTo>
                      <a:lnTo>
                        <a:pt x="283" y="339"/>
                      </a:lnTo>
                      <a:lnTo>
                        <a:pt x="292" y="337"/>
                      </a:lnTo>
                      <a:lnTo>
                        <a:pt x="300" y="335"/>
                      </a:lnTo>
                      <a:lnTo>
                        <a:pt x="307" y="331"/>
                      </a:lnTo>
                      <a:lnTo>
                        <a:pt x="316" y="329"/>
                      </a:lnTo>
                      <a:lnTo>
                        <a:pt x="324" y="325"/>
                      </a:lnTo>
                      <a:lnTo>
                        <a:pt x="333" y="322"/>
                      </a:lnTo>
                      <a:lnTo>
                        <a:pt x="340" y="319"/>
                      </a:lnTo>
                      <a:lnTo>
                        <a:pt x="349" y="315"/>
                      </a:lnTo>
                      <a:lnTo>
                        <a:pt x="356" y="312"/>
                      </a:lnTo>
                      <a:lnTo>
                        <a:pt x="364" y="308"/>
                      </a:lnTo>
                      <a:lnTo>
                        <a:pt x="372" y="304"/>
                      </a:lnTo>
                      <a:lnTo>
                        <a:pt x="379" y="301"/>
                      </a:lnTo>
                      <a:lnTo>
                        <a:pt x="386" y="297"/>
                      </a:lnTo>
                      <a:lnTo>
                        <a:pt x="395" y="293"/>
                      </a:lnTo>
                      <a:lnTo>
                        <a:pt x="401" y="287"/>
                      </a:lnTo>
                      <a:lnTo>
                        <a:pt x="407" y="282"/>
                      </a:lnTo>
                      <a:lnTo>
                        <a:pt x="413" y="278"/>
                      </a:lnTo>
                      <a:lnTo>
                        <a:pt x="420" y="273"/>
                      </a:lnTo>
                      <a:lnTo>
                        <a:pt x="426" y="267"/>
                      </a:lnTo>
                      <a:lnTo>
                        <a:pt x="433" y="262"/>
                      </a:lnTo>
                      <a:lnTo>
                        <a:pt x="440" y="257"/>
                      </a:lnTo>
                      <a:lnTo>
                        <a:pt x="447" y="252"/>
                      </a:lnTo>
                      <a:lnTo>
                        <a:pt x="452" y="246"/>
                      </a:lnTo>
                      <a:lnTo>
                        <a:pt x="458" y="240"/>
                      </a:lnTo>
                      <a:lnTo>
                        <a:pt x="463" y="234"/>
                      </a:lnTo>
                      <a:lnTo>
                        <a:pt x="469" y="229"/>
                      </a:lnTo>
                      <a:lnTo>
                        <a:pt x="474" y="223"/>
                      </a:lnTo>
                      <a:lnTo>
                        <a:pt x="480" y="218"/>
                      </a:lnTo>
                      <a:lnTo>
                        <a:pt x="484" y="212"/>
                      </a:lnTo>
                      <a:lnTo>
                        <a:pt x="492" y="207"/>
                      </a:lnTo>
                      <a:lnTo>
                        <a:pt x="495" y="200"/>
                      </a:lnTo>
                      <a:lnTo>
                        <a:pt x="500" y="194"/>
                      </a:lnTo>
                      <a:lnTo>
                        <a:pt x="505" y="188"/>
                      </a:lnTo>
                      <a:lnTo>
                        <a:pt x="510" y="183"/>
                      </a:lnTo>
                      <a:lnTo>
                        <a:pt x="514" y="176"/>
                      </a:lnTo>
                      <a:lnTo>
                        <a:pt x="518" y="170"/>
                      </a:lnTo>
                      <a:lnTo>
                        <a:pt x="524" y="163"/>
                      </a:lnTo>
                      <a:lnTo>
                        <a:pt x="529" y="159"/>
                      </a:lnTo>
                      <a:lnTo>
                        <a:pt x="532" y="151"/>
                      </a:lnTo>
                      <a:lnTo>
                        <a:pt x="535" y="145"/>
                      </a:lnTo>
                      <a:lnTo>
                        <a:pt x="540" y="139"/>
                      </a:lnTo>
                      <a:lnTo>
                        <a:pt x="543" y="133"/>
                      </a:lnTo>
                      <a:lnTo>
                        <a:pt x="550" y="122"/>
                      </a:lnTo>
                      <a:lnTo>
                        <a:pt x="558" y="111"/>
                      </a:lnTo>
                      <a:lnTo>
                        <a:pt x="565" y="99"/>
                      </a:lnTo>
                      <a:lnTo>
                        <a:pt x="571" y="87"/>
                      </a:lnTo>
                      <a:lnTo>
                        <a:pt x="575" y="76"/>
                      </a:lnTo>
                      <a:lnTo>
                        <a:pt x="582" y="66"/>
                      </a:lnTo>
                      <a:lnTo>
                        <a:pt x="585" y="55"/>
                      </a:lnTo>
                      <a:lnTo>
                        <a:pt x="590" y="47"/>
                      </a:lnTo>
                      <a:lnTo>
                        <a:pt x="594" y="38"/>
                      </a:lnTo>
                      <a:lnTo>
                        <a:pt x="599" y="31"/>
                      </a:lnTo>
                      <a:lnTo>
                        <a:pt x="601" y="24"/>
                      </a:lnTo>
                      <a:lnTo>
                        <a:pt x="603" y="18"/>
                      </a:lnTo>
                      <a:lnTo>
                        <a:pt x="606" y="12"/>
                      </a:lnTo>
                      <a:lnTo>
                        <a:pt x="608" y="8"/>
                      </a:lnTo>
                      <a:lnTo>
                        <a:pt x="611" y="1"/>
                      </a:lnTo>
                      <a:lnTo>
                        <a:pt x="612" y="0"/>
                      </a:lnTo>
                      <a:lnTo>
                        <a:pt x="61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0" name="Freeform 376"/>
                <p:cNvSpPr>
                  <a:spLocks/>
                </p:cNvSpPr>
                <p:nvPr/>
              </p:nvSpPr>
              <p:spPr bwMode="auto">
                <a:xfrm>
                  <a:off x="4252" y="3655"/>
                  <a:ext cx="108" cy="169"/>
                </a:xfrm>
                <a:custGeom>
                  <a:avLst/>
                  <a:gdLst>
                    <a:gd name="T0" fmla="*/ 1 w 217"/>
                    <a:gd name="T1" fmla="*/ 41 h 340"/>
                    <a:gd name="T2" fmla="*/ 12 w 217"/>
                    <a:gd name="T3" fmla="*/ 38 h 340"/>
                    <a:gd name="T4" fmla="*/ 28 w 217"/>
                    <a:gd name="T5" fmla="*/ 33 h 340"/>
                    <a:gd name="T6" fmla="*/ 41 w 217"/>
                    <a:gd name="T7" fmla="*/ 30 h 340"/>
                    <a:gd name="T8" fmla="*/ 56 w 217"/>
                    <a:gd name="T9" fmla="*/ 28 h 340"/>
                    <a:gd name="T10" fmla="*/ 70 w 217"/>
                    <a:gd name="T11" fmla="*/ 28 h 340"/>
                    <a:gd name="T12" fmla="*/ 86 w 217"/>
                    <a:gd name="T13" fmla="*/ 27 h 340"/>
                    <a:gd name="T14" fmla="*/ 100 w 217"/>
                    <a:gd name="T15" fmla="*/ 27 h 340"/>
                    <a:gd name="T16" fmla="*/ 116 w 217"/>
                    <a:gd name="T17" fmla="*/ 29 h 340"/>
                    <a:gd name="T18" fmla="*/ 131 w 217"/>
                    <a:gd name="T19" fmla="*/ 34 h 340"/>
                    <a:gd name="T20" fmla="*/ 145 w 217"/>
                    <a:gd name="T21" fmla="*/ 40 h 340"/>
                    <a:gd name="T22" fmla="*/ 157 w 217"/>
                    <a:gd name="T23" fmla="*/ 47 h 340"/>
                    <a:gd name="T24" fmla="*/ 168 w 217"/>
                    <a:gd name="T25" fmla="*/ 59 h 340"/>
                    <a:gd name="T26" fmla="*/ 177 w 217"/>
                    <a:gd name="T27" fmla="*/ 74 h 340"/>
                    <a:gd name="T28" fmla="*/ 183 w 217"/>
                    <a:gd name="T29" fmla="*/ 91 h 340"/>
                    <a:gd name="T30" fmla="*/ 185 w 217"/>
                    <a:gd name="T31" fmla="*/ 109 h 340"/>
                    <a:gd name="T32" fmla="*/ 185 w 217"/>
                    <a:gd name="T33" fmla="*/ 130 h 340"/>
                    <a:gd name="T34" fmla="*/ 183 w 217"/>
                    <a:gd name="T35" fmla="*/ 151 h 340"/>
                    <a:gd name="T36" fmla="*/ 178 w 217"/>
                    <a:gd name="T37" fmla="*/ 171 h 340"/>
                    <a:gd name="T38" fmla="*/ 172 w 217"/>
                    <a:gd name="T39" fmla="*/ 193 h 340"/>
                    <a:gd name="T40" fmla="*/ 166 w 217"/>
                    <a:gd name="T41" fmla="*/ 214 h 340"/>
                    <a:gd name="T42" fmla="*/ 159 w 217"/>
                    <a:gd name="T43" fmla="*/ 235 h 340"/>
                    <a:gd name="T44" fmla="*/ 150 w 217"/>
                    <a:gd name="T45" fmla="*/ 255 h 340"/>
                    <a:gd name="T46" fmla="*/ 142 w 217"/>
                    <a:gd name="T47" fmla="*/ 272 h 340"/>
                    <a:gd name="T48" fmla="*/ 133 w 217"/>
                    <a:gd name="T49" fmla="*/ 289 h 340"/>
                    <a:gd name="T50" fmla="*/ 126 w 217"/>
                    <a:gd name="T51" fmla="*/ 305 h 340"/>
                    <a:gd name="T52" fmla="*/ 119 w 217"/>
                    <a:gd name="T53" fmla="*/ 317 h 340"/>
                    <a:gd name="T54" fmla="*/ 113 w 217"/>
                    <a:gd name="T55" fmla="*/ 326 h 340"/>
                    <a:gd name="T56" fmla="*/ 108 w 217"/>
                    <a:gd name="T57" fmla="*/ 337 h 340"/>
                    <a:gd name="T58" fmla="*/ 109 w 217"/>
                    <a:gd name="T59" fmla="*/ 337 h 340"/>
                    <a:gd name="T60" fmla="*/ 116 w 217"/>
                    <a:gd name="T61" fmla="*/ 326 h 340"/>
                    <a:gd name="T62" fmla="*/ 125 w 217"/>
                    <a:gd name="T63" fmla="*/ 316 h 340"/>
                    <a:gd name="T64" fmla="*/ 134 w 217"/>
                    <a:gd name="T65" fmla="*/ 303 h 340"/>
                    <a:gd name="T66" fmla="*/ 147 w 217"/>
                    <a:gd name="T67" fmla="*/ 288 h 340"/>
                    <a:gd name="T68" fmla="*/ 159 w 217"/>
                    <a:gd name="T69" fmla="*/ 269 h 340"/>
                    <a:gd name="T70" fmla="*/ 172 w 217"/>
                    <a:gd name="T71" fmla="*/ 251 h 340"/>
                    <a:gd name="T72" fmla="*/ 184 w 217"/>
                    <a:gd name="T73" fmla="*/ 229 h 340"/>
                    <a:gd name="T74" fmla="*/ 194 w 217"/>
                    <a:gd name="T75" fmla="*/ 206 h 340"/>
                    <a:gd name="T76" fmla="*/ 204 w 217"/>
                    <a:gd name="T77" fmla="*/ 183 h 340"/>
                    <a:gd name="T78" fmla="*/ 211 w 217"/>
                    <a:gd name="T79" fmla="*/ 160 h 340"/>
                    <a:gd name="T80" fmla="*/ 216 w 217"/>
                    <a:gd name="T81" fmla="*/ 136 h 340"/>
                    <a:gd name="T82" fmla="*/ 217 w 217"/>
                    <a:gd name="T83" fmla="*/ 112 h 340"/>
                    <a:gd name="T84" fmla="*/ 215 w 217"/>
                    <a:gd name="T85" fmla="*/ 89 h 340"/>
                    <a:gd name="T86" fmla="*/ 207 w 217"/>
                    <a:gd name="T87" fmla="*/ 67 h 340"/>
                    <a:gd name="T88" fmla="*/ 196 w 217"/>
                    <a:gd name="T89" fmla="*/ 46 h 340"/>
                    <a:gd name="T90" fmla="*/ 183 w 217"/>
                    <a:gd name="T91" fmla="*/ 28 h 340"/>
                    <a:gd name="T92" fmla="*/ 167 w 217"/>
                    <a:gd name="T93" fmla="*/ 15 h 340"/>
                    <a:gd name="T94" fmla="*/ 151 w 217"/>
                    <a:gd name="T95" fmla="*/ 7 h 340"/>
                    <a:gd name="T96" fmla="*/ 134 w 217"/>
                    <a:gd name="T97" fmla="*/ 1 h 340"/>
                    <a:gd name="T98" fmla="*/ 117 w 217"/>
                    <a:gd name="T99" fmla="*/ 0 h 340"/>
                    <a:gd name="T100" fmla="*/ 102 w 217"/>
                    <a:gd name="T101" fmla="*/ 0 h 340"/>
                    <a:gd name="T102" fmla="*/ 85 w 217"/>
                    <a:gd name="T103" fmla="*/ 2 h 340"/>
                    <a:gd name="T104" fmla="*/ 69 w 217"/>
                    <a:gd name="T105" fmla="*/ 7 h 340"/>
                    <a:gd name="T106" fmla="*/ 53 w 217"/>
                    <a:gd name="T107" fmla="*/ 12 h 340"/>
                    <a:gd name="T108" fmla="*/ 39 w 217"/>
                    <a:gd name="T109" fmla="*/ 18 h 340"/>
                    <a:gd name="T110" fmla="*/ 26 w 217"/>
                    <a:gd name="T111" fmla="*/ 24 h 340"/>
                    <a:gd name="T112" fmla="*/ 12 w 217"/>
                    <a:gd name="T113" fmla="*/ 33 h 340"/>
                    <a:gd name="T114" fmla="*/ 0 w 217"/>
                    <a:gd name="T115" fmla="*/ 40 h 340"/>
                    <a:gd name="T116" fmla="*/ 0 w 217"/>
                    <a:gd name="T117" fmla="*/ 42 h 3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17" h="340">
                      <a:moveTo>
                        <a:pt x="0" y="42"/>
                      </a:moveTo>
                      <a:lnTo>
                        <a:pt x="1" y="41"/>
                      </a:lnTo>
                      <a:lnTo>
                        <a:pt x="6" y="40"/>
                      </a:lnTo>
                      <a:lnTo>
                        <a:pt x="12" y="38"/>
                      </a:lnTo>
                      <a:lnTo>
                        <a:pt x="23" y="35"/>
                      </a:lnTo>
                      <a:lnTo>
                        <a:pt x="28" y="33"/>
                      </a:lnTo>
                      <a:lnTo>
                        <a:pt x="34" y="32"/>
                      </a:lnTo>
                      <a:lnTo>
                        <a:pt x="41" y="30"/>
                      </a:lnTo>
                      <a:lnTo>
                        <a:pt x="48" y="29"/>
                      </a:lnTo>
                      <a:lnTo>
                        <a:pt x="56" y="28"/>
                      </a:lnTo>
                      <a:lnTo>
                        <a:pt x="63" y="28"/>
                      </a:lnTo>
                      <a:lnTo>
                        <a:pt x="70" y="28"/>
                      </a:lnTo>
                      <a:lnTo>
                        <a:pt x="79" y="28"/>
                      </a:lnTo>
                      <a:lnTo>
                        <a:pt x="86" y="27"/>
                      </a:lnTo>
                      <a:lnTo>
                        <a:pt x="93" y="27"/>
                      </a:lnTo>
                      <a:lnTo>
                        <a:pt x="100" y="27"/>
                      </a:lnTo>
                      <a:lnTo>
                        <a:pt x="109" y="29"/>
                      </a:lnTo>
                      <a:lnTo>
                        <a:pt x="116" y="29"/>
                      </a:lnTo>
                      <a:lnTo>
                        <a:pt x="124" y="32"/>
                      </a:lnTo>
                      <a:lnTo>
                        <a:pt x="131" y="34"/>
                      </a:lnTo>
                      <a:lnTo>
                        <a:pt x="139" y="38"/>
                      </a:lnTo>
                      <a:lnTo>
                        <a:pt x="145" y="40"/>
                      </a:lnTo>
                      <a:lnTo>
                        <a:pt x="153" y="44"/>
                      </a:lnTo>
                      <a:lnTo>
                        <a:pt x="157" y="47"/>
                      </a:lnTo>
                      <a:lnTo>
                        <a:pt x="164" y="53"/>
                      </a:lnTo>
                      <a:lnTo>
                        <a:pt x="168" y="59"/>
                      </a:lnTo>
                      <a:lnTo>
                        <a:pt x="173" y="67"/>
                      </a:lnTo>
                      <a:lnTo>
                        <a:pt x="177" y="74"/>
                      </a:lnTo>
                      <a:lnTo>
                        <a:pt x="182" y="84"/>
                      </a:lnTo>
                      <a:lnTo>
                        <a:pt x="183" y="91"/>
                      </a:lnTo>
                      <a:lnTo>
                        <a:pt x="185" y="101"/>
                      </a:lnTo>
                      <a:lnTo>
                        <a:pt x="185" y="109"/>
                      </a:lnTo>
                      <a:lnTo>
                        <a:pt x="187" y="120"/>
                      </a:lnTo>
                      <a:lnTo>
                        <a:pt x="185" y="130"/>
                      </a:lnTo>
                      <a:lnTo>
                        <a:pt x="184" y="140"/>
                      </a:lnTo>
                      <a:lnTo>
                        <a:pt x="183" y="151"/>
                      </a:lnTo>
                      <a:lnTo>
                        <a:pt x="182" y="161"/>
                      </a:lnTo>
                      <a:lnTo>
                        <a:pt x="178" y="171"/>
                      </a:lnTo>
                      <a:lnTo>
                        <a:pt x="176" y="182"/>
                      </a:lnTo>
                      <a:lnTo>
                        <a:pt x="172" y="193"/>
                      </a:lnTo>
                      <a:lnTo>
                        <a:pt x="170" y="204"/>
                      </a:lnTo>
                      <a:lnTo>
                        <a:pt x="166" y="214"/>
                      </a:lnTo>
                      <a:lnTo>
                        <a:pt x="162" y="225"/>
                      </a:lnTo>
                      <a:lnTo>
                        <a:pt x="159" y="235"/>
                      </a:lnTo>
                      <a:lnTo>
                        <a:pt x="155" y="246"/>
                      </a:lnTo>
                      <a:lnTo>
                        <a:pt x="150" y="255"/>
                      </a:lnTo>
                      <a:lnTo>
                        <a:pt x="145" y="263"/>
                      </a:lnTo>
                      <a:lnTo>
                        <a:pt x="142" y="272"/>
                      </a:lnTo>
                      <a:lnTo>
                        <a:pt x="138" y="282"/>
                      </a:lnTo>
                      <a:lnTo>
                        <a:pt x="133" y="289"/>
                      </a:lnTo>
                      <a:lnTo>
                        <a:pt x="130" y="297"/>
                      </a:lnTo>
                      <a:lnTo>
                        <a:pt x="126" y="305"/>
                      </a:lnTo>
                      <a:lnTo>
                        <a:pt x="122" y="312"/>
                      </a:lnTo>
                      <a:lnTo>
                        <a:pt x="119" y="317"/>
                      </a:lnTo>
                      <a:lnTo>
                        <a:pt x="115" y="323"/>
                      </a:lnTo>
                      <a:lnTo>
                        <a:pt x="113" y="326"/>
                      </a:lnTo>
                      <a:lnTo>
                        <a:pt x="111" y="331"/>
                      </a:lnTo>
                      <a:lnTo>
                        <a:pt x="108" y="337"/>
                      </a:lnTo>
                      <a:lnTo>
                        <a:pt x="108" y="340"/>
                      </a:lnTo>
                      <a:lnTo>
                        <a:pt x="109" y="337"/>
                      </a:lnTo>
                      <a:lnTo>
                        <a:pt x="114" y="331"/>
                      </a:lnTo>
                      <a:lnTo>
                        <a:pt x="116" y="326"/>
                      </a:lnTo>
                      <a:lnTo>
                        <a:pt x="120" y="322"/>
                      </a:lnTo>
                      <a:lnTo>
                        <a:pt x="125" y="316"/>
                      </a:lnTo>
                      <a:lnTo>
                        <a:pt x="131" y="311"/>
                      </a:lnTo>
                      <a:lnTo>
                        <a:pt x="134" y="303"/>
                      </a:lnTo>
                      <a:lnTo>
                        <a:pt x="141" y="296"/>
                      </a:lnTo>
                      <a:lnTo>
                        <a:pt x="147" y="288"/>
                      </a:lnTo>
                      <a:lnTo>
                        <a:pt x="153" y="279"/>
                      </a:lnTo>
                      <a:lnTo>
                        <a:pt x="159" y="269"/>
                      </a:lnTo>
                      <a:lnTo>
                        <a:pt x="166" y="261"/>
                      </a:lnTo>
                      <a:lnTo>
                        <a:pt x="172" y="251"/>
                      </a:lnTo>
                      <a:lnTo>
                        <a:pt x="179" y="242"/>
                      </a:lnTo>
                      <a:lnTo>
                        <a:pt x="184" y="229"/>
                      </a:lnTo>
                      <a:lnTo>
                        <a:pt x="189" y="218"/>
                      </a:lnTo>
                      <a:lnTo>
                        <a:pt x="194" y="206"/>
                      </a:lnTo>
                      <a:lnTo>
                        <a:pt x="200" y="195"/>
                      </a:lnTo>
                      <a:lnTo>
                        <a:pt x="204" y="183"/>
                      </a:lnTo>
                      <a:lnTo>
                        <a:pt x="207" y="172"/>
                      </a:lnTo>
                      <a:lnTo>
                        <a:pt x="211" y="160"/>
                      </a:lnTo>
                      <a:lnTo>
                        <a:pt x="215" y="149"/>
                      </a:lnTo>
                      <a:lnTo>
                        <a:pt x="216" y="136"/>
                      </a:lnTo>
                      <a:lnTo>
                        <a:pt x="217" y="124"/>
                      </a:lnTo>
                      <a:lnTo>
                        <a:pt x="217" y="112"/>
                      </a:lnTo>
                      <a:lnTo>
                        <a:pt x="217" y="101"/>
                      </a:lnTo>
                      <a:lnTo>
                        <a:pt x="215" y="89"/>
                      </a:lnTo>
                      <a:lnTo>
                        <a:pt x="212" y="78"/>
                      </a:lnTo>
                      <a:lnTo>
                        <a:pt x="207" y="67"/>
                      </a:lnTo>
                      <a:lnTo>
                        <a:pt x="204" y="57"/>
                      </a:lnTo>
                      <a:lnTo>
                        <a:pt x="196" y="46"/>
                      </a:lnTo>
                      <a:lnTo>
                        <a:pt x="190" y="36"/>
                      </a:lnTo>
                      <a:lnTo>
                        <a:pt x="183" y="28"/>
                      </a:lnTo>
                      <a:lnTo>
                        <a:pt x="176" y="22"/>
                      </a:lnTo>
                      <a:lnTo>
                        <a:pt x="167" y="15"/>
                      </a:lnTo>
                      <a:lnTo>
                        <a:pt x="160" y="11"/>
                      </a:lnTo>
                      <a:lnTo>
                        <a:pt x="151" y="7"/>
                      </a:lnTo>
                      <a:lnTo>
                        <a:pt x="144" y="5"/>
                      </a:lnTo>
                      <a:lnTo>
                        <a:pt x="134" y="1"/>
                      </a:lnTo>
                      <a:lnTo>
                        <a:pt x="127" y="0"/>
                      </a:lnTo>
                      <a:lnTo>
                        <a:pt x="117" y="0"/>
                      </a:lnTo>
                      <a:lnTo>
                        <a:pt x="110" y="0"/>
                      </a:lnTo>
                      <a:lnTo>
                        <a:pt x="102" y="0"/>
                      </a:lnTo>
                      <a:lnTo>
                        <a:pt x="93" y="1"/>
                      </a:lnTo>
                      <a:lnTo>
                        <a:pt x="85" y="2"/>
                      </a:lnTo>
                      <a:lnTo>
                        <a:pt x="77" y="6"/>
                      </a:lnTo>
                      <a:lnTo>
                        <a:pt x="69" y="7"/>
                      </a:lnTo>
                      <a:lnTo>
                        <a:pt x="60" y="10"/>
                      </a:lnTo>
                      <a:lnTo>
                        <a:pt x="53" y="12"/>
                      </a:lnTo>
                      <a:lnTo>
                        <a:pt x="46" y="16"/>
                      </a:lnTo>
                      <a:lnTo>
                        <a:pt x="39" y="18"/>
                      </a:lnTo>
                      <a:lnTo>
                        <a:pt x="33" y="22"/>
                      </a:lnTo>
                      <a:lnTo>
                        <a:pt x="26" y="24"/>
                      </a:lnTo>
                      <a:lnTo>
                        <a:pt x="22" y="28"/>
                      </a:lnTo>
                      <a:lnTo>
                        <a:pt x="12" y="33"/>
                      </a:lnTo>
                      <a:lnTo>
                        <a:pt x="5" y="38"/>
                      </a:lnTo>
                      <a:lnTo>
                        <a:pt x="0" y="40"/>
                      </a:lnTo>
                      <a:lnTo>
                        <a:pt x="0" y="42"/>
                      </a:lnTo>
                      <a:lnTo>
                        <a:pt x="0" y="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1" name="Freeform 377"/>
                <p:cNvSpPr>
                  <a:spLocks/>
                </p:cNvSpPr>
                <p:nvPr/>
              </p:nvSpPr>
              <p:spPr bwMode="auto">
                <a:xfrm>
                  <a:off x="4442" y="3474"/>
                  <a:ext cx="148" cy="455"/>
                </a:xfrm>
                <a:custGeom>
                  <a:avLst/>
                  <a:gdLst>
                    <a:gd name="T0" fmla="*/ 18 w 295"/>
                    <a:gd name="T1" fmla="*/ 0 h 909"/>
                    <a:gd name="T2" fmla="*/ 58 w 295"/>
                    <a:gd name="T3" fmla="*/ 3 h 909"/>
                    <a:gd name="T4" fmla="*/ 113 w 295"/>
                    <a:gd name="T5" fmla="*/ 19 h 909"/>
                    <a:gd name="T6" fmla="*/ 168 w 295"/>
                    <a:gd name="T7" fmla="*/ 46 h 909"/>
                    <a:gd name="T8" fmla="*/ 202 w 295"/>
                    <a:gd name="T9" fmla="*/ 71 h 909"/>
                    <a:gd name="T10" fmla="*/ 227 w 295"/>
                    <a:gd name="T11" fmla="*/ 95 h 909"/>
                    <a:gd name="T12" fmla="*/ 249 w 295"/>
                    <a:gd name="T13" fmla="*/ 127 h 909"/>
                    <a:gd name="T14" fmla="*/ 268 w 295"/>
                    <a:gd name="T15" fmla="*/ 166 h 909"/>
                    <a:gd name="T16" fmla="*/ 278 w 295"/>
                    <a:gd name="T17" fmla="*/ 208 h 909"/>
                    <a:gd name="T18" fmla="*/ 278 w 295"/>
                    <a:gd name="T19" fmla="*/ 248 h 909"/>
                    <a:gd name="T20" fmla="*/ 268 w 295"/>
                    <a:gd name="T21" fmla="*/ 288 h 909"/>
                    <a:gd name="T22" fmla="*/ 253 w 295"/>
                    <a:gd name="T23" fmla="*/ 325 h 909"/>
                    <a:gd name="T24" fmla="*/ 234 w 295"/>
                    <a:gd name="T25" fmla="*/ 361 h 909"/>
                    <a:gd name="T26" fmla="*/ 211 w 295"/>
                    <a:gd name="T27" fmla="*/ 395 h 909"/>
                    <a:gd name="T28" fmla="*/ 187 w 295"/>
                    <a:gd name="T29" fmla="*/ 428 h 909"/>
                    <a:gd name="T30" fmla="*/ 162 w 295"/>
                    <a:gd name="T31" fmla="*/ 457 h 909"/>
                    <a:gd name="T32" fmla="*/ 130 w 295"/>
                    <a:gd name="T33" fmla="*/ 507 h 909"/>
                    <a:gd name="T34" fmla="*/ 115 w 295"/>
                    <a:gd name="T35" fmla="*/ 551 h 909"/>
                    <a:gd name="T36" fmla="*/ 138 w 295"/>
                    <a:gd name="T37" fmla="*/ 585 h 909"/>
                    <a:gd name="T38" fmla="*/ 170 w 295"/>
                    <a:gd name="T39" fmla="*/ 602 h 909"/>
                    <a:gd name="T40" fmla="*/ 227 w 295"/>
                    <a:gd name="T41" fmla="*/ 611 h 909"/>
                    <a:gd name="T42" fmla="*/ 275 w 295"/>
                    <a:gd name="T43" fmla="*/ 631 h 909"/>
                    <a:gd name="T44" fmla="*/ 295 w 295"/>
                    <a:gd name="T45" fmla="*/ 674 h 909"/>
                    <a:gd name="T46" fmla="*/ 289 w 295"/>
                    <a:gd name="T47" fmla="*/ 723 h 909"/>
                    <a:gd name="T48" fmla="*/ 263 w 295"/>
                    <a:gd name="T49" fmla="*/ 774 h 909"/>
                    <a:gd name="T50" fmla="*/ 228 w 295"/>
                    <a:gd name="T51" fmla="*/ 820 h 909"/>
                    <a:gd name="T52" fmla="*/ 188 w 295"/>
                    <a:gd name="T53" fmla="*/ 861 h 909"/>
                    <a:gd name="T54" fmla="*/ 154 w 295"/>
                    <a:gd name="T55" fmla="*/ 889 h 909"/>
                    <a:gd name="T56" fmla="*/ 134 w 295"/>
                    <a:gd name="T57" fmla="*/ 909 h 909"/>
                    <a:gd name="T58" fmla="*/ 155 w 295"/>
                    <a:gd name="T59" fmla="*/ 881 h 909"/>
                    <a:gd name="T60" fmla="*/ 190 w 295"/>
                    <a:gd name="T61" fmla="*/ 841 h 909"/>
                    <a:gd name="T62" fmla="*/ 227 w 295"/>
                    <a:gd name="T63" fmla="*/ 790 h 909"/>
                    <a:gd name="T64" fmla="*/ 257 w 295"/>
                    <a:gd name="T65" fmla="*/ 737 h 909"/>
                    <a:gd name="T66" fmla="*/ 269 w 295"/>
                    <a:gd name="T67" fmla="*/ 695 h 909"/>
                    <a:gd name="T68" fmla="*/ 242 w 295"/>
                    <a:gd name="T69" fmla="*/ 665 h 909"/>
                    <a:gd name="T70" fmla="*/ 207 w 295"/>
                    <a:gd name="T71" fmla="*/ 659 h 909"/>
                    <a:gd name="T72" fmla="*/ 170 w 295"/>
                    <a:gd name="T73" fmla="*/ 657 h 909"/>
                    <a:gd name="T74" fmla="*/ 134 w 295"/>
                    <a:gd name="T75" fmla="*/ 654 h 909"/>
                    <a:gd name="T76" fmla="*/ 97 w 295"/>
                    <a:gd name="T77" fmla="*/ 637 h 909"/>
                    <a:gd name="T78" fmla="*/ 81 w 295"/>
                    <a:gd name="T79" fmla="*/ 589 h 909"/>
                    <a:gd name="T80" fmla="*/ 92 w 295"/>
                    <a:gd name="T81" fmla="*/ 537 h 909"/>
                    <a:gd name="T82" fmla="*/ 110 w 295"/>
                    <a:gd name="T83" fmla="*/ 496 h 909"/>
                    <a:gd name="T84" fmla="*/ 127 w 295"/>
                    <a:gd name="T85" fmla="*/ 467 h 909"/>
                    <a:gd name="T86" fmla="*/ 147 w 295"/>
                    <a:gd name="T87" fmla="*/ 435 h 909"/>
                    <a:gd name="T88" fmla="*/ 167 w 295"/>
                    <a:gd name="T89" fmla="*/ 406 h 909"/>
                    <a:gd name="T90" fmla="*/ 187 w 295"/>
                    <a:gd name="T91" fmla="*/ 376 h 909"/>
                    <a:gd name="T92" fmla="*/ 206 w 295"/>
                    <a:gd name="T93" fmla="*/ 344 h 909"/>
                    <a:gd name="T94" fmla="*/ 225 w 295"/>
                    <a:gd name="T95" fmla="*/ 307 h 909"/>
                    <a:gd name="T96" fmla="*/ 246 w 295"/>
                    <a:gd name="T97" fmla="*/ 246 h 909"/>
                    <a:gd name="T98" fmla="*/ 241 w 295"/>
                    <a:gd name="T99" fmla="*/ 185 h 909"/>
                    <a:gd name="T100" fmla="*/ 212 w 295"/>
                    <a:gd name="T101" fmla="*/ 131 h 909"/>
                    <a:gd name="T102" fmla="*/ 165 w 295"/>
                    <a:gd name="T103" fmla="*/ 86 h 909"/>
                    <a:gd name="T104" fmla="*/ 113 w 295"/>
                    <a:gd name="T105" fmla="*/ 52 h 909"/>
                    <a:gd name="T106" fmla="*/ 58 w 295"/>
                    <a:gd name="T107" fmla="*/ 24 h 909"/>
                    <a:gd name="T108" fmla="*/ 20 w 295"/>
                    <a:gd name="T109" fmla="*/ 7 h 909"/>
                    <a:gd name="T110" fmla="*/ 0 w 295"/>
                    <a:gd name="T111" fmla="*/ 1 h 9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295" h="909">
                      <a:moveTo>
                        <a:pt x="0" y="1"/>
                      </a:moveTo>
                      <a:lnTo>
                        <a:pt x="1" y="0"/>
                      </a:lnTo>
                      <a:lnTo>
                        <a:pt x="9" y="0"/>
                      </a:lnTo>
                      <a:lnTo>
                        <a:pt x="12" y="0"/>
                      </a:lnTo>
                      <a:lnTo>
                        <a:pt x="18" y="0"/>
                      </a:lnTo>
                      <a:lnTo>
                        <a:pt x="24" y="1"/>
                      </a:lnTo>
                      <a:lnTo>
                        <a:pt x="33" y="2"/>
                      </a:lnTo>
                      <a:lnTo>
                        <a:pt x="40" y="2"/>
                      </a:lnTo>
                      <a:lnTo>
                        <a:pt x="48" y="2"/>
                      </a:lnTo>
                      <a:lnTo>
                        <a:pt x="58" y="3"/>
                      </a:lnTo>
                      <a:lnTo>
                        <a:pt x="69" y="7"/>
                      </a:lnTo>
                      <a:lnTo>
                        <a:pt x="79" y="8"/>
                      </a:lnTo>
                      <a:lnTo>
                        <a:pt x="90" y="10"/>
                      </a:lnTo>
                      <a:lnTo>
                        <a:pt x="100" y="14"/>
                      </a:lnTo>
                      <a:lnTo>
                        <a:pt x="113" y="19"/>
                      </a:lnTo>
                      <a:lnTo>
                        <a:pt x="124" y="23"/>
                      </a:lnTo>
                      <a:lnTo>
                        <a:pt x="134" y="27"/>
                      </a:lnTo>
                      <a:lnTo>
                        <a:pt x="145" y="32"/>
                      </a:lnTo>
                      <a:lnTo>
                        <a:pt x="157" y="40"/>
                      </a:lnTo>
                      <a:lnTo>
                        <a:pt x="168" y="46"/>
                      </a:lnTo>
                      <a:lnTo>
                        <a:pt x="179" y="53"/>
                      </a:lnTo>
                      <a:lnTo>
                        <a:pt x="184" y="57"/>
                      </a:lnTo>
                      <a:lnTo>
                        <a:pt x="190" y="60"/>
                      </a:lnTo>
                      <a:lnTo>
                        <a:pt x="196" y="65"/>
                      </a:lnTo>
                      <a:lnTo>
                        <a:pt x="202" y="71"/>
                      </a:lnTo>
                      <a:lnTo>
                        <a:pt x="207" y="75"/>
                      </a:lnTo>
                      <a:lnTo>
                        <a:pt x="212" y="80"/>
                      </a:lnTo>
                      <a:lnTo>
                        <a:pt x="217" y="85"/>
                      </a:lnTo>
                      <a:lnTo>
                        <a:pt x="223" y="91"/>
                      </a:lnTo>
                      <a:lnTo>
                        <a:pt x="227" y="95"/>
                      </a:lnTo>
                      <a:lnTo>
                        <a:pt x="232" y="102"/>
                      </a:lnTo>
                      <a:lnTo>
                        <a:pt x="236" y="108"/>
                      </a:lnTo>
                      <a:lnTo>
                        <a:pt x="241" y="115"/>
                      </a:lnTo>
                      <a:lnTo>
                        <a:pt x="245" y="121"/>
                      </a:lnTo>
                      <a:lnTo>
                        <a:pt x="249" y="127"/>
                      </a:lnTo>
                      <a:lnTo>
                        <a:pt x="252" y="134"/>
                      </a:lnTo>
                      <a:lnTo>
                        <a:pt x="257" y="143"/>
                      </a:lnTo>
                      <a:lnTo>
                        <a:pt x="261" y="150"/>
                      </a:lnTo>
                      <a:lnTo>
                        <a:pt x="264" y="157"/>
                      </a:lnTo>
                      <a:lnTo>
                        <a:pt x="268" y="166"/>
                      </a:lnTo>
                      <a:lnTo>
                        <a:pt x="272" y="176"/>
                      </a:lnTo>
                      <a:lnTo>
                        <a:pt x="273" y="183"/>
                      </a:lnTo>
                      <a:lnTo>
                        <a:pt x="275" y="191"/>
                      </a:lnTo>
                      <a:lnTo>
                        <a:pt x="276" y="200"/>
                      </a:lnTo>
                      <a:lnTo>
                        <a:pt x="278" y="208"/>
                      </a:lnTo>
                      <a:lnTo>
                        <a:pt x="278" y="216"/>
                      </a:lnTo>
                      <a:lnTo>
                        <a:pt x="278" y="224"/>
                      </a:lnTo>
                      <a:lnTo>
                        <a:pt x="278" y="233"/>
                      </a:lnTo>
                      <a:lnTo>
                        <a:pt x="279" y="241"/>
                      </a:lnTo>
                      <a:lnTo>
                        <a:pt x="278" y="248"/>
                      </a:lnTo>
                      <a:lnTo>
                        <a:pt x="276" y="257"/>
                      </a:lnTo>
                      <a:lnTo>
                        <a:pt x="274" y="264"/>
                      </a:lnTo>
                      <a:lnTo>
                        <a:pt x="273" y="273"/>
                      </a:lnTo>
                      <a:lnTo>
                        <a:pt x="270" y="280"/>
                      </a:lnTo>
                      <a:lnTo>
                        <a:pt x="268" y="288"/>
                      </a:lnTo>
                      <a:lnTo>
                        <a:pt x="265" y="296"/>
                      </a:lnTo>
                      <a:lnTo>
                        <a:pt x="264" y="304"/>
                      </a:lnTo>
                      <a:lnTo>
                        <a:pt x="261" y="310"/>
                      </a:lnTo>
                      <a:lnTo>
                        <a:pt x="257" y="318"/>
                      </a:lnTo>
                      <a:lnTo>
                        <a:pt x="253" y="325"/>
                      </a:lnTo>
                      <a:lnTo>
                        <a:pt x="250" y="332"/>
                      </a:lnTo>
                      <a:lnTo>
                        <a:pt x="245" y="339"/>
                      </a:lnTo>
                      <a:lnTo>
                        <a:pt x="241" y="347"/>
                      </a:lnTo>
                      <a:lnTo>
                        <a:pt x="238" y="354"/>
                      </a:lnTo>
                      <a:lnTo>
                        <a:pt x="234" y="361"/>
                      </a:lnTo>
                      <a:lnTo>
                        <a:pt x="229" y="367"/>
                      </a:lnTo>
                      <a:lnTo>
                        <a:pt x="224" y="375"/>
                      </a:lnTo>
                      <a:lnTo>
                        <a:pt x="219" y="382"/>
                      </a:lnTo>
                      <a:lnTo>
                        <a:pt x="216" y="389"/>
                      </a:lnTo>
                      <a:lnTo>
                        <a:pt x="211" y="395"/>
                      </a:lnTo>
                      <a:lnTo>
                        <a:pt x="206" y="402"/>
                      </a:lnTo>
                      <a:lnTo>
                        <a:pt x="201" y="409"/>
                      </a:lnTo>
                      <a:lnTo>
                        <a:pt x="198" y="416"/>
                      </a:lnTo>
                      <a:lnTo>
                        <a:pt x="191" y="421"/>
                      </a:lnTo>
                      <a:lnTo>
                        <a:pt x="187" y="428"/>
                      </a:lnTo>
                      <a:lnTo>
                        <a:pt x="182" y="433"/>
                      </a:lnTo>
                      <a:lnTo>
                        <a:pt x="177" y="440"/>
                      </a:lnTo>
                      <a:lnTo>
                        <a:pt x="172" y="445"/>
                      </a:lnTo>
                      <a:lnTo>
                        <a:pt x="167" y="451"/>
                      </a:lnTo>
                      <a:lnTo>
                        <a:pt x="162" y="457"/>
                      </a:lnTo>
                      <a:lnTo>
                        <a:pt x="159" y="463"/>
                      </a:lnTo>
                      <a:lnTo>
                        <a:pt x="150" y="474"/>
                      </a:lnTo>
                      <a:lnTo>
                        <a:pt x="142" y="485"/>
                      </a:lnTo>
                      <a:lnTo>
                        <a:pt x="134" y="496"/>
                      </a:lnTo>
                      <a:lnTo>
                        <a:pt x="130" y="507"/>
                      </a:lnTo>
                      <a:lnTo>
                        <a:pt x="124" y="515"/>
                      </a:lnTo>
                      <a:lnTo>
                        <a:pt x="120" y="525"/>
                      </a:lnTo>
                      <a:lnTo>
                        <a:pt x="116" y="534"/>
                      </a:lnTo>
                      <a:lnTo>
                        <a:pt x="116" y="543"/>
                      </a:lnTo>
                      <a:lnTo>
                        <a:pt x="115" y="551"/>
                      </a:lnTo>
                      <a:lnTo>
                        <a:pt x="117" y="558"/>
                      </a:lnTo>
                      <a:lnTo>
                        <a:pt x="121" y="565"/>
                      </a:lnTo>
                      <a:lnTo>
                        <a:pt x="127" y="574"/>
                      </a:lnTo>
                      <a:lnTo>
                        <a:pt x="132" y="578"/>
                      </a:lnTo>
                      <a:lnTo>
                        <a:pt x="138" y="585"/>
                      </a:lnTo>
                      <a:lnTo>
                        <a:pt x="144" y="588"/>
                      </a:lnTo>
                      <a:lnTo>
                        <a:pt x="151" y="593"/>
                      </a:lnTo>
                      <a:lnTo>
                        <a:pt x="157" y="595"/>
                      </a:lnTo>
                      <a:lnTo>
                        <a:pt x="164" y="599"/>
                      </a:lnTo>
                      <a:lnTo>
                        <a:pt x="170" y="602"/>
                      </a:lnTo>
                      <a:lnTo>
                        <a:pt x="177" y="604"/>
                      </a:lnTo>
                      <a:lnTo>
                        <a:pt x="189" y="606"/>
                      </a:lnTo>
                      <a:lnTo>
                        <a:pt x="201" y="608"/>
                      </a:lnTo>
                      <a:lnTo>
                        <a:pt x="213" y="609"/>
                      </a:lnTo>
                      <a:lnTo>
                        <a:pt x="227" y="611"/>
                      </a:lnTo>
                      <a:lnTo>
                        <a:pt x="238" y="611"/>
                      </a:lnTo>
                      <a:lnTo>
                        <a:pt x="249" y="614"/>
                      </a:lnTo>
                      <a:lnTo>
                        <a:pt x="258" y="617"/>
                      </a:lnTo>
                      <a:lnTo>
                        <a:pt x="268" y="623"/>
                      </a:lnTo>
                      <a:lnTo>
                        <a:pt x="275" y="631"/>
                      </a:lnTo>
                      <a:lnTo>
                        <a:pt x="284" y="642"/>
                      </a:lnTo>
                      <a:lnTo>
                        <a:pt x="286" y="648"/>
                      </a:lnTo>
                      <a:lnTo>
                        <a:pt x="290" y="656"/>
                      </a:lnTo>
                      <a:lnTo>
                        <a:pt x="292" y="663"/>
                      </a:lnTo>
                      <a:lnTo>
                        <a:pt x="295" y="674"/>
                      </a:lnTo>
                      <a:lnTo>
                        <a:pt x="295" y="683"/>
                      </a:lnTo>
                      <a:lnTo>
                        <a:pt x="295" y="693"/>
                      </a:lnTo>
                      <a:lnTo>
                        <a:pt x="293" y="702"/>
                      </a:lnTo>
                      <a:lnTo>
                        <a:pt x="292" y="713"/>
                      </a:lnTo>
                      <a:lnTo>
                        <a:pt x="289" y="723"/>
                      </a:lnTo>
                      <a:lnTo>
                        <a:pt x="285" y="734"/>
                      </a:lnTo>
                      <a:lnTo>
                        <a:pt x="280" y="744"/>
                      </a:lnTo>
                      <a:lnTo>
                        <a:pt x="276" y="754"/>
                      </a:lnTo>
                      <a:lnTo>
                        <a:pt x="269" y="763"/>
                      </a:lnTo>
                      <a:lnTo>
                        <a:pt x="263" y="774"/>
                      </a:lnTo>
                      <a:lnTo>
                        <a:pt x="256" y="782"/>
                      </a:lnTo>
                      <a:lnTo>
                        <a:pt x="250" y="793"/>
                      </a:lnTo>
                      <a:lnTo>
                        <a:pt x="242" y="802"/>
                      </a:lnTo>
                      <a:lnTo>
                        <a:pt x="235" y="812"/>
                      </a:lnTo>
                      <a:lnTo>
                        <a:pt x="228" y="820"/>
                      </a:lnTo>
                      <a:lnTo>
                        <a:pt x="221" y="830"/>
                      </a:lnTo>
                      <a:lnTo>
                        <a:pt x="212" y="837"/>
                      </a:lnTo>
                      <a:lnTo>
                        <a:pt x="204" y="845"/>
                      </a:lnTo>
                      <a:lnTo>
                        <a:pt x="195" y="853"/>
                      </a:lnTo>
                      <a:lnTo>
                        <a:pt x="188" y="861"/>
                      </a:lnTo>
                      <a:lnTo>
                        <a:pt x="181" y="867"/>
                      </a:lnTo>
                      <a:lnTo>
                        <a:pt x="173" y="873"/>
                      </a:lnTo>
                      <a:lnTo>
                        <a:pt x="166" y="879"/>
                      </a:lnTo>
                      <a:lnTo>
                        <a:pt x="161" y="886"/>
                      </a:lnTo>
                      <a:lnTo>
                        <a:pt x="154" y="889"/>
                      </a:lnTo>
                      <a:lnTo>
                        <a:pt x="149" y="894"/>
                      </a:lnTo>
                      <a:lnTo>
                        <a:pt x="145" y="898"/>
                      </a:lnTo>
                      <a:lnTo>
                        <a:pt x="142" y="903"/>
                      </a:lnTo>
                      <a:lnTo>
                        <a:pt x="136" y="906"/>
                      </a:lnTo>
                      <a:lnTo>
                        <a:pt x="134" y="909"/>
                      </a:lnTo>
                      <a:lnTo>
                        <a:pt x="136" y="905"/>
                      </a:lnTo>
                      <a:lnTo>
                        <a:pt x="142" y="899"/>
                      </a:lnTo>
                      <a:lnTo>
                        <a:pt x="145" y="893"/>
                      </a:lnTo>
                      <a:lnTo>
                        <a:pt x="150" y="888"/>
                      </a:lnTo>
                      <a:lnTo>
                        <a:pt x="155" y="881"/>
                      </a:lnTo>
                      <a:lnTo>
                        <a:pt x="162" y="875"/>
                      </a:lnTo>
                      <a:lnTo>
                        <a:pt x="168" y="866"/>
                      </a:lnTo>
                      <a:lnTo>
                        <a:pt x="176" y="858"/>
                      </a:lnTo>
                      <a:lnTo>
                        <a:pt x="183" y="849"/>
                      </a:lnTo>
                      <a:lnTo>
                        <a:pt x="190" y="841"/>
                      </a:lnTo>
                      <a:lnTo>
                        <a:pt x="198" y="830"/>
                      </a:lnTo>
                      <a:lnTo>
                        <a:pt x="205" y="820"/>
                      </a:lnTo>
                      <a:lnTo>
                        <a:pt x="212" y="810"/>
                      </a:lnTo>
                      <a:lnTo>
                        <a:pt x="221" y="801"/>
                      </a:lnTo>
                      <a:lnTo>
                        <a:pt x="227" y="790"/>
                      </a:lnTo>
                      <a:lnTo>
                        <a:pt x="234" y="779"/>
                      </a:lnTo>
                      <a:lnTo>
                        <a:pt x="240" y="768"/>
                      </a:lnTo>
                      <a:lnTo>
                        <a:pt x="246" y="758"/>
                      </a:lnTo>
                      <a:lnTo>
                        <a:pt x="251" y="747"/>
                      </a:lnTo>
                      <a:lnTo>
                        <a:pt x="257" y="737"/>
                      </a:lnTo>
                      <a:lnTo>
                        <a:pt x="261" y="728"/>
                      </a:lnTo>
                      <a:lnTo>
                        <a:pt x="265" y="719"/>
                      </a:lnTo>
                      <a:lnTo>
                        <a:pt x="267" y="710"/>
                      </a:lnTo>
                      <a:lnTo>
                        <a:pt x="269" y="702"/>
                      </a:lnTo>
                      <a:lnTo>
                        <a:pt x="269" y="695"/>
                      </a:lnTo>
                      <a:lnTo>
                        <a:pt x="270" y="689"/>
                      </a:lnTo>
                      <a:lnTo>
                        <a:pt x="265" y="678"/>
                      </a:lnTo>
                      <a:lnTo>
                        <a:pt x="257" y="671"/>
                      </a:lnTo>
                      <a:lnTo>
                        <a:pt x="250" y="667"/>
                      </a:lnTo>
                      <a:lnTo>
                        <a:pt x="242" y="665"/>
                      </a:lnTo>
                      <a:lnTo>
                        <a:pt x="235" y="662"/>
                      </a:lnTo>
                      <a:lnTo>
                        <a:pt x="229" y="661"/>
                      </a:lnTo>
                      <a:lnTo>
                        <a:pt x="222" y="660"/>
                      </a:lnTo>
                      <a:lnTo>
                        <a:pt x="215" y="659"/>
                      </a:lnTo>
                      <a:lnTo>
                        <a:pt x="207" y="659"/>
                      </a:lnTo>
                      <a:lnTo>
                        <a:pt x="200" y="659"/>
                      </a:lnTo>
                      <a:lnTo>
                        <a:pt x="191" y="657"/>
                      </a:lnTo>
                      <a:lnTo>
                        <a:pt x="184" y="657"/>
                      </a:lnTo>
                      <a:lnTo>
                        <a:pt x="177" y="657"/>
                      </a:lnTo>
                      <a:lnTo>
                        <a:pt x="170" y="657"/>
                      </a:lnTo>
                      <a:lnTo>
                        <a:pt x="162" y="656"/>
                      </a:lnTo>
                      <a:lnTo>
                        <a:pt x="155" y="656"/>
                      </a:lnTo>
                      <a:lnTo>
                        <a:pt x="148" y="656"/>
                      </a:lnTo>
                      <a:lnTo>
                        <a:pt x="142" y="656"/>
                      </a:lnTo>
                      <a:lnTo>
                        <a:pt x="134" y="654"/>
                      </a:lnTo>
                      <a:lnTo>
                        <a:pt x="127" y="653"/>
                      </a:lnTo>
                      <a:lnTo>
                        <a:pt x="121" y="651"/>
                      </a:lnTo>
                      <a:lnTo>
                        <a:pt x="116" y="650"/>
                      </a:lnTo>
                      <a:lnTo>
                        <a:pt x="105" y="644"/>
                      </a:lnTo>
                      <a:lnTo>
                        <a:pt x="97" y="637"/>
                      </a:lnTo>
                      <a:lnTo>
                        <a:pt x="88" y="626"/>
                      </a:lnTo>
                      <a:lnTo>
                        <a:pt x="83" y="615"/>
                      </a:lnTo>
                      <a:lnTo>
                        <a:pt x="81" y="606"/>
                      </a:lnTo>
                      <a:lnTo>
                        <a:pt x="81" y="599"/>
                      </a:lnTo>
                      <a:lnTo>
                        <a:pt x="81" y="589"/>
                      </a:lnTo>
                      <a:lnTo>
                        <a:pt x="82" y="581"/>
                      </a:lnTo>
                      <a:lnTo>
                        <a:pt x="82" y="570"/>
                      </a:lnTo>
                      <a:lnTo>
                        <a:pt x="85" y="559"/>
                      </a:lnTo>
                      <a:lnTo>
                        <a:pt x="87" y="548"/>
                      </a:lnTo>
                      <a:lnTo>
                        <a:pt x="92" y="537"/>
                      </a:lnTo>
                      <a:lnTo>
                        <a:pt x="96" y="525"/>
                      </a:lnTo>
                      <a:lnTo>
                        <a:pt x="100" y="514"/>
                      </a:lnTo>
                      <a:lnTo>
                        <a:pt x="103" y="507"/>
                      </a:lnTo>
                      <a:lnTo>
                        <a:pt x="107" y="502"/>
                      </a:lnTo>
                      <a:lnTo>
                        <a:pt x="110" y="496"/>
                      </a:lnTo>
                      <a:lnTo>
                        <a:pt x="114" y="491"/>
                      </a:lnTo>
                      <a:lnTo>
                        <a:pt x="116" y="484"/>
                      </a:lnTo>
                      <a:lnTo>
                        <a:pt x="120" y="479"/>
                      </a:lnTo>
                      <a:lnTo>
                        <a:pt x="124" y="472"/>
                      </a:lnTo>
                      <a:lnTo>
                        <a:pt x="127" y="467"/>
                      </a:lnTo>
                      <a:lnTo>
                        <a:pt x="131" y="460"/>
                      </a:lnTo>
                      <a:lnTo>
                        <a:pt x="134" y="455"/>
                      </a:lnTo>
                      <a:lnTo>
                        <a:pt x="138" y="447"/>
                      </a:lnTo>
                      <a:lnTo>
                        <a:pt x="143" y="443"/>
                      </a:lnTo>
                      <a:lnTo>
                        <a:pt x="147" y="435"/>
                      </a:lnTo>
                      <a:lnTo>
                        <a:pt x="150" y="430"/>
                      </a:lnTo>
                      <a:lnTo>
                        <a:pt x="154" y="423"/>
                      </a:lnTo>
                      <a:lnTo>
                        <a:pt x="159" y="418"/>
                      </a:lnTo>
                      <a:lnTo>
                        <a:pt x="162" y="412"/>
                      </a:lnTo>
                      <a:lnTo>
                        <a:pt x="167" y="406"/>
                      </a:lnTo>
                      <a:lnTo>
                        <a:pt x="171" y="400"/>
                      </a:lnTo>
                      <a:lnTo>
                        <a:pt x="176" y="395"/>
                      </a:lnTo>
                      <a:lnTo>
                        <a:pt x="179" y="388"/>
                      </a:lnTo>
                      <a:lnTo>
                        <a:pt x="183" y="382"/>
                      </a:lnTo>
                      <a:lnTo>
                        <a:pt x="187" y="376"/>
                      </a:lnTo>
                      <a:lnTo>
                        <a:pt x="190" y="370"/>
                      </a:lnTo>
                      <a:lnTo>
                        <a:pt x="194" y="362"/>
                      </a:lnTo>
                      <a:lnTo>
                        <a:pt x="198" y="356"/>
                      </a:lnTo>
                      <a:lnTo>
                        <a:pt x="201" y="350"/>
                      </a:lnTo>
                      <a:lnTo>
                        <a:pt x="206" y="344"/>
                      </a:lnTo>
                      <a:lnTo>
                        <a:pt x="208" y="337"/>
                      </a:lnTo>
                      <a:lnTo>
                        <a:pt x="212" y="331"/>
                      </a:lnTo>
                      <a:lnTo>
                        <a:pt x="216" y="325"/>
                      </a:lnTo>
                      <a:lnTo>
                        <a:pt x="219" y="319"/>
                      </a:lnTo>
                      <a:lnTo>
                        <a:pt x="225" y="307"/>
                      </a:lnTo>
                      <a:lnTo>
                        <a:pt x="232" y="294"/>
                      </a:lnTo>
                      <a:lnTo>
                        <a:pt x="235" y="281"/>
                      </a:lnTo>
                      <a:lnTo>
                        <a:pt x="239" y="269"/>
                      </a:lnTo>
                      <a:lnTo>
                        <a:pt x="242" y="257"/>
                      </a:lnTo>
                      <a:lnTo>
                        <a:pt x="246" y="246"/>
                      </a:lnTo>
                      <a:lnTo>
                        <a:pt x="246" y="234"/>
                      </a:lnTo>
                      <a:lnTo>
                        <a:pt x="247" y="222"/>
                      </a:lnTo>
                      <a:lnTo>
                        <a:pt x="246" y="210"/>
                      </a:lnTo>
                      <a:lnTo>
                        <a:pt x="246" y="199"/>
                      </a:lnTo>
                      <a:lnTo>
                        <a:pt x="241" y="185"/>
                      </a:lnTo>
                      <a:lnTo>
                        <a:pt x="238" y="174"/>
                      </a:lnTo>
                      <a:lnTo>
                        <a:pt x="232" y="163"/>
                      </a:lnTo>
                      <a:lnTo>
                        <a:pt x="227" y="152"/>
                      </a:lnTo>
                      <a:lnTo>
                        <a:pt x="219" y="142"/>
                      </a:lnTo>
                      <a:lnTo>
                        <a:pt x="212" y="131"/>
                      </a:lnTo>
                      <a:lnTo>
                        <a:pt x="204" y="121"/>
                      </a:lnTo>
                      <a:lnTo>
                        <a:pt x="195" y="112"/>
                      </a:lnTo>
                      <a:lnTo>
                        <a:pt x="185" y="103"/>
                      </a:lnTo>
                      <a:lnTo>
                        <a:pt x="176" y="94"/>
                      </a:lnTo>
                      <a:lnTo>
                        <a:pt x="165" y="86"/>
                      </a:lnTo>
                      <a:lnTo>
                        <a:pt x="155" y="78"/>
                      </a:lnTo>
                      <a:lnTo>
                        <a:pt x="144" y="71"/>
                      </a:lnTo>
                      <a:lnTo>
                        <a:pt x="133" y="64"/>
                      </a:lnTo>
                      <a:lnTo>
                        <a:pt x="122" y="57"/>
                      </a:lnTo>
                      <a:lnTo>
                        <a:pt x="113" y="52"/>
                      </a:lnTo>
                      <a:lnTo>
                        <a:pt x="102" y="44"/>
                      </a:lnTo>
                      <a:lnTo>
                        <a:pt x="91" y="38"/>
                      </a:lnTo>
                      <a:lnTo>
                        <a:pt x="80" y="32"/>
                      </a:lnTo>
                      <a:lnTo>
                        <a:pt x="69" y="29"/>
                      </a:lnTo>
                      <a:lnTo>
                        <a:pt x="58" y="24"/>
                      </a:lnTo>
                      <a:lnTo>
                        <a:pt x="50" y="19"/>
                      </a:lnTo>
                      <a:lnTo>
                        <a:pt x="41" y="15"/>
                      </a:lnTo>
                      <a:lnTo>
                        <a:pt x="34" y="13"/>
                      </a:lnTo>
                      <a:lnTo>
                        <a:pt x="26" y="9"/>
                      </a:lnTo>
                      <a:lnTo>
                        <a:pt x="20" y="7"/>
                      </a:lnTo>
                      <a:lnTo>
                        <a:pt x="12" y="4"/>
                      </a:lnTo>
                      <a:lnTo>
                        <a:pt x="9" y="3"/>
                      </a:ln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2" name="Freeform 378"/>
                <p:cNvSpPr>
                  <a:spLocks/>
                </p:cNvSpPr>
                <p:nvPr/>
              </p:nvSpPr>
              <p:spPr bwMode="auto">
                <a:xfrm>
                  <a:off x="4073" y="3910"/>
                  <a:ext cx="514" cy="125"/>
                </a:xfrm>
                <a:custGeom>
                  <a:avLst/>
                  <a:gdLst>
                    <a:gd name="T0" fmla="*/ 1018 w 1029"/>
                    <a:gd name="T1" fmla="*/ 10 h 250"/>
                    <a:gd name="T2" fmla="*/ 998 w 1029"/>
                    <a:gd name="T3" fmla="*/ 30 h 250"/>
                    <a:gd name="T4" fmla="*/ 966 w 1029"/>
                    <a:gd name="T5" fmla="*/ 61 h 250"/>
                    <a:gd name="T6" fmla="*/ 928 w 1029"/>
                    <a:gd name="T7" fmla="*/ 92 h 250"/>
                    <a:gd name="T8" fmla="*/ 903 w 1029"/>
                    <a:gd name="T9" fmla="*/ 110 h 250"/>
                    <a:gd name="T10" fmla="*/ 872 w 1029"/>
                    <a:gd name="T11" fmla="*/ 130 h 250"/>
                    <a:gd name="T12" fmla="*/ 841 w 1029"/>
                    <a:gd name="T13" fmla="*/ 148 h 250"/>
                    <a:gd name="T14" fmla="*/ 805 w 1029"/>
                    <a:gd name="T15" fmla="*/ 167 h 250"/>
                    <a:gd name="T16" fmla="*/ 765 w 1029"/>
                    <a:gd name="T17" fmla="*/ 184 h 250"/>
                    <a:gd name="T18" fmla="*/ 724 w 1029"/>
                    <a:gd name="T19" fmla="*/ 203 h 250"/>
                    <a:gd name="T20" fmla="*/ 679 w 1029"/>
                    <a:gd name="T21" fmla="*/ 218 h 250"/>
                    <a:gd name="T22" fmla="*/ 631 w 1029"/>
                    <a:gd name="T23" fmla="*/ 233 h 250"/>
                    <a:gd name="T24" fmla="*/ 577 w 1029"/>
                    <a:gd name="T25" fmla="*/ 241 h 250"/>
                    <a:gd name="T26" fmla="*/ 524 w 1029"/>
                    <a:gd name="T27" fmla="*/ 248 h 250"/>
                    <a:gd name="T28" fmla="*/ 469 w 1029"/>
                    <a:gd name="T29" fmla="*/ 250 h 250"/>
                    <a:gd name="T30" fmla="*/ 415 w 1029"/>
                    <a:gd name="T31" fmla="*/ 249 h 250"/>
                    <a:gd name="T32" fmla="*/ 360 w 1029"/>
                    <a:gd name="T33" fmla="*/ 245 h 250"/>
                    <a:gd name="T34" fmla="*/ 307 w 1029"/>
                    <a:gd name="T35" fmla="*/ 239 h 250"/>
                    <a:gd name="T36" fmla="*/ 256 w 1029"/>
                    <a:gd name="T37" fmla="*/ 232 h 250"/>
                    <a:gd name="T38" fmla="*/ 207 w 1029"/>
                    <a:gd name="T39" fmla="*/ 223 h 250"/>
                    <a:gd name="T40" fmla="*/ 162 w 1029"/>
                    <a:gd name="T41" fmla="*/ 214 h 250"/>
                    <a:gd name="T42" fmla="*/ 121 w 1029"/>
                    <a:gd name="T43" fmla="*/ 204 h 250"/>
                    <a:gd name="T44" fmla="*/ 85 w 1029"/>
                    <a:gd name="T45" fmla="*/ 195 h 250"/>
                    <a:gd name="T46" fmla="*/ 54 w 1029"/>
                    <a:gd name="T47" fmla="*/ 186 h 250"/>
                    <a:gd name="T48" fmla="*/ 24 w 1029"/>
                    <a:gd name="T49" fmla="*/ 177 h 250"/>
                    <a:gd name="T50" fmla="*/ 0 w 1029"/>
                    <a:gd name="T51" fmla="*/ 171 h 250"/>
                    <a:gd name="T52" fmla="*/ 10 w 1029"/>
                    <a:gd name="T53" fmla="*/ 171 h 250"/>
                    <a:gd name="T54" fmla="*/ 46 w 1029"/>
                    <a:gd name="T55" fmla="*/ 176 h 250"/>
                    <a:gd name="T56" fmla="*/ 76 w 1029"/>
                    <a:gd name="T57" fmla="*/ 180 h 250"/>
                    <a:gd name="T58" fmla="*/ 113 w 1029"/>
                    <a:gd name="T59" fmla="*/ 184 h 250"/>
                    <a:gd name="T60" fmla="*/ 155 w 1029"/>
                    <a:gd name="T61" fmla="*/ 189 h 250"/>
                    <a:gd name="T62" fmla="*/ 200 w 1029"/>
                    <a:gd name="T63" fmla="*/ 194 h 250"/>
                    <a:gd name="T64" fmla="*/ 249 w 1029"/>
                    <a:gd name="T65" fmla="*/ 199 h 250"/>
                    <a:gd name="T66" fmla="*/ 297 w 1029"/>
                    <a:gd name="T67" fmla="*/ 203 h 250"/>
                    <a:gd name="T68" fmla="*/ 348 w 1029"/>
                    <a:gd name="T69" fmla="*/ 206 h 250"/>
                    <a:gd name="T70" fmla="*/ 398 w 1029"/>
                    <a:gd name="T71" fmla="*/ 209 h 250"/>
                    <a:gd name="T72" fmla="*/ 446 w 1029"/>
                    <a:gd name="T73" fmla="*/ 211 h 250"/>
                    <a:gd name="T74" fmla="*/ 492 w 1029"/>
                    <a:gd name="T75" fmla="*/ 211 h 250"/>
                    <a:gd name="T76" fmla="*/ 535 w 1029"/>
                    <a:gd name="T77" fmla="*/ 210 h 250"/>
                    <a:gd name="T78" fmla="*/ 573 w 1029"/>
                    <a:gd name="T79" fmla="*/ 208 h 250"/>
                    <a:gd name="T80" fmla="*/ 607 w 1029"/>
                    <a:gd name="T81" fmla="*/ 203 h 250"/>
                    <a:gd name="T82" fmla="*/ 637 w 1029"/>
                    <a:gd name="T83" fmla="*/ 193 h 250"/>
                    <a:gd name="T84" fmla="*/ 671 w 1029"/>
                    <a:gd name="T85" fmla="*/ 182 h 250"/>
                    <a:gd name="T86" fmla="*/ 707 w 1029"/>
                    <a:gd name="T87" fmla="*/ 169 h 250"/>
                    <a:gd name="T88" fmla="*/ 742 w 1029"/>
                    <a:gd name="T89" fmla="*/ 154 h 250"/>
                    <a:gd name="T90" fmla="*/ 778 w 1029"/>
                    <a:gd name="T91" fmla="*/ 137 h 250"/>
                    <a:gd name="T92" fmla="*/ 813 w 1029"/>
                    <a:gd name="T93" fmla="*/ 120 h 250"/>
                    <a:gd name="T94" fmla="*/ 848 w 1029"/>
                    <a:gd name="T95" fmla="*/ 103 h 250"/>
                    <a:gd name="T96" fmla="*/ 882 w 1029"/>
                    <a:gd name="T97" fmla="*/ 86 h 250"/>
                    <a:gd name="T98" fmla="*/ 912 w 1029"/>
                    <a:gd name="T99" fmla="*/ 68 h 250"/>
                    <a:gd name="T100" fmla="*/ 940 w 1029"/>
                    <a:gd name="T101" fmla="*/ 51 h 250"/>
                    <a:gd name="T102" fmla="*/ 966 w 1029"/>
                    <a:gd name="T103" fmla="*/ 36 h 250"/>
                    <a:gd name="T104" fmla="*/ 992 w 1029"/>
                    <a:gd name="T105" fmla="*/ 19 h 250"/>
                    <a:gd name="T106" fmla="*/ 1025 w 1029"/>
                    <a:gd name="T107" fmla="*/ 1 h 2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029" h="250">
                      <a:moveTo>
                        <a:pt x="1029" y="0"/>
                      </a:moveTo>
                      <a:lnTo>
                        <a:pt x="1026" y="1"/>
                      </a:lnTo>
                      <a:lnTo>
                        <a:pt x="1023" y="6"/>
                      </a:lnTo>
                      <a:lnTo>
                        <a:pt x="1018" y="10"/>
                      </a:lnTo>
                      <a:lnTo>
                        <a:pt x="1014" y="13"/>
                      </a:lnTo>
                      <a:lnTo>
                        <a:pt x="1009" y="18"/>
                      </a:lnTo>
                      <a:lnTo>
                        <a:pt x="1006" y="25"/>
                      </a:lnTo>
                      <a:lnTo>
                        <a:pt x="998" y="30"/>
                      </a:lnTo>
                      <a:lnTo>
                        <a:pt x="991" y="38"/>
                      </a:lnTo>
                      <a:lnTo>
                        <a:pt x="983" y="45"/>
                      </a:lnTo>
                      <a:lnTo>
                        <a:pt x="975" y="53"/>
                      </a:lnTo>
                      <a:lnTo>
                        <a:pt x="966" y="61"/>
                      </a:lnTo>
                      <a:lnTo>
                        <a:pt x="957" y="70"/>
                      </a:lnTo>
                      <a:lnTo>
                        <a:pt x="946" y="79"/>
                      </a:lnTo>
                      <a:lnTo>
                        <a:pt x="935" y="89"/>
                      </a:lnTo>
                      <a:lnTo>
                        <a:pt x="928" y="92"/>
                      </a:lnTo>
                      <a:lnTo>
                        <a:pt x="922" y="97"/>
                      </a:lnTo>
                      <a:lnTo>
                        <a:pt x="916" y="102"/>
                      </a:lnTo>
                      <a:lnTo>
                        <a:pt x="910" y="107"/>
                      </a:lnTo>
                      <a:lnTo>
                        <a:pt x="903" y="110"/>
                      </a:lnTo>
                      <a:lnTo>
                        <a:pt x="895" y="115"/>
                      </a:lnTo>
                      <a:lnTo>
                        <a:pt x="888" y="120"/>
                      </a:lnTo>
                      <a:lnTo>
                        <a:pt x="881" y="126"/>
                      </a:lnTo>
                      <a:lnTo>
                        <a:pt x="872" y="130"/>
                      </a:lnTo>
                      <a:lnTo>
                        <a:pt x="865" y="135"/>
                      </a:lnTo>
                      <a:lnTo>
                        <a:pt x="856" y="140"/>
                      </a:lnTo>
                      <a:lnTo>
                        <a:pt x="849" y="144"/>
                      </a:lnTo>
                      <a:lnTo>
                        <a:pt x="841" y="148"/>
                      </a:lnTo>
                      <a:lnTo>
                        <a:pt x="832" y="154"/>
                      </a:lnTo>
                      <a:lnTo>
                        <a:pt x="824" y="158"/>
                      </a:lnTo>
                      <a:lnTo>
                        <a:pt x="815" y="164"/>
                      </a:lnTo>
                      <a:lnTo>
                        <a:pt x="805" y="167"/>
                      </a:lnTo>
                      <a:lnTo>
                        <a:pt x="796" y="172"/>
                      </a:lnTo>
                      <a:lnTo>
                        <a:pt x="786" y="176"/>
                      </a:lnTo>
                      <a:lnTo>
                        <a:pt x="776" y="181"/>
                      </a:lnTo>
                      <a:lnTo>
                        <a:pt x="765" y="184"/>
                      </a:lnTo>
                      <a:lnTo>
                        <a:pt x="756" y="189"/>
                      </a:lnTo>
                      <a:lnTo>
                        <a:pt x="745" y="194"/>
                      </a:lnTo>
                      <a:lnTo>
                        <a:pt x="736" y="199"/>
                      </a:lnTo>
                      <a:lnTo>
                        <a:pt x="724" y="203"/>
                      </a:lnTo>
                      <a:lnTo>
                        <a:pt x="713" y="206"/>
                      </a:lnTo>
                      <a:lnTo>
                        <a:pt x="702" y="210"/>
                      </a:lnTo>
                      <a:lnTo>
                        <a:pt x="691" y="215"/>
                      </a:lnTo>
                      <a:lnTo>
                        <a:pt x="679" y="218"/>
                      </a:lnTo>
                      <a:lnTo>
                        <a:pt x="667" y="222"/>
                      </a:lnTo>
                      <a:lnTo>
                        <a:pt x="655" y="226"/>
                      </a:lnTo>
                      <a:lnTo>
                        <a:pt x="644" y="231"/>
                      </a:lnTo>
                      <a:lnTo>
                        <a:pt x="631" y="233"/>
                      </a:lnTo>
                      <a:lnTo>
                        <a:pt x="617" y="235"/>
                      </a:lnTo>
                      <a:lnTo>
                        <a:pt x="604" y="238"/>
                      </a:lnTo>
                      <a:lnTo>
                        <a:pt x="591" y="240"/>
                      </a:lnTo>
                      <a:lnTo>
                        <a:pt x="577" y="241"/>
                      </a:lnTo>
                      <a:lnTo>
                        <a:pt x="564" y="244"/>
                      </a:lnTo>
                      <a:lnTo>
                        <a:pt x="551" y="245"/>
                      </a:lnTo>
                      <a:lnTo>
                        <a:pt x="539" y="248"/>
                      </a:lnTo>
                      <a:lnTo>
                        <a:pt x="524" y="248"/>
                      </a:lnTo>
                      <a:lnTo>
                        <a:pt x="511" y="249"/>
                      </a:lnTo>
                      <a:lnTo>
                        <a:pt x="497" y="249"/>
                      </a:lnTo>
                      <a:lnTo>
                        <a:pt x="484" y="250"/>
                      </a:lnTo>
                      <a:lnTo>
                        <a:pt x="469" y="250"/>
                      </a:lnTo>
                      <a:lnTo>
                        <a:pt x="456" y="250"/>
                      </a:lnTo>
                      <a:lnTo>
                        <a:pt x="443" y="250"/>
                      </a:lnTo>
                      <a:lnTo>
                        <a:pt x="429" y="250"/>
                      </a:lnTo>
                      <a:lnTo>
                        <a:pt x="415" y="249"/>
                      </a:lnTo>
                      <a:lnTo>
                        <a:pt x="401" y="248"/>
                      </a:lnTo>
                      <a:lnTo>
                        <a:pt x="388" y="246"/>
                      </a:lnTo>
                      <a:lnTo>
                        <a:pt x="375" y="246"/>
                      </a:lnTo>
                      <a:lnTo>
                        <a:pt x="360" y="245"/>
                      </a:lnTo>
                      <a:lnTo>
                        <a:pt x="347" y="244"/>
                      </a:lnTo>
                      <a:lnTo>
                        <a:pt x="333" y="243"/>
                      </a:lnTo>
                      <a:lnTo>
                        <a:pt x="321" y="241"/>
                      </a:lnTo>
                      <a:lnTo>
                        <a:pt x="307" y="239"/>
                      </a:lnTo>
                      <a:lnTo>
                        <a:pt x="295" y="238"/>
                      </a:lnTo>
                      <a:lnTo>
                        <a:pt x="281" y="235"/>
                      </a:lnTo>
                      <a:lnTo>
                        <a:pt x="269" y="234"/>
                      </a:lnTo>
                      <a:lnTo>
                        <a:pt x="256" y="232"/>
                      </a:lnTo>
                      <a:lnTo>
                        <a:pt x="244" y="231"/>
                      </a:lnTo>
                      <a:lnTo>
                        <a:pt x="232" y="228"/>
                      </a:lnTo>
                      <a:lnTo>
                        <a:pt x="221" y="227"/>
                      </a:lnTo>
                      <a:lnTo>
                        <a:pt x="207" y="223"/>
                      </a:lnTo>
                      <a:lnTo>
                        <a:pt x="195" y="221"/>
                      </a:lnTo>
                      <a:lnTo>
                        <a:pt x="184" y="218"/>
                      </a:lnTo>
                      <a:lnTo>
                        <a:pt x="173" y="217"/>
                      </a:lnTo>
                      <a:lnTo>
                        <a:pt x="162" y="214"/>
                      </a:lnTo>
                      <a:lnTo>
                        <a:pt x="151" y="211"/>
                      </a:lnTo>
                      <a:lnTo>
                        <a:pt x="142" y="209"/>
                      </a:lnTo>
                      <a:lnTo>
                        <a:pt x="132" y="208"/>
                      </a:lnTo>
                      <a:lnTo>
                        <a:pt x="121" y="204"/>
                      </a:lnTo>
                      <a:lnTo>
                        <a:pt x="111" y="203"/>
                      </a:lnTo>
                      <a:lnTo>
                        <a:pt x="102" y="199"/>
                      </a:lnTo>
                      <a:lnTo>
                        <a:pt x="93" y="198"/>
                      </a:lnTo>
                      <a:lnTo>
                        <a:pt x="85" y="195"/>
                      </a:lnTo>
                      <a:lnTo>
                        <a:pt x="76" y="193"/>
                      </a:lnTo>
                      <a:lnTo>
                        <a:pt x="69" y="191"/>
                      </a:lnTo>
                      <a:lnTo>
                        <a:pt x="62" y="189"/>
                      </a:lnTo>
                      <a:lnTo>
                        <a:pt x="54" y="186"/>
                      </a:lnTo>
                      <a:lnTo>
                        <a:pt x="47" y="184"/>
                      </a:lnTo>
                      <a:lnTo>
                        <a:pt x="40" y="182"/>
                      </a:lnTo>
                      <a:lnTo>
                        <a:pt x="35" y="181"/>
                      </a:lnTo>
                      <a:lnTo>
                        <a:pt x="24" y="177"/>
                      </a:lnTo>
                      <a:lnTo>
                        <a:pt x="16" y="176"/>
                      </a:lnTo>
                      <a:lnTo>
                        <a:pt x="7" y="172"/>
                      </a:lnTo>
                      <a:lnTo>
                        <a:pt x="3" y="171"/>
                      </a:lnTo>
                      <a:lnTo>
                        <a:pt x="0" y="171"/>
                      </a:lnTo>
                      <a:lnTo>
                        <a:pt x="0" y="171"/>
                      </a:lnTo>
                      <a:lnTo>
                        <a:pt x="0" y="171"/>
                      </a:lnTo>
                      <a:lnTo>
                        <a:pt x="3" y="171"/>
                      </a:lnTo>
                      <a:lnTo>
                        <a:pt x="10" y="171"/>
                      </a:lnTo>
                      <a:lnTo>
                        <a:pt x="18" y="174"/>
                      </a:lnTo>
                      <a:lnTo>
                        <a:pt x="28" y="174"/>
                      </a:lnTo>
                      <a:lnTo>
                        <a:pt x="40" y="176"/>
                      </a:lnTo>
                      <a:lnTo>
                        <a:pt x="46" y="176"/>
                      </a:lnTo>
                      <a:lnTo>
                        <a:pt x="53" y="177"/>
                      </a:lnTo>
                      <a:lnTo>
                        <a:pt x="60" y="178"/>
                      </a:lnTo>
                      <a:lnTo>
                        <a:pt x="69" y="180"/>
                      </a:lnTo>
                      <a:lnTo>
                        <a:pt x="76" y="180"/>
                      </a:lnTo>
                      <a:lnTo>
                        <a:pt x="85" y="181"/>
                      </a:lnTo>
                      <a:lnTo>
                        <a:pt x="93" y="182"/>
                      </a:lnTo>
                      <a:lnTo>
                        <a:pt x="104" y="183"/>
                      </a:lnTo>
                      <a:lnTo>
                        <a:pt x="113" y="184"/>
                      </a:lnTo>
                      <a:lnTo>
                        <a:pt x="122" y="186"/>
                      </a:lnTo>
                      <a:lnTo>
                        <a:pt x="133" y="187"/>
                      </a:lnTo>
                      <a:lnTo>
                        <a:pt x="144" y="189"/>
                      </a:lnTo>
                      <a:lnTo>
                        <a:pt x="155" y="189"/>
                      </a:lnTo>
                      <a:lnTo>
                        <a:pt x="166" y="191"/>
                      </a:lnTo>
                      <a:lnTo>
                        <a:pt x="177" y="192"/>
                      </a:lnTo>
                      <a:lnTo>
                        <a:pt x="189" y="193"/>
                      </a:lnTo>
                      <a:lnTo>
                        <a:pt x="200" y="194"/>
                      </a:lnTo>
                      <a:lnTo>
                        <a:pt x="212" y="195"/>
                      </a:lnTo>
                      <a:lnTo>
                        <a:pt x="224" y="197"/>
                      </a:lnTo>
                      <a:lnTo>
                        <a:pt x="238" y="199"/>
                      </a:lnTo>
                      <a:lnTo>
                        <a:pt x="249" y="199"/>
                      </a:lnTo>
                      <a:lnTo>
                        <a:pt x="261" y="200"/>
                      </a:lnTo>
                      <a:lnTo>
                        <a:pt x="273" y="201"/>
                      </a:lnTo>
                      <a:lnTo>
                        <a:pt x="286" y="203"/>
                      </a:lnTo>
                      <a:lnTo>
                        <a:pt x="297" y="203"/>
                      </a:lnTo>
                      <a:lnTo>
                        <a:pt x="310" y="204"/>
                      </a:lnTo>
                      <a:lnTo>
                        <a:pt x="323" y="205"/>
                      </a:lnTo>
                      <a:lnTo>
                        <a:pt x="336" y="206"/>
                      </a:lnTo>
                      <a:lnTo>
                        <a:pt x="348" y="206"/>
                      </a:lnTo>
                      <a:lnTo>
                        <a:pt x="360" y="208"/>
                      </a:lnTo>
                      <a:lnTo>
                        <a:pt x="372" y="208"/>
                      </a:lnTo>
                      <a:lnTo>
                        <a:pt x="386" y="209"/>
                      </a:lnTo>
                      <a:lnTo>
                        <a:pt x="398" y="209"/>
                      </a:lnTo>
                      <a:lnTo>
                        <a:pt x="410" y="210"/>
                      </a:lnTo>
                      <a:lnTo>
                        <a:pt x="422" y="210"/>
                      </a:lnTo>
                      <a:lnTo>
                        <a:pt x="435" y="211"/>
                      </a:lnTo>
                      <a:lnTo>
                        <a:pt x="446" y="211"/>
                      </a:lnTo>
                      <a:lnTo>
                        <a:pt x="458" y="211"/>
                      </a:lnTo>
                      <a:lnTo>
                        <a:pt x="469" y="211"/>
                      </a:lnTo>
                      <a:lnTo>
                        <a:pt x="482" y="211"/>
                      </a:lnTo>
                      <a:lnTo>
                        <a:pt x="492" y="211"/>
                      </a:lnTo>
                      <a:lnTo>
                        <a:pt x="503" y="211"/>
                      </a:lnTo>
                      <a:lnTo>
                        <a:pt x="514" y="211"/>
                      </a:lnTo>
                      <a:lnTo>
                        <a:pt x="525" y="211"/>
                      </a:lnTo>
                      <a:lnTo>
                        <a:pt x="535" y="210"/>
                      </a:lnTo>
                      <a:lnTo>
                        <a:pt x="545" y="210"/>
                      </a:lnTo>
                      <a:lnTo>
                        <a:pt x="554" y="209"/>
                      </a:lnTo>
                      <a:lnTo>
                        <a:pt x="564" y="209"/>
                      </a:lnTo>
                      <a:lnTo>
                        <a:pt x="573" y="208"/>
                      </a:lnTo>
                      <a:lnTo>
                        <a:pt x="582" y="206"/>
                      </a:lnTo>
                      <a:lnTo>
                        <a:pt x="591" y="205"/>
                      </a:lnTo>
                      <a:lnTo>
                        <a:pt x="599" y="205"/>
                      </a:lnTo>
                      <a:lnTo>
                        <a:pt x="607" y="203"/>
                      </a:lnTo>
                      <a:lnTo>
                        <a:pt x="614" y="200"/>
                      </a:lnTo>
                      <a:lnTo>
                        <a:pt x="621" y="198"/>
                      </a:lnTo>
                      <a:lnTo>
                        <a:pt x="630" y="197"/>
                      </a:lnTo>
                      <a:lnTo>
                        <a:pt x="637" y="193"/>
                      </a:lnTo>
                      <a:lnTo>
                        <a:pt x="645" y="191"/>
                      </a:lnTo>
                      <a:lnTo>
                        <a:pt x="654" y="188"/>
                      </a:lnTo>
                      <a:lnTo>
                        <a:pt x="664" y="186"/>
                      </a:lnTo>
                      <a:lnTo>
                        <a:pt x="671" y="182"/>
                      </a:lnTo>
                      <a:lnTo>
                        <a:pt x="681" y="178"/>
                      </a:lnTo>
                      <a:lnTo>
                        <a:pt x="689" y="175"/>
                      </a:lnTo>
                      <a:lnTo>
                        <a:pt x="698" y="172"/>
                      </a:lnTo>
                      <a:lnTo>
                        <a:pt x="707" y="169"/>
                      </a:lnTo>
                      <a:lnTo>
                        <a:pt x="716" y="165"/>
                      </a:lnTo>
                      <a:lnTo>
                        <a:pt x="725" y="161"/>
                      </a:lnTo>
                      <a:lnTo>
                        <a:pt x="734" y="159"/>
                      </a:lnTo>
                      <a:lnTo>
                        <a:pt x="742" y="154"/>
                      </a:lnTo>
                      <a:lnTo>
                        <a:pt x="751" y="150"/>
                      </a:lnTo>
                      <a:lnTo>
                        <a:pt x="759" y="146"/>
                      </a:lnTo>
                      <a:lnTo>
                        <a:pt x="769" y="142"/>
                      </a:lnTo>
                      <a:lnTo>
                        <a:pt x="778" y="137"/>
                      </a:lnTo>
                      <a:lnTo>
                        <a:pt x="787" y="133"/>
                      </a:lnTo>
                      <a:lnTo>
                        <a:pt x="796" y="129"/>
                      </a:lnTo>
                      <a:lnTo>
                        <a:pt x="805" y="125"/>
                      </a:lnTo>
                      <a:lnTo>
                        <a:pt x="813" y="120"/>
                      </a:lnTo>
                      <a:lnTo>
                        <a:pt x="822" y="115"/>
                      </a:lnTo>
                      <a:lnTo>
                        <a:pt x="830" y="112"/>
                      </a:lnTo>
                      <a:lnTo>
                        <a:pt x="839" y="108"/>
                      </a:lnTo>
                      <a:lnTo>
                        <a:pt x="848" y="103"/>
                      </a:lnTo>
                      <a:lnTo>
                        <a:pt x="856" y="98"/>
                      </a:lnTo>
                      <a:lnTo>
                        <a:pt x="865" y="95"/>
                      </a:lnTo>
                      <a:lnTo>
                        <a:pt x="875" y="91"/>
                      </a:lnTo>
                      <a:lnTo>
                        <a:pt x="882" y="86"/>
                      </a:lnTo>
                      <a:lnTo>
                        <a:pt x="889" y="81"/>
                      </a:lnTo>
                      <a:lnTo>
                        <a:pt x="896" y="76"/>
                      </a:lnTo>
                      <a:lnTo>
                        <a:pt x="905" y="73"/>
                      </a:lnTo>
                      <a:lnTo>
                        <a:pt x="912" y="68"/>
                      </a:lnTo>
                      <a:lnTo>
                        <a:pt x="920" y="63"/>
                      </a:lnTo>
                      <a:lnTo>
                        <a:pt x="927" y="59"/>
                      </a:lnTo>
                      <a:lnTo>
                        <a:pt x="934" y="56"/>
                      </a:lnTo>
                      <a:lnTo>
                        <a:pt x="940" y="51"/>
                      </a:lnTo>
                      <a:lnTo>
                        <a:pt x="947" y="47"/>
                      </a:lnTo>
                      <a:lnTo>
                        <a:pt x="954" y="44"/>
                      </a:lnTo>
                      <a:lnTo>
                        <a:pt x="961" y="40"/>
                      </a:lnTo>
                      <a:lnTo>
                        <a:pt x="966" y="36"/>
                      </a:lnTo>
                      <a:lnTo>
                        <a:pt x="972" y="33"/>
                      </a:lnTo>
                      <a:lnTo>
                        <a:pt x="978" y="29"/>
                      </a:lnTo>
                      <a:lnTo>
                        <a:pt x="984" y="27"/>
                      </a:lnTo>
                      <a:lnTo>
                        <a:pt x="992" y="19"/>
                      </a:lnTo>
                      <a:lnTo>
                        <a:pt x="1002" y="15"/>
                      </a:lnTo>
                      <a:lnTo>
                        <a:pt x="1009" y="11"/>
                      </a:lnTo>
                      <a:lnTo>
                        <a:pt x="1017" y="7"/>
                      </a:lnTo>
                      <a:lnTo>
                        <a:pt x="1025" y="1"/>
                      </a:lnTo>
                      <a:lnTo>
                        <a:pt x="1029" y="0"/>
                      </a:lnTo>
                      <a:lnTo>
                        <a:pt x="102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3" name="Freeform 379"/>
                <p:cNvSpPr>
                  <a:spLocks/>
                </p:cNvSpPr>
                <p:nvPr/>
              </p:nvSpPr>
              <p:spPr bwMode="auto">
                <a:xfrm>
                  <a:off x="4053" y="3670"/>
                  <a:ext cx="126" cy="276"/>
                </a:xfrm>
                <a:custGeom>
                  <a:avLst/>
                  <a:gdLst>
                    <a:gd name="T0" fmla="*/ 70 w 252"/>
                    <a:gd name="T1" fmla="*/ 1 h 551"/>
                    <a:gd name="T2" fmla="*/ 94 w 252"/>
                    <a:gd name="T3" fmla="*/ 12 h 551"/>
                    <a:gd name="T4" fmla="*/ 116 w 252"/>
                    <a:gd name="T5" fmla="*/ 23 h 551"/>
                    <a:gd name="T6" fmla="*/ 139 w 252"/>
                    <a:gd name="T7" fmla="*/ 36 h 551"/>
                    <a:gd name="T8" fmla="*/ 162 w 252"/>
                    <a:gd name="T9" fmla="*/ 55 h 551"/>
                    <a:gd name="T10" fmla="*/ 183 w 252"/>
                    <a:gd name="T11" fmla="*/ 78 h 551"/>
                    <a:gd name="T12" fmla="*/ 201 w 252"/>
                    <a:gd name="T13" fmla="*/ 108 h 551"/>
                    <a:gd name="T14" fmla="*/ 213 w 252"/>
                    <a:gd name="T15" fmla="*/ 139 h 551"/>
                    <a:gd name="T16" fmla="*/ 219 w 252"/>
                    <a:gd name="T17" fmla="*/ 178 h 551"/>
                    <a:gd name="T18" fmla="*/ 218 w 252"/>
                    <a:gd name="T19" fmla="*/ 200 h 551"/>
                    <a:gd name="T20" fmla="*/ 215 w 252"/>
                    <a:gd name="T21" fmla="*/ 223 h 551"/>
                    <a:gd name="T22" fmla="*/ 208 w 252"/>
                    <a:gd name="T23" fmla="*/ 245 h 551"/>
                    <a:gd name="T24" fmla="*/ 202 w 252"/>
                    <a:gd name="T25" fmla="*/ 268 h 551"/>
                    <a:gd name="T26" fmla="*/ 191 w 252"/>
                    <a:gd name="T27" fmla="*/ 290 h 551"/>
                    <a:gd name="T28" fmla="*/ 182 w 252"/>
                    <a:gd name="T29" fmla="*/ 313 h 551"/>
                    <a:gd name="T30" fmla="*/ 171 w 252"/>
                    <a:gd name="T31" fmla="*/ 335 h 551"/>
                    <a:gd name="T32" fmla="*/ 158 w 252"/>
                    <a:gd name="T33" fmla="*/ 356 h 551"/>
                    <a:gd name="T34" fmla="*/ 143 w 252"/>
                    <a:gd name="T35" fmla="*/ 378 h 551"/>
                    <a:gd name="T36" fmla="*/ 130 w 252"/>
                    <a:gd name="T37" fmla="*/ 399 h 551"/>
                    <a:gd name="T38" fmla="*/ 115 w 252"/>
                    <a:gd name="T39" fmla="*/ 418 h 551"/>
                    <a:gd name="T40" fmla="*/ 102 w 252"/>
                    <a:gd name="T41" fmla="*/ 439 h 551"/>
                    <a:gd name="T42" fmla="*/ 86 w 252"/>
                    <a:gd name="T43" fmla="*/ 456 h 551"/>
                    <a:gd name="T44" fmla="*/ 63 w 252"/>
                    <a:gd name="T45" fmla="*/ 484 h 551"/>
                    <a:gd name="T46" fmla="*/ 37 w 252"/>
                    <a:gd name="T47" fmla="*/ 511 h 551"/>
                    <a:gd name="T48" fmla="*/ 17 w 252"/>
                    <a:gd name="T49" fmla="*/ 531 h 551"/>
                    <a:gd name="T50" fmla="*/ 1 w 252"/>
                    <a:gd name="T51" fmla="*/ 548 h 551"/>
                    <a:gd name="T52" fmla="*/ 9 w 252"/>
                    <a:gd name="T53" fmla="*/ 543 h 551"/>
                    <a:gd name="T54" fmla="*/ 28 w 252"/>
                    <a:gd name="T55" fmla="*/ 530 h 551"/>
                    <a:gd name="T56" fmla="*/ 54 w 252"/>
                    <a:gd name="T57" fmla="*/ 511 h 551"/>
                    <a:gd name="T58" fmla="*/ 81 w 252"/>
                    <a:gd name="T59" fmla="*/ 491 h 551"/>
                    <a:gd name="T60" fmla="*/ 98 w 252"/>
                    <a:gd name="T61" fmla="*/ 477 h 551"/>
                    <a:gd name="T62" fmla="*/ 115 w 252"/>
                    <a:gd name="T63" fmla="*/ 462 h 551"/>
                    <a:gd name="T64" fmla="*/ 133 w 252"/>
                    <a:gd name="T65" fmla="*/ 444 h 551"/>
                    <a:gd name="T66" fmla="*/ 150 w 252"/>
                    <a:gd name="T67" fmla="*/ 424 h 551"/>
                    <a:gd name="T68" fmla="*/ 168 w 252"/>
                    <a:gd name="T69" fmla="*/ 406 h 551"/>
                    <a:gd name="T70" fmla="*/ 183 w 252"/>
                    <a:gd name="T71" fmla="*/ 384 h 551"/>
                    <a:gd name="T72" fmla="*/ 199 w 252"/>
                    <a:gd name="T73" fmla="*/ 364 h 551"/>
                    <a:gd name="T74" fmla="*/ 212 w 252"/>
                    <a:gd name="T75" fmla="*/ 341 h 551"/>
                    <a:gd name="T76" fmla="*/ 224 w 252"/>
                    <a:gd name="T77" fmla="*/ 315 h 551"/>
                    <a:gd name="T78" fmla="*/ 234 w 252"/>
                    <a:gd name="T79" fmla="*/ 290 h 551"/>
                    <a:gd name="T80" fmla="*/ 242 w 252"/>
                    <a:gd name="T81" fmla="*/ 263 h 551"/>
                    <a:gd name="T82" fmla="*/ 249 w 252"/>
                    <a:gd name="T83" fmla="*/ 235 h 551"/>
                    <a:gd name="T84" fmla="*/ 252 w 252"/>
                    <a:gd name="T85" fmla="*/ 208 h 551"/>
                    <a:gd name="T86" fmla="*/ 250 w 252"/>
                    <a:gd name="T87" fmla="*/ 178 h 551"/>
                    <a:gd name="T88" fmla="*/ 247 w 252"/>
                    <a:gd name="T89" fmla="*/ 152 h 551"/>
                    <a:gd name="T90" fmla="*/ 242 w 252"/>
                    <a:gd name="T91" fmla="*/ 131 h 551"/>
                    <a:gd name="T92" fmla="*/ 236 w 252"/>
                    <a:gd name="T93" fmla="*/ 110 h 551"/>
                    <a:gd name="T94" fmla="*/ 217 w 252"/>
                    <a:gd name="T95" fmla="*/ 76 h 551"/>
                    <a:gd name="T96" fmla="*/ 194 w 252"/>
                    <a:gd name="T97" fmla="*/ 49 h 551"/>
                    <a:gd name="T98" fmla="*/ 168 w 252"/>
                    <a:gd name="T99" fmla="*/ 29 h 551"/>
                    <a:gd name="T100" fmla="*/ 142 w 252"/>
                    <a:gd name="T101" fmla="*/ 15 h 551"/>
                    <a:gd name="T102" fmla="*/ 115 w 252"/>
                    <a:gd name="T103" fmla="*/ 6 h 551"/>
                    <a:gd name="T104" fmla="*/ 93 w 252"/>
                    <a:gd name="T105" fmla="*/ 2 h 551"/>
                    <a:gd name="T106" fmla="*/ 74 w 252"/>
                    <a:gd name="T107" fmla="*/ 0 h 551"/>
                    <a:gd name="T108" fmla="*/ 63 w 252"/>
                    <a:gd name="T109" fmla="*/ 0 h 5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252" h="551">
                      <a:moveTo>
                        <a:pt x="63" y="0"/>
                      </a:moveTo>
                      <a:lnTo>
                        <a:pt x="64" y="0"/>
                      </a:lnTo>
                      <a:lnTo>
                        <a:pt x="70" y="1"/>
                      </a:lnTo>
                      <a:lnTo>
                        <a:pt x="77" y="4"/>
                      </a:lnTo>
                      <a:lnTo>
                        <a:pt x="90" y="9"/>
                      </a:lnTo>
                      <a:lnTo>
                        <a:pt x="94" y="12"/>
                      </a:lnTo>
                      <a:lnTo>
                        <a:pt x="102" y="14"/>
                      </a:lnTo>
                      <a:lnTo>
                        <a:pt x="109" y="18"/>
                      </a:lnTo>
                      <a:lnTo>
                        <a:pt x="116" y="23"/>
                      </a:lnTo>
                      <a:lnTo>
                        <a:pt x="124" y="26"/>
                      </a:lnTo>
                      <a:lnTo>
                        <a:pt x="131" y="31"/>
                      </a:lnTo>
                      <a:lnTo>
                        <a:pt x="139" y="36"/>
                      </a:lnTo>
                      <a:lnTo>
                        <a:pt x="148" y="43"/>
                      </a:lnTo>
                      <a:lnTo>
                        <a:pt x="155" y="48"/>
                      </a:lnTo>
                      <a:lnTo>
                        <a:pt x="162" y="55"/>
                      </a:lnTo>
                      <a:lnTo>
                        <a:pt x="170" y="63"/>
                      </a:lnTo>
                      <a:lnTo>
                        <a:pt x="177" y="71"/>
                      </a:lnTo>
                      <a:lnTo>
                        <a:pt x="183" y="78"/>
                      </a:lnTo>
                      <a:lnTo>
                        <a:pt x="189" y="88"/>
                      </a:lnTo>
                      <a:lnTo>
                        <a:pt x="195" y="97"/>
                      </a:lnTo>
                      <a:lnTo>
                        <a:pt x="201" y="108"/>
                      </a:lnTo>
                      <a:lnTo>
                        <a:pt x="205" y="117"/>
                      </a:lnTo>
                      <a:lnTo>
                        <a:pt x="210" y="128"/>
                      </a:lnTo>
                      <a:lnTo>
                        <a:pt x="213" y="139"/>
                      </a:lnTo>
                      <a:lnTo>
                        <a:pt x="217" y="152"/>
                      </a:lnTo>
                      <a:lnTo>
                        <a:pt x="218" y="165"/>
                      </a:lnTo>
                      <a:lnTo>
                        <a:pt x="219" y="178"/>
                      </a:lnTo>
                      <a:lnTo>
                        <a:pt x="218" y="185"/>
                      </a:lnTo>
                      <a:lnTo>
                        <a:pt x="218" y="193"/>
                      </a:lnTo>
                      <a:lnTo>
                        <a:pt x="218" y="200"/>
                      </a:lnTo>
                      <a:lnTo>
                        <a:pt x="218" y="208"/>
                      </a:lnTo>
                      <a:lnTo>
                        <a:pt x="216" y="216"/>
                      </a:lnTo>
                      <a:lnTo>
                        <a:pt x="215" y="223"/>
                      </a:lnTo>
                      <a:lnTo>
                        <a:pt x="213" y="230"/>
                      </a:lnTo>
                      <a:lnTo>
                        <a:pt x="212" y="237"/>
                      </a:lnTo>
                      <a:lnTo>
                        <a:pt x="208" y="245"/>
                      </a:lnTo>
                      <a:lnTo>
                        <a:pt x="207" y="252"/>
                      </a:lnTo>
                      <a:lnTo>
                        <a:pt x="204" y="259"/>
                      </a:lnTo>
                      <a:lnTo>
                        <a:pt x="202" y="268"/>
                      </a:lnTo>
                      <a:lnTo>
                        <a:pt x="199" y="275"/>
                      </a:lnTo>
                      <a:lnTo>
                        <a:pt x="195" y="282"/>
                      </a:lnTo>
                      <a:lnTo>
                        <a:pt x="191" y="290"/>
                      </a:lnTo>
                      <a:lnTo>
                        <a:pt x="189" y="297"/>
                      </a:lnTo>
                      <a:lnTo>
                        <a:pt x="185" y="304"/>
                      </a:lnTo>
                      <a:lnTo>
                        <a:pt x="182" y="313"/>
                      </a:lnTo>
                      <a:lnTo>
                        <a:pt x="178" y="320"/>
                      </a:lnTo>
                      <a:lnTo>
                        <a:pt x="176" y="328"/>
                      </a:lnTo>
                      <a:lnTo>
                        <a:pt x="171" y="335"/>
                      </a:lnTo>
                      <a:lnTo>
                        <a:pt x="166" y="342"/>
                      </a:lnTo>
                      <a:lnTo>
                        <a:pt x="161" y="349"/>
                      </a:lnTo>
                      <a:lnTo>
                        <a:pt x="158" y="356"/>
                      </a:lnTo>
                      <a:lnTo>
                        <a:pt x="153" y="364"/>
                      </a:lnTo>
                      <a:lnTo>
                        <a:pt x="148" y="371"/>
                      </a:lnTo>
                      <a:lnTo>
                        <a:pt x="143" y="378"/>
                      </a:lnTo>
                      <a:lnTo>
                        <a:pt x="139" y="386"/>
                      </a:lnTo>
                      <a:lnTo>
                        <a:pt x="133" y="392"/>
                      </a:lnTo>
                      <a:lnTo>
                        <a:pt x="130" y="399"/>
                      </a:lnTo>
                      <a:lnTo>
                        <a:pt x="124" y="405"/>
                      </a:lnTo>
                      <a:lnTo>
                        <a:pt x="120" y="412"/>
                      </a:lnTo>
                      <a:lnTo>
                        <a:pt x="115" y="418"/>
                      </a:lnTo>
                      <a:lnTo>
                        <a:pt x="110" y="426"/>
                      </a:lnTo>
                      <a:lnTo>
                        <a:pt x="105" y="432"/>
                      </a:lnTo>
                      <a:lnTo>
                        <a:pt x="102" y="439"/>
                      </a:lnTo>
                      <a:lnTo>
                        <a:pt x="96" y="444"/>
                      </a:lnTo>
                      <a:lnTo>
                        <a:pt x="91" y="450"/>
                      </a:lnTo>
                      <a:lnTo>
                        <a:pt x="86" y="456"/>
                      </a:lnTo>
                      <a:lnTo>
                        <a:pt x="81" y="462"/>
                      </a:lnTo>
                      <a:lnTo>
                        <a:pt x="71" y="473"/>
                      </a:lnTo>
                      <a:lnTo>
                        <a:pt x="63" y="484"/>
                      </a:lnTo>
                      <a:lnTo>
                        <a:pt x="53" y="492"/>
                      </a:lnTo>
                      <a:lnTo>
                        <a:pt x="45" y="502"/>
                      </a:lnTo>
                      <a:lnTo>
                        <a:pt x="37" y="511"/>
                      </a:lnTo>
                      <a:lnTo>
                        <a:pt x="30" y="519"/>
                      </a:lnTo>
                      <a:lnTo>
                        <a:pt x="23" y="525"/>
                      </a:lnTo>
                      <a:lnTo>
                        <a:pt x="17" y="531"/>
                      </a:lnTo>
                      <a:lnTo>
                        <a:pt x="11" y="536"/>
                      </a:lnTo>
                      <a:lnTo>
                        <a:pt x="7" y="542"/>
                      </a:lnTo>
                      <a:lnTo>
                        <a:pt x="1" y="548"/>
                      </a:lnTo>
                      <a:lnTo>
                        <a:pt x="0" y="551"/>
                      </a:lnTo>
                      <a:lnTo>
                        <a:pt x="2" y="548"/>
                      </a:lnTo>
                      <a:lnTo>
                        <a:pt x="9" y="543"/>
                      </a:lnTo>
                      <a:lnTo>
                        <a:pt x="13" y="540"/>
                      </a:lnTo>
                      <a:lnTo>
                        <a:pt x="20" y="536"/>
                      </a:lnTo>
                      <a:lnTo>
                        <a:pt x="28" y="530"/>
                      </a:lnTo>
                      <a:lnTo>
                        <a:pt x="37" y="525"/>
                      </a:lnTo>
                      <a:lnTo>
                        <a:pt x="45" y="518"/>
                      </a:lnTo>
                      <a:lnTo>
                        <a:pt x="54" y="511"/>
                      </a:lnTo>
                      <a:lnTo>
                        <a:pt x="65" y="503"/>
                      </a:lnTo>
                      <a:lnTo>
                        <a:pt x="76" y="496"/>
                      </a:lnTo>
                      <a:lnTo>
                        <a:pt x="81" y="491"/>
                      </a:lnTo>
                      <a:lnTo>
                        <a:pt x="87" y="486"/>
                      </a:lnTo>
                      <a:lnTo>
                        <a:pt x="92" y="481"/>
                      </a:lnTo>
                      <a:lnTo>
                        <a:pt x="98" y="477"/>
                      </a:lnTo>
                      <a:lnTo>
                        <a:pt x="103" y="472"/>
                      </a:lnTo>
                      <a:lnTo>
                        <a:pt x="110" y="467"/>
                      </a:lnTo>
                      <a:lnTo>
                        <a:pt x="115" y="462"/>
                      </a:lnTo>
                      <a:lnTo>
                        <a:pt x="122" y="457"/>
                      </a:lnTo>
                      <a:lnTo>
                        <a:pt x="127" y="450"/>
                      </a:lnTo>
                      <a:lnTo>
                        <a:pt x="133" y="444"/>
                      </a:lnTo>
                      <a:lnTo>
                        <a:pt x="139" y="438"/>
                      </a:lnTo>
                      <a:lnTo>
                        <a:pt x="145" y="432"/>
                      </a:lnTo>
                      <a:lnTo>
                        <a:pt x="150" y="424"/>
                      </a:lnTo>
                      <a:lnTo>
                        <a:pt x="156" y="418"/>
                      </a:lnTo>
                      <a:lnTo>
                        <a:pt x="162" y="412"/>
                      </a:lnTo>
                      <a:lnTo>
                        <a:pt x="168" y="406"/>
                      </a:lnTo>
                      <a:lnTo>
                        <a:pt x="173" y="399"/>
                      </a:lnTo>
                      <a:lnTo>
                        <a:pt x="178" y="392"/>
                      </a:lnTo>
                      <a:lnTo>
                        <a:pt x="183" y="384"/>
                      </a:lnTo>
                      <a:lnTo>
                        <a:pt x="189" y="378"/>
                      </a:lnTo>
                      <a:lnTo>
                        <a:pt x="193" y="371"/>
                      </a:lnTo>
                      <a:lnTo>
                        <a:pt x="199" y="364"/>
                      </a:lnTo>
                      <a:lnTo>
                        <a:pt x="202" y="356"/>
                      </a:lnTo>
                      <a:lnTo>
                        <a:pt x="208" y="349"/>
                      </a:lnTo>
                      <a:lnTo>
                        <a:pt x="212" y="341"/>
                      </a:lnTo>
                      <a:lnTo>
                        <a:pt x="216" y="332"/>
                      </a:lnTo>
                      <a:lnTo>
                        <a:pt x="219" y="324"/>
                      </a:lnTo>
                      <a:lnTo>
                        <a:pt x="224" y="315"/>
                      </a:lnTo>
                      <a:lnTo>
                        <a:pt x="227" y="307"/>
                      </a:lnTo>
                      <a:lnTo>
                        <a:pt x="230" y="298"/>
                      </a:lnTo>
                      <a:lnTo>
                        <a:pt x="234" y="290"/>
                      </a:lnTo>
                      <a:lnTo>
                        <a:pt x="238" y="281"/>
                      </a:lnTo>
                      <a:lnTo>
                        <a:pt x="240" y="271"/>
                      </a:lnTo>
                      <a:lnTo>
                        <a:pt x="242" y="263"/>
                      </a:lnTo>
                      <a:lnTo>
                        <a:pt x="245" y="253"/>
                      </a:lnTo>
                      <a:lnTo>
                        <a:pt x="247" y="245"/>
                      </a:lnTo>
                      <a:lnTo>
                        <a:pt x="249" y="235"/>
                      </a:lnTo>
                      <a:lnTo>
                        <a:pt x="250" y="227"/>
                      </a:lnTo>
                      <a:lnTo>
                        <a:pt x="251" y="217"/>
                      </a:lnTo>
                      <a:lnTo>
                        <a:pt x="252" y="208"/>
                      </a:lnTo>
                      <a:lnTo>
                        <a:pt x="251" y="197"/>
                      </a:lnTo>
                      <a:lnTo>
                        <a:pt x="251" y="188"/>
                      </a:lnTo>
                      <a:lnTo>
                        <a:pt x="250" y="178"/>
                      </a:lnTo>
                      <a:lnTo>
                        <a:pt x="250" y="171"/>
                      </a:lnTo>
                      <a:lnTo>
                        <a:pt x="249" y="161"/>
                      </a:lnTo>
                      <a:lnTo>
                        <a:pt x="247" y="152"/>
                      </a:lnTo>
                      <a:lnTo>
                        <a:pt x="246" y="145"/>
                      </a:lnTo>
                      <a:lnTo>
                        <a:pt x="245" y="138"/>
                      </a:lnTo>
                      <a:lnTo>
                        <a:pt x="242" y="131"/>
                      </a:lnTo>
                      <a:lnTo>
                        <a:pt x="240" y="123"/>
                      </a:lnTo>
                      <a:lnTo>
                        <a:pt x="238" y="116"/>
                      </a:lnTo>
                      <a:lnTo>
                        <a:pt x="236" y="110"/>
                      </a:lnTo>
                      <a:lnTo>
                        <a:pt x="230" y="98"/>
                      </a:lnTo>
                      <a:lnTo>
                        <a:pt x="225" y="87"/>
                      </a:lnTo>
                      <a:lnTo>
                        <a:pt x="217" y="76"/>
                      </a:lnTo>
                      <a:lnTo>
                        <a:pt x="210" y="66"/>
                      </a:lnTo>
                      <a:lnTo>
                        <a:pt x="201" y="57"/>
                      </a:lnTo>
                      <a:lnTo>
                        <a:pt x="194" y="49"/>
                      </a:lnTo>
                      <a:lnTo>
                        <a:pt x="185" y="42"/>
                      </a:lnTo>
                      <a:lnTo>
                        <a:pt x="177" y="35"/>
                      </a:lnTo>
                      <a:lnTo>
                        <a:pt x="168" y="29"/>
                      </a:lnTo>
                      <a:lnTo>
                        <a:pt x="160" y="25"/>
                      </a:lnTo>
                      <a:lnTo>
                        <a:pt x="150" y="19"/>
                      </a:lnTo>
                      <a:lnTo>
                        <a:pt x="142" y="15"/>
                      </a:lnTo>
                      <a:lnTo>
                        <a:pt x="132" y="12"/>
                      </a:lnTo>
                      <a:lnTo>
                        <a:pt x="124" y="9"/>
                      </a:lnTo>
                      <a:lnTo>
                        <a:pt x="115" y="6"/>
                      </a:lnTo>
                      <a:lnTo>
                        <a:pt x="107" y="4"/>
                      </a:lnTo>
                      <a:lnTo>
                        <a:pt x="99" y="2"/>
                      </a:lnTo>
                      <a:lnTo>
                        <a:pt x="93" y="2"/>
                      </a:lnTo>
                      <a:lnTo>
                        <a:pt x="86" y="1"/>
                      </a:lnTo>
                      <a:lnTo>
                        <a:pt x="80" y="0"/>
                      </a:lnTo>
                      <a:lnTo>
                        <a:pt x="74" y="0"/>
                      </a:lnTo>
                      <a:lnTo>
                        <a:pt x="70" y="0"/>
                      </a:lnTo>
                      <a:lnTo>
                        <a:pt x="64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4" name="Freeform 380"/>
                <p:cNvSpPr>
                  <a:spLocks/>
                </p:cNvSpPr>
                <p:nvPr/>
              </p:nvSpPr>
              <p:spPr bwMode="auto">
                <a:xfrm>
                  <a:off x="4063" y="3929"/>
                  <a:ext cx="49" cy="348"/>
                </a:xfrm>
                <a:custGeom>
                  <a:avLst/>
                  <a:gdLst>
                    <a:gd name="T0" fmla="*/ 96 w 99"/>
                    <a:gd name="T1" fmla="*/ 2 h 695"/>
                    <a:gd name="T2" fmla="*/ 89 w 99"/>
                    <a:gd name="T3" fmla="*/ 20 h 695"/>
                    <a:gd name="T4" fmla="*/ 80 w 99"/>
                    <a:gd name="T5" fmla="*/ 45 h 695"/>
                    <a:gd name="T6" fmla="*/ 73 w 99"/>
                    <a:gd name="T7" fmla="*/ 68 h 695"/>
                    <a:gd name="T8" fmla="*/ 66 w 99"/>
                    <a:gd name="T9" fmla="*/ 97 h 695"/>
                    <a:gd name="T10" fmla="*/ 59 w 99"/>
                    <a:gd name="T11" fmla="*/ 123 h 695"/>
                    <a:gd name="T12" fmla="*/ 56 w 99"/>
                    <a:gd name="T13" fmla="*/ 144 h 695"/>
                    <a:gd name="T14" fmla="*/ 51 w 99"/>
                    <a:gd name="T15" fmla="*/ 165 h 695"/>
                    <a:gd name="T16" fmla="*/ 48 w 99"/>
                    <a:gd name="T17" fmla="*/ 187 h 695"/>
                    <a:gd name="T18" fmla="*/ 43 w 99"/>
                    <a:gd name="T19" fmla="*/ 211 h 695"/>
                    <a:gd name="T20" fmla="*/ 39 w 99"/>
                    <a:gd name="T21" fmla="*/ 237 h 695"/>
                    <a:gd name="T22" fmla="*/ 34 w 99"/>
                    <a:gd name="T23" fmla="*/ 264 h 695"/>
                    <a:gd name="T24" fmla="*/ 31 w 99"/>
                    <a:gd name="T25" fmla="*/ 293 h 695"/>
                    <a:gd name="T26" fmla="*/ 28 w 99"/>
                    <a:gd name="T27" fmla="*/ 321 h 695"/>
                    <a:gd name="T28" fmla="*/ 27 w 99"/>
                    <a:gd name="T29" fmla="*/ 350 h 695"/>
                    <a:gd name="T30" fmla="*/ 26 w 99"/>
                    <a:gd name="T31" fmla="*/ 378 h 695"/>
                    <a:gd name="T32" fmla="*/ 27 w 99"/>
                    <a:gd name="T33" fmla="*/ 406 h 695"/>
                    <a:gd name="T34" fmla="*/ 28 w 99"/>
                    <a:gd name="T35" fmla="*/ 434 h 695"/>
                    <a:gd name="T36" fmla="*/ 31 w 99"/>
                    <a:gd name="T37" fmla="*/ 461 h 695"/>
                    <a:gd name="T38" fmla="*/ 33 w 99"/>
                    <a:gd name="T39" fmla="*/ 488 h 695"/>
                    <a:gd name="T40" fmla="*/ 37 w 99"/>
                    <a:gd name="T41" fmla="*/ 513 h 695"/>
                    <a:gd name="T42" fmla="*/ 40 w 99"/>
                    <a:gd name="T43" fmla="*/ 536 h 695"/>
                    <a:gd name="T44" fmla="*/ 45 w 99"/>
                    <a:gd name="T45" fmla="*/ 562 h 695"/>
                    <a:gd name="T46" fmla="*/ 48 w 99"/>
                    <a:gd name="T47" fmla="*/ 582 h 695"/>
                    <a:gd name="T48" fmla="*/ 56 w 99"/>
                    <a:gd name="T49" fmla="*/ 615 h 695"/>
                    <a:gd name="T50" fmla="*/ 63 w 99"/>
                    <a:gd name="T51" fmla="*/ 646 h 695"/>
                    <a:gd name="T52" fmla="*/ 71 w 99"/>
                    <a:gd name="T53" fmla="*/ 672 h 695"/>
                    <a:gd name="T54" fmla="*/ 78 w 99"/>
                    <a:gd name="T55" fmla="*/ 691 h 695"/>
                    <a:gd name="T56" fmla="*/ 22 w 99"/>
                    <a:gd name="T57" fmla="*/ 691 h 695"/>
                    <a:gd name="T58" fmla="*/ 19 w 99"/>
                    <a:gd name="T59" fmla="*/ 668 h 695"/>
                    <a:gd name="T60" fmla="*/ 15 w 99"/>
                    <a:gd name="T61" fmla="*/ 638 h 695"/>
                    <a:gd name="T62" fmla="*/ 13 w 99"/>
                    <a:gd name="T63" fmla="*/ 603 h 695"/>
                    <a:gd name="T64" fmla="*/ 10 w 99"/>
                    <a:gd name="T65" fmla="*/ 581 h 695"/>
                    <a:gd name="T66" fmla="*/ 9 w 99"/>
                    <a:gd name="T67" fmla="*/ 559 h 695"/>
                    <a:gd name="T68" fmla="*/ 8 w 99"/>
                    <a:gd name="T69" fmla="*/ 536 h 695"/>
                    <a:gd name="T70" fmla="*/ 5 w 99"/>
                    <a:gd name="T71" fmla="*/ 511 h 695"/>
                    <a:gd name="T72" fmla="*/ 3 w 99"/>
                    <a:gd name="T73" fmla="*/ 485 h 695"/>
                    <a:gd name="T74" fmla="*/ 2 w 99"/>
                    <a:gd name="T75" fmla="*/ 461 h 695"/>
                    <a:gd name="T76" fmla="*/ 2 w 99"/>
                    <a:gd name="T77" fmla="*/ 435 h 695"/>
                    <a:gd name="T78" fmla="*/ 2 w 99"/>
                    <a:gd name="T79" fmla="*/ 411 h 695"/>
                    <a:gd name="T80" fmla="*/ 0 w 99"/>
                    <a:gd name="T81" fmla="*/ 384 h 695"/>
                    <a:gd name="T82" fmla="*/ 0 w 99"/>
                    <a:gd name="T83" fmla="*/ 360 h 695"/>
                    <a:gd name="T84" fmla="*/ 2 w 99"/>
                    <a:gd name="T85" fmla="*/ 336 h 695"/>
                    <a:gd name="T86" fmla="*/ 2 w 99"/>
                    <a:gd name="T87" fmla="*/ 314 h 695"/>
                    <a:gd name="T88" fmla="*/ 4 w 99"/>
                    <a:gd name="T89" fmla="*/ 292 h 695"/>
                    <a:gd name="T90" fmla="*/ 5 w 99"/>
                    <a:gd name="T91" fmla="*/ 271 h 695"/>
                    <a:gd name="T92" fmla="*/ 8 w 99"/>
                    <a:gd name="T93" fmla="*/ 251 h 695"/>
                    <a:gd name="T94" fmla="*/ 13 w 99"/>
                    <a:gd name="T95" fmla="*/ 231 h 695"/>
                    <a:gd name="T96" fmla="*/ 16 w 99"/>
                    <a:gd name="T97" fmla="*/ 211 h 695"/>
                    <a:gd name="T98" fmla="*/ 26 w 99"/>
                    <a:gd name="T99" fmla="*/ 179 h 695"/>
                    <a:gd name="T100" fmla="*/ 36 w 99"/>
                    <a:gd name="T101" fmla="*/ 142 h 695"/>
                    <a:gd name="T102" fmla="*/ 48 w 99"/>
                    <a:gd name="T103" fmla="*/ 108 h 695"/>
                    <a:gd name="T104" fmla="*/ 61 w 99"/>
                    <a:gd name="T105" fmla="*/ 77 h 695"/>
                    <a:gd name="T106" fmla="*/ 72 w 99"/>
                    <a:gd name="T107" fmla="*/ 51 h 695"/>
                    <a:gd name="T108" fmla="*/ 82 w 99"/>
                    <a:gd name="T109" fmla="*/ 29 h 695"/>
                    <a:gd name="T110" fmla="*/ 94 w 99"/>
                    <a:gd name="T111" fmla="*/ 6 h 695"/>
                    <a:gd name="T112" fmla="*/ 99 w 99"/>
                    <a:gd name="T113" fmla="*/ 0 h 6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99" h="695">
                      <a:moveTo>
                        <a:pt x="99" y="0"/>
                      </a:moveTo>
                      <a:lnTo>
                        <a:pt x="97" y="0"/>
                      </a:lnTo>
                      <a:lnTo>
                        <a:pt x="96" y="2"/>
                      </a:lnTo>
                      <a:lnTo>
                        <a:pt x="94" y="6"/>
                      </a:lnTo>
                      <a:lnTo>
                        <a:pt x="93" y="13"/>
                      </a:lnTo>
                      <a:lnTo>
                        <a:pt x="89" y="20"/>
                      </a:lnTo>
                      <a:lnTo>
                        <a:pt x="85" y="31"/>
                      </a:lnTo>
                      <a:lnTo>
                        <a:pt x="83" y="37"/>
                      </a:lnTo>
                      <a:lnTo>
                        <a:pt x="80" y="45"/>
                      </a:lnTo>
                      <a:lnTo>
                        <a:pt x="78" y="52"/>
                      </a:lnTo>
                      <a:lnTo>
                        <a:pt x="77" y="60"/>
                      </a:lnTo>
                      <a:lnTo>
                        <a:pt x="73" y="68"/>
                      </a:lnTo>
                      <a:lnTo>
                        <a:pt x="71" y="76"/>
                      </a:lnTo>
                      <a:lnTo>
                        <a:pt x="68" y="86"/>
                      </a:lnTo>
                      <a:lnTo>
                        <a:pt x="66" y="97"/>
                      </a:lnTo>
                      <a:lnTo>
                        <a:pt x="63" y="106"/>
                      </a:lnTo>
                      <a:lnTo>
                        <a:pt x="61" y="119"/>
                      </a:lnTo>
                      <a:lnTo>
                        <a:pt x="59" y="123"/>
                      </a:lnTo>
                      <a:lnTo>
                        <a:pt x="59" y="129"/>
                      </a:lnTo>
                      <a:lnTo>
                        <a:pt x="56" y="137"/>
                      </a:lnTo>
                      <a:lnTo>
                        <a:pt x="56" y="144"/>
                      </a:lnTo>
                      <a:lnTo>
                        <a:pt x="54" y="150"/>
                      </a:lnTo>
                      <a:lnTo>
                        <a:pt x="53" y="157"/>
                      </a:lnTo>
                      <a:lnTo>
                        <a:pt x="51" y="165"/>
                      </a:lnTo>
                      <a:lnTo>
                        <a:pt x="50" y="172"/>
                      </a:lnTo>
                      <a:lnTo>
                        <a:pt x="48" y="179"/>
                      </a:lnTo>
                      <a:lnTo>
                        <a:pt x="48" y="187"/>
                      </a:lnTo>
                      <a:lnTo>
                        <a:pt x="45" y="195"/>
                      </a:lnTo>
                      <a:lnTo>
                        <a:pt x="45" y="203"/>
                      </a:lnTo>
                      <a:lnTo>
                        <a:pt x="43" y="211"/>
                      </a:lnTo>
                      <a:lnTo>
                        <a:pt x="42" y="219"/>
                      </a:lnTo>
                      <a:lnTo>
                        <a:pt x="40" y="228"/>
                      </a:lnTo>
                      <a:lnTo>
                        <a:pt x="39" y="237"/>
                      </a:lnTo>
                      <a:lnTo>
                        <a:pt x="37" y="245"/>
                      </a:lnTo>
                      <a:lnTo>
                        <a:pt x="37" y="254"/>
                      </a:lnTo>
                      <a:lnTo>
                        <a:pt x="34" y="264"/>
                      </a:lnTo>
                      <a:lnTo>
                        <a:pt x="34" y="275"/>
                      </a:lnTo>
                      <a:lnTo>
                        <a:pt x="32" y="284"/>
                      </a:lnTo>
                      <a:lnTo>
                        <a:pt x="31" y="293"/>
                      </a:lnTo>
                      <a:lnTo>
                        <a:pt x="30" y="303"/>
                      </a:lnTo>
                      <a:lnTo>
                        <a:pt x="30" y="313"/>
                      </a:lnTo>
                      <a:lnTo>
                        <a:pt x="28" y="321"/>
                      </a:lnTo>
                      <a:lnTo>
                        <a:pt x="27" y="331"/>
                      </a:lnTo>
                      <a:lnTo>
                        <a:pt x="27" y="341"/>
                      </a:lnTo>
                      <a:lnTo>
                        <a:pt x="27" y="350"/>
                      </a:lnTo>
                      <a:lnTo>
                        <a:pt x="26" y="359"/>
                      </a:lnTo>
                      <a:lnTo>
                        <a:pt x="26" y="369"/>
                      </a:lnTo>
                      <a:lnTo>
                        <a:pt x="26" y="378"/>
                      </a:lnTo>
                      <a:lnTo>
                        <a:pt x="26" y="388"/>
                      </a:lnTo>
                      <a:lnTo>
                        <a:pt x="26" y="396"/>
                      </a:lnTo>
                      <a:lnTo>
                        <a:pt x="27" y="406"/>
                      </a:lnTo>
                      <a:lnTo>
                        <a:pt x="27" y="416"/>
                      </a:lnTo>
                      <a:lnTo>
                        <a:pt x="28" y="426"/>
                      </a:lnTo>
                      <a:lnTo>
                        <a:pt x="28" y="434"/>
                      </a:lnTo>
                      <a:lnTo>
                        <a:pt x="28" y="443"/>
                      </a:lnTo>
                      <a:lnTo>
                        <a:pt x="30" y="451"/>
                      </a:lnTo>
                      <a:lnTo>
                        <a:pt x="31" y="461"/>
                      </a:lnTo>
                      <a:lnTo>
                        <a:pt x="31" y="469"/>
                      </a:lnTo>
                      <a:lnTo>
                        <a:pt x="32" y="479"/>
                      </a:lnTo>
                      <a:lnTo>
                        <a:pt x="33" y="488"/>
                      </a:lnTo>
                      <a:lnTo>
                        <a:pt x="34" y="497"/>
                      </a:lnTo>
                      <a:lnTo>
                        <a:pt x="34" y="504"/>
                      </a:lnTo>
                      <a:lnTo>
                        <a:pt x="37" y="513"/>
                      </a:lnTo>
                      <a:lnTo>
                        <a:pt x="37" y="520"/>
                      </a:lnTo>
                      <a:lnTo>
                        <a:pt x="39" y="529"/>
                      </a:lnTo>
                      <a:lnTo>
                        <a:pt x="40" y="536"/>
                      </a:lnTo>
                      <a:lnTo>
                        <a:pt x="42" y="545"/>
                      </a:lnTo>
                      <a:lnTo>
                        <a:pt x="43" y="553"/>
                      </a:lnTo>
                      <a:lnTo>
                        <a:pt x="45" y="562"/>
                      </a:lnTo>
                      <a:lnTo>
                        <a:pt x="45" y="568"/>
                      </a:lnTo>
                      <a:lnTo>
                        <a:pt x="48" y="575"/>
                      </a:lnTo>
                      <a:lnTo>
                        <a:pt x="48" y="582"/>
                      </a:lnTo>
                      <a:lnTo>
                        <a:pt x="50" y="589"/>
                      </a:lnTo>
                      <a:lnTo>
                        <a:pt x="53" y="602"/>
                      </a:lnTo>
                      <a:lnTo>
                        <a:pt x="56" y="615"/>
                      </a:lnTo>
                      <a:lnTo>
                        <a:pt x="59" y="626"/>
                      </a:lnTo>
                      <a:lnTo>
                        <a:pt x="61" y="637"/>
                      </a:lnTo>
                      <a:lnTo>
                        <a:pt x="63" y="646"/>
                      </a:lnTo>
                      <a:lnTo>
                        <a:pt x="67" y="657"/>
                      </a:lnTo>
                      <a:lnTo>
                        <a:pt x="68" y="665"/>
                      </a:lnTo>
                      <a:lnTo>
                        <a:pt x="71" y="672"/>
                      </a:lnTo>
                      <a:lnTo>
                        <a:pt x="73" y="678"/>
                      </a:lnTo>
                      <a:lnTo>
                        <a:pt x="76" y="684"/>
                      </a:lnTo>
                      <a:lnTo>
                        <a:pt x="78" y="691"/>
                      </a:lnTo>
                      <a:lnTo>
                        <a:pt x="79" y="695"/>
                      </a:lnTo>
                      <a:lnTo>
                        <a:pt x="23" y="695"/>
                      </a:lnTo>
                      <a:lnTo>
                        <a:pt x="22" y="691"/>
                      </a:lnTo>
                      <a:lnTo>
                        <a:pt x="21" y="683"/>
                      </a:lnTo>
                      <a:lnTo>
                        <a:pt x="20" y="676"/>
                      </a:lnTo>
                      <a:lnTo>
                        <a:pt x="19" y="668"/>
                      </a:lnTo>
                      <a:lnTo>
                        <a:pt x="17" y="659"/>
                      </a:lnTo>
                      <a:lnTo>
                        <a:pt x="17" y="650"/>
                      </a:lnTo>
                      <a:lnTo>
                        <a:pt x="15" y="638"/>
                      </a:lnTo>
                      <a:lnTo>
                        <a:pt x="15" y="627"/>
                      </a:lnTo>
                      <a:lnTo>
                        <a:pt x="13" y="615"/>
                      </a:lnTo>
                      <a:lnTo>
                        <a:pt x="13" y="603"/>
                      </a:lnTo>
                      <a:lnTo>
                        <a:pt x="11" y="596"/>
                      </a:lnTo>
                      <a:lnTo>
                        <a:pt x="11" y="588"/>
                      </a:lnTo>
                      <a:lnTo>
                        <a:pt x="10" y="581"/>
                      </a:lnTo>
                      <a:lnTo>
                        <a:pt x="10" y="574"/>
                      </a:lnTo>
                      <a:lnTo>
                        <a:pt x="9" y="566"/>
                      </a:lnTo>
                      <a:lnTo>
                        <a:pt x="9" y="559"/>
                      </a:lnTo>
                      <a:lnTo>
                        <a:pt x="9" y="552"/>
                      </a:lnTo>
                      <a:lnTo>
                        <a:pt x="9" y="545"/>
                      </a:lnTo>
                      <a:lnTo>
                        <a:pt x="8" y="536"/>
                      </a:lnTo>
                      <a:lnTo>
                        <a:pt x="6" y="528"/>
                      </a:lnTo>
                      <a:lnTo>
                        <a:pt x="5" y="519"/>
                      </a:lnTo>
                      <a:lnTo>
                        <a:pt x="5" y="511"/>
                      </a:lnTo>
                      <a:lnTo>
                        <a:pt x="4" y="502"/>
                      </a:lnTo>
                      <a:lnTo>
                        <a:pt x="4" y="494"/>
                      </a:lnTo>
                      <a:lnTo>
                        <a:pt x="3" y="485"/>
                      </a:lnTo>
                      <a:lnTo>
                        <a:pt x="3" y="478"/>
                      </a:lnTo>
                      <a:lnTo>
                        <a:pt x="2" y="468"/>
                      </a:lnTo>
                      <a:lnTo>
                        <a:pt x="2" y="461"/>
                      </a:lnTo>
                      <a:lnTo>
                        <a:pt x="2" y="451"/>
                      </a:lnTo>
                      <a:lnTo>
                        <a:pt x="2" y="444"/>
                      </a:lnTo>
                      <a:lnTo>
                        <a:pt x="2" y="435"/>
                      </a:lnTo>
                      <a:lnTo>
                        <a:pt x="2" y="427"/>
                      </a:lnTo>
                      <a:lnTo>
                        <a:pt x="2" y="418"/>
                      </a:lnTo>
                      <a:lnTo>
                        <a:pt x="2" y="411"/>
                      </a:lnTo>
                      <a:lnTo>
                        <a:pt x="0" y="401"/>
                      </a:lnTo>
                      <a:lnTo>
                        <a:pt x="0" y="393"/>
                      </a:lnTo>
                      <a:lnTo>
                        <a:pt x="0" y="384"/>
                      </a:lnTo>
                      <a:lnTo>
                        <a:pt x="0" y="377"/>
                      </a:lnTo>
                      <a:lnTo>
                        <a:pt x="0" y="369"/>
                      </a:lnTo>
                      <a:lnTo>
                        <a:pt x="0" y="360"/>
                      </a:lnTo>
                      <a:lnTo>
                        <a:pt x="0" y="352"/>
                      </a:lnTo>
                      <a:lnTo>
                        <a:pt x="2" y="344"/>
                      </a:lnTo>
                      <a:lnTo>
                        <a:pt x="2" y="336"/>
                      </a:lnTo>
                      <a:lnTo>
                        <a:pt x="2" y="329"/>
                      </a:lnTo>
                      <a:lnTo>
                        <a:pt x="2" y="321"/>
                      </a:lnTo>
                      <a:lnTo>
                        <a:pt x="2" y="314"/>
                      </a:lnTo>
                      <a:lnTo>
                        <a:pt x="2" y="307"/>
                      </a:lnTo>
                      <a:lnTo>
                        <a:pt x="3" y="299"/>
                      </a:lnTo>
                      <a:lnTo>
                        <a:pt x="4" y="292"/>
                      </a:lnTo>
                      <a:lnTo>
                        <a:pt x="5" y="286"/>
                      </a:lnTo>
                      <a:lnTo>
                        <a:pt x="5" y="279"/>
                      </a:lnTo>
                      <a:lnTo>
                        <a:pt x="5" y="271"/>
                      </a:lnTo>
                      <a:lnTo>
                        <a:pt x="6" y="264"/>
                      </a:lnTo>
                      <a:lnTo>
                        <a:pt x="8" y="258"/>
                      </a:lnTo>
                      <a:lnTo>
                        <a:pt x="8" y="251"/>
                      </a:lnTo>
                      <a:lnTo>
                        <a:pt x="9" y="245"/>
                      </a:lnTo>
                      <a:lnTo>
                        <a:pt x="10" y="237"/>
                      </a:lnTo>
                      <a:lnTo>
                        <a:pt x="13" y="231"/>
                      </a:lnTo>
                      <a:lnTo>
                        <a:pt x="13" y="224"/>
                      </a:lnTo>
                      <a:lnTo>
                        <a:pt x="15" y="217"/>
                      </a:lnTo>
                      <a:lnTo>
                        <a:pt x="16" y="211"/>
                      </a:lnTo>
                      <a:lnTo>
                        <a:pt x="19" y="205"/>
                      </a:lnTo>
                      <a:lnTo>
                        <a:pt x="22" y="191"/>
                      </a:lnTo>
                      <a:lnTo>
                        <a:pt x="26" y="179"/>
                      </a:lnTo>
                      <a:lnTo>
                        <a:pt x="28" y="166"/>
                      </a:lnTo>
                      <a:lnTo>
                        <a:pt x="32" y="154"/>
                      </a:lnTo>
                      <a:lnTo>
                        <a:pt x="36" y="142"/>
                      </a:lnTo>
                      <a:lnTo>
                        <a:pt x="40" y="131"/>
                      </a:lnTo>
                      <a:lnTo>
                        <a:pt x="44" y="119"/>
                      </a:lnTo>
                      <a:lnTo>
                        <a:pt x="48" y="108"/>
                      </a:lnTo>
                      <a:lnTo>
                        <a:pt x="53" y="98"/>
                      </a:lnTo>
                      <a:lnTo>
                        <a:pt x="57" y="88"/>
                      </a:lnTo>
                      <a:lnTo>
                        <a:pt x="61" y="77"/>
                      </a:lnTo>
                      <a:lnTo>
                        <a:pt x="65" y="68"/>
                      </a:lnTo>
                      <a:lnTo>
                        <a:pt x="68" y="58"/>
                      </a:lnTo>
                      <a:lnTo>
                        <a:pt x="72" y="51"/>
                      </a:lnTo>
                      <a:lnTo>
                        <a:pt x="74" y="42"/>
                      </a:lnTo>
                      <a:lnTo>
                        <a:pt x="78" y="35"/>
                      </a:lnTo>
                      <a:lnTo>
                        <a:pt x="82" y="29"/>
                      </a:lnTo>
                      <a:lnTo>
                        <a:pt x="85" y="24"/>
                      </a:lnTo>
                      <a:lnTo>
                        <a:pt x="89" y="13"/>
                      </a:lnTo>
                      <a:lnTo>
                        <a:pt x="94" y="6"/>
                      </a:lnTo>
                      <a:lnTo>
                        <a:pt x="96" y="1"/>
                      </a:lnTo>
                      <a:lnTo>
                        <a:pt x="99" y="0"/>
                      </a:lnTo>
                      <a:lnTo>
                        <a:pt x="9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5" name="Freeform 381"/>
                <p:cNvSpPr>
                  <a:spLocks/>
                </p:cNvSpPr>
                <p:nvPr/>
              </p:nvSpPr>
              <p:spPr bwMode="auto">
                <a:xfrm>
                  <a:off x="5388" y="3283"/>
                  <a:ext cx="157" cy="169"/>
                </a:xfrm>
                <a:custGeom>
                  <a:avLst/>
                  <a:gdLst>
                    <a:gd name="T0" fmla="*/ 310 w 313"/>
                    <a:gd name="T1" fmla="*/ 84 h 339"/>
                    <a:gd name="T2" fmla="*/ 298 w 313"/>
                    <a:gd name="T3" fmla="*/ 74 h 339"/>
                    <a:gd name="T4" fmla="*/ 286 w 313"/>
                    <a:gd name="T5" fmla="*/ 66 h 339"/>
                    <a:gd name="T6" fmla="*/ 271 w 313"/>
                    <a:gd name="T7" fmla="*/ 56 h 339"/>
                    <a:gd name="T8" fmla="*/ 253 w 313"/>
                    <a:gd name="T9" fmla="*/ 45 h 339"/>
                    <a:gd name="T10" fmla="*/ 233 w 313"/>
                    <a:gd name="T11" fmla="*/ 34 h 339"/>
                    <a:gd name="T12" fmla="*/ 212 w 313"/>
                    <a:gd name="T13" fmla="*/ 23 h 339"/>
                    <a:gd name="T14" fmla="*/ 190 w 313"/>
                    <a:gd name="T15" fmla="*/ 15 h 339"/>
                    <a:gd name="T16" fmla="*/ 165 w 313"/>
                    <a:gd name="T17" fmla="*/ 6 h 339"/>
                    <a:gd name="T18" fmla="*/ 141 w 313"/>
                    <a:gd name="T19" fmla="*/ 1 h 339"/>
                    <a:gd name="T20" fmla="*/ 118 w 313"/>
                    <a:gd name="T21" fmla="*/ 0 h 339"/>
                    <a:gd name="T22" fmla="*/ 95 w 313"/>
                    <a:gd name="T23" fmla="*/ 1 h 339"/>
                    <a:gd name="T24" fmla="*/ 73 w 313"/>
                    <a:gd name="T25" fmla="*/ 9 h 339"/>
                    <a:gd name="T26" fmla="*/ 53 w 313"/>
                    <a:gd name="T27" fmla="*/ 22 h 339"/>
                    <a:gd name="T28" fmla="*/ 38 w 313"/>
                    <a:gd name="T29" fmla="*/ 34 h 339"/>
                    <a:gd name="T30" fmla="*/ 31 w 313"/>
                    <a:gd name="T31" fmla="*/ 45 h 339"/>
                    <a:gd name="T32" fmla="*/ 22 w 313"/>
                    <a:gd name="T33" fmla="*/ 57 h 339"/>
                    <a:gd name="T34" fmla="*/ 15 w 313"/>
                    <a:gd name="T35" fmla="*/ 69 h 339"/>
                    <a:gd name="T36" fmla="*/ 8 w 313"/>
                    <a:gd name="T37" fmla="*/ 88 h 339"/>
                    <a:gd name="T38" fmla="*/ 2 w 313"/>
                    <a:gd name="T39" fmla="*/ 112 h 339"/>
                    <a:gd name="T40" fmla="*/ 0 w 313"/>
                    <a:gd name="T41" fmla="*/ 137 h 339"/>
                    <a:gd name="T42" fmla="*/ 2 w 313"/>
                    <a:gd name="T43" fmla="*/ 162 h 339"/>
                    <a:gd name="T44" fmla="*/ 6 w 313"/>
                    <a:gd name="T45" fmla="*/ 186 h 339"/>
                    <a:gd name="T46" fmla="*/ 14 w 313"/>
                    <a:gd name="T47" fmla="*/ 210 h 339"/>
                    <a:gd name="T48" fmla="*/ 23 w 313"/>
                    <a:gd name="T49" fmla="*/ 232 h 339"/>
                    <a:gd name="T50" fmla="*/ 34 w 313"/>
                    <a:gd name="T51" fmla="*/ 253 h 339"/>
                    <a:gd name="T52" fmla="*/ 45 w 313"/>
                    <a:gd name="T53" fmla="*/ 271 h 339"/>
                    <a:gd name="T54" fmla="*/ 56 w 313"/>
                    <a:gd name="T55" fmla="*/ 288 h 339"/>
                    <a:gd name="T56" fmla="*/ 68 w 313"/>
                    <a:gd name="T57" fmla="*/ 304 h 339"/>
                    <a:gd name="T58" fmla="*/ 78 w 313"/>
                    <a:gd name="T59" fmla="*/ 316 h 339"/>
                    <a:gd name="T60" fmla="*/ 87 w 313"/>
                    <a:gd name="T61" fmla="*/ 326 h 339"/>
                    <a:gd name="T62" fmla="*/ 95 w 313"/>
                    <a:gd name="T63" fmla="*/ 336 h 339"/>
                    <a:gd name="T64" fmla="*/ 95 w 313"/>
                    <a:gd name="T65" fmla="*/ 336 h 339"/>
                    <a:gd name="T66" fmla="*/ 87 w 313"/>
                    <a:gd name="T67" fmla="*/ 319 h 339"/>
                    <a:gd name="T68" fmla="*/ 77 w 313"/>
                    <a:gd name="T69" fmla="*/ 300 h 339"/>
                    <a:gd name="T70" fmla="*/ 70 w 313"/>
                    <a:gd name="T71" fmla="*/ 283 h 339"/>
                    <a:gd name="T72" fmla="*/ 62 w 313"/>
                    <a:gd name="T73" fmla="*/ 265 h 339"/>
                    <a:gd name="T74" fmla="*/ 55 w 313"/>
                    <a:gd name="T75" fmla="*/ 245 h 339"/>
                    <a:gd name="T76" fmla="*/ 49 w 313"/>
                    <a:gd name="T77" fmla="*/ 224 h 339"/>
                    <a:gd name="T78" fmla="*/ 42 w 313"/>
                    <a:gd name="T79" fmla="*/ 202 h 339"/>
                    <a:gd name="T80" fmla="*/ 38 w 313"/>
                    <a:gd name="T81" fmla="*/ 180 h 339"/>
                    <a:gd name="T82" fmla="*/ 37 w 313"/>
                    <a:gd name="T83" fmla="*/ 158 h 339"/>
                    <a:gd name="T84" fmla="*/ 37 w 313"/>
                    <a:gd name="T85" fmla="*/ 135 h 339"/>
                    <a:gd name="T86" fmla="*/ 38 w 313"/>
                    <a:gd name="T87" fmla="*/ 113 h 339"/>
                    <a:gd name="T88" fmla="*/ 44 w 313"/>
                    <a:gd name="T89" fmla="*/ 92 h 339"/>
                    <a:gd name="T90" fmla="*/ 54 w 313"/>
                    <a:gd name="T91" fmla="*/ 74 h 339"/>
                    <a:gd name="T92" fmla="*/ 67 w 313"/>
                    <a:gd name="T93" fmla="*/ 57 h 339"/>
                    <a:gd name="T94" fmla="*/ 82 w 313"/>
                    <a:gd name="T95" fmla="*/ 45 h 339"/>
                    <a:gd name="T96" fmla="*/ 99 w 313"/>
                    <a:gd name="T97" fmla="*/ 37 h 339"/>
                    <a:gd name="T98" fmla="*/ 118 w 313"/>
                    <a:gd name="T99" fmla="*/ 32 h 339"/>
                    <a:gd name="T100" fmla="*/ 139 w 313"/>
                    <a:gd name="T101" fmla="*/ 31 h 339"/>
                    <a:gd name="T102" fmla="*/ 159 w 313"/>
                    <a:gd name="T103" fmla="*/ 31 h 339"/>
                    <a:gd name="T104" fmla="*/ 180 w 313"/>
                    <a:gd name="T105" fmla="*/ 33 h 339"/>
                    <a:gd name="T106" fmla="*/ 202 w 313"/>
                    <a:gd name="T107" fmla="*/ 39 h 339"/>
                    <a:gd name="T108" fmla="*/ 221 w 313"/>
                    <a:gd name="T109" fmla="*/ 45 h 339"/>
                    <a:gd name="T110" fmla="*/ 241 w 313"/>
                    <a:gd name="T111" fmla="*/ 51 h 339"/>
                    <a:gd name="T112" fmla="*/ 259 w 313"/>
                    <a:gd name="T113" fmla="*/ 58 h 339"/>
                    <a:gd name="T114" fmla="*/ 275 w 313"/>
                    <a:gd name="T115" fmla="*/ 66 h 339"/>
                    <a:gd name="T116" fmla="*/ 288 w 313"/>
                    <a:gd name="T117" fmla="*/ 72 h 339"/>
                    <a:gd name="T118" fmla="*/ 299 w 313"/>
                    <a:gd name="T119" fmla="*/ 78 h 339"/>
                    <a:gd name="T120" fmla="*/ 311 w 313"/>
                    <a:gd name="T121" fmla="*/ 84 h 339"/>
                    <a:gd name="T122" fmla="*/ 313 w 313"/>
                    <a:gd name="T123" fmla="*/ 86 h 3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313" h="339">
                      <a:moveTo>
                        <a:pt x="313" y="86"/>
                      </a:moveTo>
                      <a:lnTo>
                        <a:pt x="310" y="84"/>
                      </a:lnTo>
                      <a:lnTo>
                        <a:pt x="304" y="79"/>
                      </a:lnTo>
                      <a:lnTo>
                        <a:pt x="298" y="74"/>
                      </a:lnTo>
                      <a:lnTo>
                        <a:pt x="293" y="71"/>
                      </a:lnTo>
                      <a:lnTo>
                        <a:pt x="286" y="66"/>
                      </a:lnTo>
                      <a:lnTo>
                        <a:pt x="280" y="62"/>
                      </a:lnTo>
                      <a:lnTo>
                        <a:pt x="271" y="56"/>
                      </a:lnTo>
                      <a:lnTo>
                        <a:pt x="263" y="51"/>
                      </a:lnTo>
                      <a:lnTo>
                        <a:pt x="253" y="45"/>
                      </a:lnTo>
                      <a:lnTo>
                        <a:pt x="244" y="40"/>
                      </a:lnTo>
                      <a:lnTo>
                        <a:pt x="233" y="34"/>
                      </a:lnTo>
                      <a:lnTo>
                        <a:pt x="222" y="29"/>
                      </a:lnTo>
                      <a:lnTo>
                        <a:pt x="212" y="23"/>
                      </a:lnTo>
                      <a:lnTo>
                        <a:pt x="202" y="20"/>
                      </a:lnTo>
                      <a:lnTo>
                        <a:pt x="190" y="15"/>
                      </a:lnTo>
                      <a:lnTo>
                        <a:pt x="178" y="10"/>
                      </a:lnTo>
                      <a:lnTo>
                        <a:pt x="165" y="6"/>
                      </a:lnTo>
                      <a:lnTo>
                        <a:pt x="155" y="5"/>
                      </a:lnTo>
                      <a:lnTo>
                        <a:pt x="141" y="1"/>
                      </a:lnTo>
                      <a:lnTo>
                        <a:pt x="129" y="1"/>
                      </a:lnTo>
                      <a:lnTo>
                        <a:pt x="118" y="0"/>
                      </a:lnTo>
                      <a:lnTo>
                        <a:pt x="107" y="1"/>
                      </a:lnTo>
                      <a:lnTo>
                        <a:pt x="95" y="1"/>
                      </a:lnTo>
                      <a:lnTo>
                        <a:pt x="84" y="5"/>
                      </a:lnTo>
                      <a:lnTo>
                        <a:pt x="73" y="9"/>
                      </a:lnTo>
                      <a:lnTo>
                        <a:pt x="64" y="16"/>
                      </a:lnTo>
                      <a:lnTo>
                        <a:pt x="53" y="22"/>
                      </a:lnTo>
                      <a:lnTo>
                        <a:pt x="43" y="31"/>
                      </a:lnTo>
                      <a:lnTo>
                        <a:pt x="38" y="34"/>
                      </a:lnTo>
                      <a:lnTo>
                        <a:pt x="34" y="40"/>
                      </a:lnTo>
                      <a:lnTo>
                        <a:pt x="31" y="45"/>
                      </a:lnTo>
                      <a:lnTo>
                        <a:pt x="27" y="52"/>
                      </a:lnTo>
                      <a:lnTo>
                        <a:pt x="22" y="57"/>
                      </a:lnTo>
                      <a:lnTo>
                        <a:pt x="19" y="63"/>
                      </a:lnTo>
                      <a:lnTo>
                        <a:pt x="15" y="69"/>
                      </a:lnTo>
                      <a:lnTo>
                        <a:pt x="13" y="75"/>
                      </a:lnTo>
                      <a:lnTo>
                        <a:pt x="8" y="88"/>
                      </a:lnTo>
                      <a:lnTo>
                        <a:pt x="5" y="101"/>
                      </a:lnTo>
                      <a:lnTo>
                        <a:pt x="2" y="112"/>
                      </a:lnTo>
                      <a:lnTo>
                        <a:pt x="0" y="125"/>
                      </a:lnTo>
                      <a:lnTo>
                        <a:pt x="0" y="137"/>
                      </a:lnTo>
                      <a:lnTo>
                        <a:pt x="2" y="151"/>
                      </a:lnTo>
                      <a:lnTo>
                        <a:pt x="2" y="162"/>
                      </a:lnTo>
                      <a:lnTo>
                        <a:pt x="4" y="175"/>
                      </a:lnTo>
                      <a:lnTo>
                        <a:pt x="6" y="186"/>
                      </a:lnTo>
                      <a:lnTo>
                        <a:pt x="10" y="199"/>
                      </a:lnTo>
                      <a:lnTo>
                        <a:pt x="14" y="210"/>
                      </a:lnTo>
                      <a:lnTo>
                        <a:pt x="19" y="221"/>
                      </a:lnTo>
                      <a:lnTo>
                        <a:pt x="23" y="232"/>
                      </a:lnTo>
                      <a:lnTo>
                        <a:pt x="30" y="244"/>
                      </a:lnTo>
                      <a:lnTo>
                        <a:pt x="34" y="253"/>
                      </a:lnTo>
                      <a:lnTo>
                        <a:pt x="40" y="262"/>
                      </a:lnTo>
                      <a:lnTo>
                        <a:pt x="45" y="271"/>
                      </a:lnTo>
                      <a:lnTo>
                        <a:pt x="51" y="281"/>
                      </a:lnTo>
                      <a:lnTo>
                        <a:pt x="56" y="288"/>
                      </a:lnTo>
                      <a:lnTo>
                        <a:pt x="62" y="296"/>
                      </a:lnTo>
                      <a:lnTo>
                        <a:pt x="68" y="304"/>
                      </a:lnTo>
                      <a:lnTo>
                        <a:pt x="74" y="311"/>
                      </a:lnTo>
                      <a:lnTo>
                        <a:pt x="78" y="316"/>
                      </a:lnTo>
                      <a:lnTo>
                        <a:pt x="83" y="322"/>
                      </a:lnTo>
                      <a:lnTo>
                        <a:pt x="87" y="326"/>
                      </a:lnTo>
                      <a:lnTo>
                        <a:pt x="90" y="330"/>
                      </a:lnTo>
                      <a:lnTo>
                        <a:pt x="95" y="336"/>
                      </a:lnTo>
                      <a:lnTo>
                        <a:pt x="97" y="339"/>
                      </a:lnTo>
                      <a:lnTo>
                        <a:pt x="95" y="336"/>
                      </a:lnTo>
                      <a:lnTo>
                        <a:pt x="93" y="330"/>
                      </a:lnTo>
                      <a:lnTo>
                        <a:pt x="87" y="319"/>
                      </a:lnTo>
                      <a:lnTo>
                        <a:pt x="82" y="309"/>
                      </a:lnTo>
                      <a:lnTo>
                        <a:pt x="77" y="300"/>
                      </a:lnTo>
                      <a:lnTo>
                        <a:pt x="73" y="292"/>
                      </a:lnTo>
                      <a:lnTo>
                        <a:pt x="70" y="283"/>
                      </a:lnTo>
                      <a:lnTo>
                        <a:pt x="66" y="275"/>
                      </a:lnTo>
                      <a:lnTo>
                        <a:pt x="62" y="265"/>
                      </a:lnTo>
                      <a:lnTo>
                        <a:pt x="59" y="255"/>
                      </a:lnTo>
                      <a:lnTo>
                        <a:pt x="55" y="245"/>
                      </a:lnTo>
                      <a:lnTo>
                        <a:pt x="53" y="236"/>
                      </a:lnTo>
                      <a:lnTo>
                        <a:pt x="49" y="224"/>
                      </a:lnTo>
                      <a:lnTo>
                        <a:pt x="45" y="213"/>
                      </a:lnTo>
                      <a:lnTo>
                        <a:pt x="42" y="202"/>
                      </a:lnTo>
                      <a:lnTo>
                        <a:pt x="40" y="191"/>
                      </a:lnTo>
                      <a:lnTo>
                        <a:pt x="38" y="180"/>
                      </a:lnTo>
                      <a:lnTo>
                        <a:pt x="37" y="169"/>
                      </a:lnTo>
                      <a:lnTo>
                        <a:pt x="37" y="158"/>
                      </a:lnTo>
                      <a:lnTo>
                        <a:pt x="37" y="147"/>
                      </a:lnTo>
                      <a:lnTo>
                        <a:pt x="37" y="135"/>
                      </a:lnTo>
                      <a:lnTo>
                        <a:pt x="37" y="124"/>
                      </a:lnTo>
                      <a:lnTo>
                        <a:pt x="38" y="113"/>
                      </a:lnTo>
                      <a:lnTo>
                        <a:pt x="42" y="103"/>
                      </a:lnTo>
                      <a:lnTo>
                        <a:pt x="44" y="92"/>
                      </a:lnTo>
                      <a:lnTo>
                        <a:pt x="49" y="84"/>
                      </a:lnTo>
                      <a:lnTo>
                        <a:pt x="54" y="74"/>
                      </a:lnTo>
                      <a:lnTo>
                        <a:pt x="61" y="67"/>
                      </a:lnTo>
                      <a:lnTo>
                        <a:pt x="67" y="57"/>
                      </a:lnTo>
                      <a:lnTo>
                        <a:pt x="74" y="51"/>
                      </a:lnTo>
                      <a:lnTo>
                        <a:pt x="82" y="45"/>
                      </a:lnTo>
                      <a:lnTo>
                        <a:pt x="91" y="42"/>
                      </a:lnTo>
                      <a:lnTo>
                        <a:pt x="99" y="37"/>
                      </a:lnTo>
                      <a:lnTo>
                        <a:pt x="108" y="34"/>
                      </a:lnTo>
                      <a:lnTo>
                        <a:pt x="118" y="32"/>
                      </a:lnTo>
                      <a:lnTo>
                        <a:pt x="129" y="32"/>
                      </a:lnTo>
                      <a:lnTo>
                        <a:pt x="139" y="31"/>
                      </a:lnTo>
                      <a:lnTo>
                        <a:pt x="150" y="31"/>
                      </a:lnTo>
                      <a:lnTo>
                        <a:pt x="159" y="31"/>
                      </a:lnTo>
                      <a:lnTo>
                        <a:pt x="170" y="33"/>
                      </a:lnTo>
                      <a:lnTo>
                        <a:pt x="180" y="33"/>
                      </a:lnTo>
                      <a:lnTo>
                        <a:pt x="191" y="35"/>
                      </a:lnTo>
                      <a:lnTo>
                        <a:pt x="202" y="39"/>
                      </a:lnTo>
                      <a:lnTo>
                        <a:pt x="213" y="43"/>
                      </a:lnTo>
                      <a:lnTo>
                        <a:pt x="221" y="45"/>
                      </a:lnTo>
                      <a:lnTo>
                        <a:pt x="231" y="48"/>
                      </a:lnTo>
                      <a:lnTo>
                        <a:pt x="241" y="51"/>
                      </a:lnTo>
                      <a:lnTo>
                        <a:pt x="250" y="55"/>
                      </a:lnTo>
                      <a:lnTo>
                        <a:pt x="259" y="58"/>
                      </a:lnTo>
                      <a:lnTo>
                        <a:pt x="267" y="62"/>
                      </a:lnTo>
                      <a:lnTo>
                        <a:pt x="275" y="66"/>
                      </a:lnTo>
                      <a:lnTo>
                        <a:pt x="283" y="69"/>
                      </a:lnTo>
                      <a:lnTo>
                        <a:pt x="288" y="72"/>
                      </a:lnTo>
                      <a:lnTo>
                        <a:pt x="294" y="75"/>
                      </a:lnTo>
                      <a:lnTo>
                        <a:pt x="299" y="78"/>
                      </a:lnTo>
                      <a:lnTo>
                        <a:pt x="305" y="82"/>
                      </a:lnTo>
                      <a:lnTo>
                        <a:pt x="311" y="84"/>
                      </a:lnTo>
                      <a:lnTo>
                        <a:pt x="313" y="86"/>
                      </a:lnTo>
                      <a:lnTo>
                        <a:pt x="313" y="8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6" name="Freeform 382"/>
                <p:cNvSpPr>
                  <a:spLocks/>
                </p:cNvSpPr>
                <p:nvPr/>
              </p:nvSpPr>
              <p:spPr bwMode="auto">
                <a:xfrm>
                  <a:off x="5274" y="3415"/>
                  <a:ext cx="141" cy="295"/>
                </a:xfrm>
                <a:custGeom>
                  <a:avLst/>
                  <a:gdLst>
                    <a:gd name="T0" fmla="*/ 256 w 283"/>
                    <a:gd name="T1" fmla="*/ 2 h 590"/>
                    <a:gd name="T2" fmla="*/ 231 w 283"/>
                    <a:gd name="T3" fmla="*/ 13 h 590"/>
                    <a:gd name="T4" fmla="*/ 194 w 283"/>
                    <a:gd name="T5" fmla="*/ 28 h 590"/>
                    <a:gd name="T6" fmla="*/ 155 w 283"/>
                    <a:gd name="T7" fmla="*/ 50 h 590"/>
                    <a:gd name="T8" fmla="*/ 117 w 283"/>
                    <a:gd name="T9" fmla="*/ 78 h 590"/>
                    <a:gd name="T10" fmla="*/ 84 w 283"/>
                    <a:gd name="T11" fmla="*/ 111 h 590"/>
                    <a:gd name="T12" fmla="*/ 61 w 283"/>
                    <a:gd name="T13" fmla="*/ 153 h 590"/>
                    <a:gd name="T14" fmla="*/ 55 w 283"/>
                    <a:gd name="T15" fmla="*/ 200 h 590"/>
                    <a:gd name="T16" fmla="*/ 61 w 283"/>
                    <a:gd name="T17" fmla="*/ 233 h 590"/>
                    <a:gd name="T18" fmla="*/ 73 w 283"/>
                    <a:gd name="T19" fmla="*/ 260 h 590"/>
                    <a:gd name="T20" fmla="*/ 89 w 283"/>
                    <a:gd name="T21" fmla="*/ 289 h 590"/>
                    <a:gd name="T22" fmla="*/ 107 w 283"/>
                    <a:gd name="T23" fmla="*/ 317 h 590"/>
                    <a:gd name="T24" fmla="*/ 128 w 283"/>
                    <a:gd name="T25" fmla="*/ 345 h 590"/>
                    <a:gd name="T26" fmla="*/ 151 w 283"/>
                    <a:gd name="T27" fmla="*/ 372 h 590"/>
                    <a:gd name="T28" fmla="*/ 175 w 283"/>
                    <a:gd name="T29" fmla="*/ 400 h 590"/>
                    <a:gd name="T30" fmla="*/ 198 w 283"/>
                    <a:gd name="T31" fmla="*/ 426 h 590"/>
                    <a:gd name="T32" fmla="*/ 220 w 283"/>
                    <a:gd name="T33" fmla="*/ 451 h 590"/>
                    <a:gd name="T34" fmla="*/ 240 w 283"/>
                    <a:gd name="T35" fmla="*/ 476 h 590"/>
                    <a:gd name="T36" fmla="*/ 257 w 283"/>
                    <a:gd name="T37" fmla="*/ 499 h 590"/>
                    <a:gd name="T38" fmla="*/ 277 w 283"/>
                    <a:gd name="T39" fmla="*/ 533 h 590"/>
                    <a:gd name="T40" fmla="*/ 282 w 283"/>
                    <a:gd name="T41" fmla="*/ 563 h 590"/>
                    <a:gd name="T42" fmla="*/ 260 w 283"/>
                    <a:gd name="T43" fmla="*/ 579 h 590"/>
                    <a:gd name="T44" fmla="*/ 225 w 283"/>
                    <a:gd name="T45" fmla="*/ 587 h 590"/>
                    <a:gd name="T46" fmla="*/ 180 w 283"/>
                    <a:gd name="T47" fmla="*/ 590 h 590"/>
                    <a:gd name="T48" fmla="*/ 132 w 283"/>
                    <a:gd name="T49" fmla="*/ 586 h 590"/>
                    <a:gd name="T50" fmla="*/ 85 w 283"/>
                    <a:gd name="T51" fmla="*/ 580 h 590"/>
                    <a:gd name="T52" fmla="*/ 44 w 283"/>
                    <a:gd name="T53" fmla="*/ 573 h 590"/>
                    <a:gd name="T54" fmla="*/ 13 w 283"/>
                    <a:gd name="T55" fmla="*/ 567 h 590"/>
                    <a:gd name="T56" fmla="*/ 3 w 283"/>
                    <a:gd name="T57" fmla="*/ 565 h 590"/>
                    <a:gd name="T58" fmla="*/ 30 w 283"/>
                    <a:gd name="T59" fmla="*/ 568 h 590"/>
                    <a:gd name="T60" fmla="*/ 69 w 283"/>
                    <a:gd name="T61" fmla="*/ 569 h 590"/>
                    <a:gd name="T62" fmla="*/ 115 w 283"/>
                    <a:gd name="T63" fmla="*/ 571 h 590"/>
                    <a:gd name="T64" fmla="*/ 163 w 283"/>
                    <a:gd name="T65" fmla="*/ 571 h 590"/>
                    <a:gd name="T66" fmla="*/ 205 w 283"/>
                    <a:gd name="T67" fmla="*/ 568 h 590"/>
                    <a:gd name="T68" fmla="*/ 237 w 283"/>
                    <a:gd name="T69" fmla="*/ 561 h 590"/>
                    <a:gd name="T70" fmla="*/ 250 w 283"/>
                    <a:gd name="T71" fmla="*/ 537 h 590"/>
                    <a:gd name="T72" fmla="*/ 231 w 283"/>
                    <a:gd name="T73" fmla="*/ 510 h 590"/>
                    <a:gd name="T74" fmla="*/ 200 w 283"/>
                    <a:gd name="T75" fmla="*/ 479 h 590"/>
                    <a:gd name="T76" fmla="*/ 178 w 283"/>
                    <a:gd name="T77" fmla="*/ 459 h 590"/>
                    <a:gd name="T78" fmla="*/ 157 w 283"/>
                    <a:gd name="T79" fmla="*/ 438 h 590"/>
                    <a:gd name="T80" fmla="*/ 134 w 283"/>
                    <a:gd name="T81" fmla="*/ 415 h 590"/>
                    <a:gd name="T82" fmla="*/ 109 w 283"/>
                    <a:gd name="T83" fmla="*/ 391 h 590"/>
                    <a:gd name="T84" fmla="*/ 86 w 283"/>
                    <a:gd name="T85" fmla="*/ 364 h 590"/>
                    <a:gd name="T86" fmla="*/ 66 w 283"/>
                    <a:gd name="T87" fmla="*/ 337 h 590"/>
                    <a:gd name="T88" fmla="*/ 47 w 283"/>
                    <a:gd name="T89" fmla="*/ 309 h 590"/>
                    <a:gd name="T90" fmla="*/ 33 w 283"/>
                    <a:gd name="T91" fmla="*/ 280 h 590"/>
                    <a:gd name="T92" fmla="*/ 21 w 283"/>
                    <a:gd name="T93" fmla="*/ 250 h 590"/>
                    <a:gd name="T94" fmla="*/ 16 w 283"/>
                    <a:gd name="T95" fmla="*/ 220 h 590"/>
                    <a:gd name="T96" fmla="*/ 16 w 283"/>
                    <a:gd name="T97" fmla="*/ 189 h 590"/>
                    <a:gd name="T98" fmla="*/ 23 w 283"/>
                    <a:gd name="T99" fmla="*/ 159 h 590"/>
                    <a:gd name="T100" fmla="*/ 34 w 283"/>
                    <a:gd name="T101" fmla="*/ 130 h 590"/>
                    <a:gd name="T102" fmla="*/ 49 w 283"/>
                    <a:gd name="T103" fmla="*/ 104 h 590"/>
                    <a:gd name="T104" fmla="*/ 68 w 283"/>
                    <a:gd name="T105" fmla="*/ 78 h 590"/>
                    <a:gd name="T106" fmla="*/ 108 w 283"/>
                    <a:gd name="T107" fmla="*/ 45 h 590"/>
                    <a:gd name="T108" fmla="*/ 152 w 283"/>
                    <a:gd name="T109" fmla="*/ 24 h 590"/>
                    <a:gd name="T110" fmla="*/ 192 w 283"/>
                    <a:gd name="T111" fmla="*/ 10 h 590"/>
                    <a:gd name="T112" fmla="*/ 229 w 283"/>
                    <a:gd name="T113" fmla="*/ 2 h 590"/>
                    <a:gd name="T114" fmla="*/ 256 w 283"/>
                    <a:gd name="T115" fmla="*/ 0 h 590"/>
                    <a:gd name="T116" fmla="*/ 272 w 283"/>
                    <a:gd name="T117" fmla="*/ 0 h 5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83" h="590">
                      <a:moveTo>
                        <a:pt x="272" y="0"/>
                      </a:moveTo>
                      <a:lnTo>
                        <a:pt x="268" y="0"/>
                      </a:lnTo>
                      <a:lnTo>
                        <a:pt x="262" y="2"/>
                      </a:lnTo>
                      <a:lnTo>
                        <a:pt x="256" y="2"/>
                      </a:lnTo>
                      <a:lnTo>
                        <a:pt x="251" y="5"/>
                      </a:lnTo>
                      <a:lnTo>
                        <a:pt x="245" y="7"/>
                      </a:lnTo>
                      <a:lnTo>
                        <a:pt x="239" y="11"/>
                      </a:lnTo>
                      <a:lnTo>
                        <a:pt x="231" y="13"/>
                      </a:lnTo>
                      <a:lnTo>
                        <a:pt x="222" y="16"/>
                      </a:lnTo>
                      <a:lnTo>
                        <a:pt x="212" y="19"/>
                      </a:lnTo>
                      <a:lnTo>
                        <a:pt x="204" y="24"/>
                      </a:lnTo>
                      <a:lnTo>
                        <a:pt x="194" y="28"/>
                      </a:lnTo>
                      <a:lnTo>
                        <a:pt x="185" y="33"/>
                      </a:lnTo>
                      <a:lnTo>
                        <a:pt x="175" y="37"/>
                      </a:lnTo>
                      <a:lnTo>
                        <a:pt x="166" y="45"/>
                      </a:lnTo>
                      <a:lnTo>
                        <a:pt x="155" y="50"/>
                      </a:lnTo>
                      <a:lnTo>
                        <a:pt x="146" y="56"/>
                      </a:lnTo>
                      <a:lnTo>
                        <a:pt x="136" y="63"/>
                      </a:lnTo>
                      <a:lnTo>
                        <a:pt x="126" y="70"/>
                      </a:lnTo>
                      <a:lnTo>
                        <a:pt x="117" y="78"/>
                      </a:lnTo>
                      <a:lnTo>
                        <a:pt x="108" y="86"/>
                      </a:lnTo>
                      <a:lnTo>
                        <a:pt x="100" y="94"/>
                      </a:lnTo>
                      <a:lnTo>
                        <a:pt x="92" y="104"/>
                      </a:lnTo>
                      <a:lnTo>
                        <a:pt x="84" y="111"/>
                      </a:lnTo>
                      <a:lnTo>
                        <a:pt x="78" y="121"/>
                      </a:lnTo>
                      <a:lnTo>
                        <a:pt x="70" y="132"/>
                      </a:lnTo>
                      <a:lnTo>
                        <a:pt x="67" y="143"/>
                      </a:lnTo>
                      <a:lnTo>
                        <a:pt x="61" y="153"/>
                      </a:lnTo>
                      <a:lnTo>
                        <a:pt x="58" y="164"/>
                      </a:lnTo>
                      <a:lnTo>
                        <a:pt x="56" y="176"/>
                      </a:lnTo>
                      <a:lnTo>
                        <a:pt x="56" y="189"/>
                      </a:lnTo>
                      <a:lnTo>
                        <a:pt x="55" y="200"/>
                      </a:lnTo>
                      <a:lnTo>
                        <a:pt x="56" y="213"/>
                      </a:lnTo>
                      <a:lnTo>
                        <a:pt x="57" y="220"/>
                      </a:lnTo>
                      <a:lnTo>
                        <a:pt x="60" y="226"/>
                      </a:lnTo>
                      <a:lnTo>
                        <a:pt x="61" y="233"/>
                      </a:lnTo>
                      <a:lnTo>
                        <a:pt x="64" y="240"/>
                      </a:lnTo>
                      <a:lnTo>
                        <a:pt x="66" y="246"/>
                      </a:lnTo>
                      <a:lnTo>
                        <a:pt x="69" y="253"/>
                      </a:lnTo>
                      <a:lnTo>
                        <a:pt x="73" y="260"/>
                      </a:lnTo>
                      <a:lnTo>
                        <a:pt x="77" y="267"/>
                      </a:lnTo>
                      <a:lnTo>
                        <a:pt x="80" y="274"/>
                      </a:lnTo>
                      <a:lnTo>
                        <a:pt x="84" y="281"/>
                      </a:lnTo>
                      <a:lnTo>
                        <a:pt x="89" y="289"/>
                      </a:lnTo>
                      <a:lnTo>
                        <a:pt x="94" y="296"/>
                      </a:lnTo>
                      <a:lnTo>
                        <a:pt x="97" y="302"/>
                      </a:lnTo>
                      <a:lnTo>
                        <a:pt x="102" y="309"/>
                      </a:lnTo>
                      <a:lnTo>
                        <a:pt x="107" y="317"/>
                      </a:lnTo>
                      <a:lnTo>
                        <a:pt x="112" y="324"/>
                      </a:lnTo>
                      <a:lnTo>
                        <a:pt x="117" y="330"/>
                      </a:lnTo>
                      <a:lnTo>
                        <a:pt x="123" y="337"/>
                      </a:lnTo>
                      <a:lnTo>
                        <a:pt x="128" y="345"/>
                      </a:lnTo>
                      <a:lnTo>
                        <a:pt x="135" y="352"/>
                      </a:lnTo>
                      <a:lnTo>
                        <a:pt x="140" y="358"/>
                      </a:lnTo>
                      <a:lnTo>
                        <a:pt x="146" y="365"/>
                      </a:lnTo>
                      <a:lnTo>
                        <a:pt x="151" y="372"/>
                      </a:lnTo>
                      <a:lnTo>
                        <a:pt x="158" y="380"/>
                      </a:lnTo>
                      <a:lnTo>
                        <a:pt x="163" y="386"/>
                      </a:lnTo>
                      <a:lnTo>
                        <a:pt x="169" y="393"/>
                      </a:lnTo>
                      <a:lnTo>
                        <a:pt x="175" y="400"/>
                      </a:lnTo>
                      <a:lnTo>
                        <a:pt x="182" y="408"/>
                      </a:lnTo>
                      <a:lnTo>
                        <a:pt x="187" y="414"/>
                      </a:lnTo>
                      <a:lnTo>
                        <a:pt x="193" y="420"/>
                      </a:lnTo>
                      <a:lnTo>
                        <a:pt x="198" y="426"/>
                      </a:lnTo>
                      <a:lnTo>
                        <a:pt x="204" y="433"/>
                      </a:lnTo>
                      <a:lnTo>
                        <a:pt x="209" y="439"/>
                      </a:lnTo>
                      <a:lnTo>
                        <a:pt x="215" y="445"/>
                      </a:lnTo>
                      <a:lnTo>
                        <a:pt x="220" y="451"/>
                      </a:lnTo>
                      <a:lnTo>
                        <a:pt x="226" y="459"/>
                      </a:lnTo>
                      <a:lnTo>
                        <a:pt x="231" y="463"/>
                      </a:lnTo>
                      <a:lnTo>
                        <a:pt x="235" y="470"/>
                      </a:lnTo>
                      <a:lnTo>
                        <a:pt x="240" y="476"/>
                      </a:lnTo>
                      <a:lnTo>
                        <a:pt x="245" y="482"/>
                      </a:lnTo>
                      <a:lnTo>
                        <a:pt x="249" y="487"/>
                      </a:lnTo>
                      <a:lnTo>
                        <a:pt x="254" y="493"/>
                      </a:lnTo>
                      <a:lnTo>
                        <a:pt x="257" y="499"/>
                      </a:lnTo>
                      <a:lnTo>
                        <a:pt x="262" y="505"/>
                      </a:lnTo>
                      <a:lnTo>
                        <a:pt x="268" y="514"/>
                      </a:lnTo>
                      <a:lnTo>
                        <a:pt x="273" y="524"/>
                      </a:lnTo>
                      <a:lnTo>
                        <a:pt x="277" y="533"/>
                      </a:lnTo>
                      <a:lnTo>
                        <a:pt x="282" y="542"/>
                      </a:lnTo>
                      <a:lnTo>
                        <a:pt x="283" y="550"/>
                      </a:lnTo>
                      <a:lnTo>
                        <a:pt x="283" y="557"/>
                      </a:lnTo>
                      <a:lnTo>
                        <a:pt x="282" y="563"/>
                      </a:lnTo>
                      <a:lnTo>
                        <a:pt x="279" y="569"/>
                      </a:lnTo>
                      <a:lnTo>
                        <a:pt x="273" y="573"/>
                      </a:lnTo>
                      <a:lnTo>
                        <a:pt x="267" y="576"/>
                      </a:lnTo>
                      <a:lnTo>
                        <a:pt x="260" y="579"/>
                      </a:lnTo>
                      <a:lnTo>
                        <a:pt x="252" y="582"/>
                      </a:lnTo>
                      <a:lnTo>
                        <a:pt x="243" y="584"/>
                      </a:lnTo>
                      <a:lnTo>
                        <a:pt x="234" y="586"/>
                      </a:lnTo>
                      <a:lnTo>
                        <a:pt x="225" y="587"/>
                      </a:lnTo>
                      <a:lnTo>
                        <a:pt x="215" y="590"/>
                      </a:lnTo>
                      <a:lnTo>
                        <a:pt x="203" y="590"/>
                      </a:lnTo>
                      <a:lnTo>
                        <a:pt x="192" y="590"/>
                      </a:lnTo>
                      <a:lnTo>
                        <a:pt x="180" y="590"/>
                      </a:lnTo>
                      <a:lnTo>
                        <a:pt x="169" y="590"/>
                      </a:lnTo>
                      <a:lnTo>
                        <a:pt x="157" y="588"/>
                      </a:lnTo>
                      <a:lnTo>
                        <a:pt x="144" y="587"/>
                      </a:lnTo>
                      <a:lnTo>
                        <a:pt x="132" y="586"/>
                      </a:lnTo>
                      <a:lnTo>
                        <a:pt x="121" y="586"/>
                      </a:lnTo>
                      <a:lnTo>
                        <a:pt x="108" y="584"/>
                      </a:lnTo>
                      <a:lnTo>
                        <a:pt x="96" y="582"/>
                      </a:lnTo>
                      <a:lnTo>
                        <a:pt x="85" y="580"/>
                      </a:lnTo>
                      <a:lnTo>
                        <a:pt x="74" y="579"/>
                      </a:lnTo>
                      <a:lnTo>
                        <a:pt x="63" y="576"/>
                      </a:lnTo>
                      <a:lnTo>
                        <a:pt x="53" y="575"/>
                      </a:lnTo>
                      <a:lnTo>
                        <a:pt x="44" y="573"/>
                      </a:lnTo>
                      <a:lnTo>
                        <a:pt x="37" y="573"/>
                      </a:lnTo>
                      <a:lnTo>
                        <a:pt x="27" y="570"/>
                      </a:lnTo>
                      <a:lnTo>
                        <a:pt x="21" y="569"/>
                      </a:lnTo>
                      <a:lnTo>
                        <a:pt x="13" y="567"/>
                      </a:lnTo>
                      <a:lnTo>
                        <a:pt x="9" y="567"/>
                      </a:lnTo>
                      <a:lnTo>
                        <a:pt x="1" y="565"/>
                      </a:lnTo>
                      <a:lnTo>
                        <a:pt x="0" y="565"/>
                      </a:lnTo>
                      <a:lnTo>
                        <a:pt x="3" y="565"/>
                      </a:lnTo>
                      <a:lnTo>
                        <a:pt x="11" y="565"/>
                      </a:lnTo>
                      <a:lnTo>
                        <a:pt x="16" y="565"/>
                      </a:lnTo>
                      <a:lnTo>
                        <a:pt x="23" y="567"/>
                      </a:lnTo>
                      <a:lnTo>
                        <a:pt x="30" y="568"/>
                      </a:lnTo>
                      <a:lnTo>
                        <a:pt x="40" y="569"/>
                      </a:lnTo>
                      <a:lnTo>
                        <a:pt x="49" y="569"/>
                      </a:lnTo>
                      <a:lnTo>
                        <a:pt x="58" y="569"/>
                      </a:lnTo>
                      <a:lnTo>
                        <a:pt x="69" y="569"/>
                      </a:lnTo>
                      <a:lnTo>
                        <a:pt x="80" y="570"/>
                      </a:lnTo>
                      <a:lnTo>
                        <a:pt x="91" y="570"/>
                      </a:lnTo>
                      <a:lnTo>
                        <a:pt x="103" y="571"/>
                      </a:lnTo>
                      <a:lnTo>
                        <a:pt x="115" y="571"/>
                      </a:lnTo>
                      <a:lnTo>
                        <a:pt x="129" y="573"/>
                      </a:lnTo>
                      <a:lnTo>
                        <a:pt x="140" y="571"/>
                      </a:lnTo>
                      <a:lnTo>
                        <a:pt x="152" y="571"/>
                      </a:lnTo>
                      <a:lnTo>
                        <a:pt x="163" y="571"/>
                      </a:lnTo>
                      <a:lnTo>
                        <a:pt x="175" y="571"/>
                      </a:lnTo>
                      <a:lnTo>
                        <a:pt x="185" y="570"/>
                      </a:lnTo>
                      <a:lnTo>
                        <a:pt x="195" y="569"/>
                      </a:lnTo>
                      <a:lnTo>
                        <a:pt x="205" y="568"/>
                      </a:lnTo>
                      <a:lnTo>
                        <a:pt x="216" y="568"/>
                      </a:lnTo>
                      <a:lnTo>
                        <a:pt x="223" y="565"/>
                      </a:lnTo>
                      <a:lnTo>
                        <a:pt x="231" y="563"/>
                      </a:lnTo>
                      <a:lnTo>
                        <a:pt x="237" y="561"/>
                      </a:lnTo>
                      <a:lnTo>
                        <a:pt x="243" y="558"/>
                      </a:lnTo>
                      <a:lnTo>
                        <a:pt x="249" y="551"/>
                      </a:lnTo>
                      <a:lnTo>
                        <a:pt x="252" y="544"/>
                      </a:lnTo>
                      <a:lnTo>
                        <a:pt x="250" y="537"/>
                      </a:lnTo>
                      <a:lnTo>
                        <a:pt x="246" y="531"/>
                      </a:lnTo>
                      <a:lnTo>
                        <a:pt x="242" y="524"/>
                      </a:lnTo>
                      <a:lnTo>
                        <a:pt x="238" y="518"/>
                      </a:lnTo>
                      <a:lnTo>
                        <a:pt x="231" y="510"/>
                      </a:lnTo>
                      <a:lnTo>
                        <a:pt x="223" y="502"/>
                      </a:lnTo>
                      <a:lnTo>
                        <a:pt x="215" y="494"/>
                      </a:lnTo>
                      <a:lnTo>
                        <a:pt x="206" y="485"/>
                      </a:lnTo>
                      <a:lnTo>
                        <a:pt x="200" y="479"/>
                      </a:lnTo>
                      <a:lnTo>
                        <a:pt x="195" y="474"/>
                      </a:lnTo>
                      <a:lnTo>
                        <a:pt x="189" y="470"/>
                      </a:lnTo>
                      <a:lnTo>
                        <a:pt x="185" y="465"/>
                      </a:lnTo>
                      <a:lnTo>
                        <a:pt x="178" y="459"/>
                      </a:lnTo>
                      <a:lnTo>
                        <a:pt x="174" y="454"/>
                      </a:lnTo>
                      <a:lnTo>
                        <a:pt x="168" y="449"/>
                      </a:lnTo>
                      <a:lnTo>
                        <a:pt x="163" y="444"/>
                      </a:lnTo>
                      <a:lnTo>
                        <a:pt x="157" y="438"/>
                      </a:lnTo>
                      <a:lnTo>
                        <a:pt x="151" y="432"/>
                      </a:lnTo>
                      <a:lnTo>
                        <a:pt x="144" y="426"/>
                      </a:lnTo>
                      <a:lnTo>
                        <a:pt x="140" y="421"/>
                      </a:lnTo>
                      <a:lnTo>
                        <a:pt x="134" y="415"/>
                      </a:lnTo>
                      <a:lnTo>
                        <a:pt x="128" y="409"/>
                      </a:lnTo>
                      <a:lnTo>
                        <a:pt x="121" y="403"/>
                      </a:lnTo>
                      <a:lnTo>
                        <a:pt x="117" y="398"/>
                      </a:lnTo>
                      <a:lnTo>
                        <a:pt x="109" y="391"/>
                      </a:lnTo>
                      <a:lnTo>
                        <a:pt x="104" y="385"/>
                      </a:lnTo>
                      <a:lnTo>
                        <a:pt x="97" y="377"/>
                      </a:lnTo>
                      <a:lnTo>
                        <a:pt x="92" y="371"/>
                      </a:lnTo>
                      <a:lnTo>
                        <a:pt x="86" y="364"/>
                      </a:lnTo>
                      <a:lnTo>
                        <a:pt x="81" y="358"/>
                      </a:lnTo>
                      <a:lnTo>
                        <a:pt x="75" y="351"/>
                      </a:lnTo>
                      <a:lnTo>
                        <a:pt x="72" y="345"/>
                      </a:lnTo>
                      <a:lnTo>
                        <a:pt x="66" y="337"/>
                      </a:lnTo>
                      <a:lnTo>
                        <a:pt x="61" y="330"/>
                      </a:lnTo>
                      <a:lnTo>
                        <a:pt x="56" y="323"/>
                      </a:lnTo>
                      <a:lnTo>
                        <a:pt x="52" y="317"/>
                      </a:lnTo>
                      <a:lnTo>
                        <a:pt x="47" y="309"/>
                      </a:lnTo>
                      <a:lnTo>
                        <a:pt x="44" y="302"/>
                      </a:lnTo>
                      <a:lnTo>
                        <a:pt x="40" y="295"/>
                      </a:lnTo>
                      <a:lnTo>
                        <a:pt x="37" y="289"/>
                      </a:lnTo>
                      <a:lnTo>
                        <a:pt x="33" y="280"/>
                      </a:lnTo>
                      <a:lnTo>
                        <a:pt x="29" y="273"/>
                      </a:lnTo>
                      <a:lnTo>
                        <a:pt x="26" y="266"/>
                      </a:lnTo>
                      <a:lnTo>
                        <a:pt x="24" y="258"/>
                      </a:lnTo>
                      <a:lnTo>
                        <a:pt x="21" y="250"/>
                      </a:lnTo>
                      <a:lnTo>
                        <a:pt x="20" y="243"/>
                      </a:lnTo>
                      <a:lnTo>
                        <a:pt x="17" y="235"/>
                      </a:lnTo>
                      <a:lnTo>
                        <a:pt x="17" y="228"/>
                      </a:lnTo>
                      <a:lnTo>
                        <a:pt x="16" y="220"/>
                      </a:lnTo>
                      <a:lnTo>
                        <a:pt x="15" y="212"/>
                      </a:lnTo>
                      <a:lnTo>
                        <a:pt x="15" y="205"/>
                      </a:lnTo>
                      <a:lnTo>
                        <a:pt x="16" y="198"/>
                      </a:lnTo>
                      <a:lnTo>
                        <a:pt x="16" y="189"/>
                      </a:lnTo>
                      <a:lnTo>
                        <a:pt x="17" y="182"/>
                      </a:lnTo>
                      <a:lnTo>
                        <a:pt x="18" y="175"/>
                      </a:lnTo>
                      <a:lnTo>
                        <a:pt x="22" y="167"/>
                      </a:lnTo>
                      <a:lnTo>
                        <a:pt x="23" y="159"/>
                      </a:lnTo>
                      <a:lnTo>
                        <a:pt x="26" y="150"/>
                      </a:lnTo>
                      <a:lnTo>
                        <a:pt x="28" y="143"/>
                      </a:lnTo>
                      <a:lnTo>
                        <a:pt x="32" y="137"/>
                      </a:lnTo>
                      <a:lnTo>
                        <a:pt x="34" y="130"/>
                      </a:lnTo>
                      <a:lnTo>
                        <a:pt x="38" y="122"/>
                      </a:lnTo>
                      <a:lnTo>
                        <a:pt x="41" y="116"/>
                      </a:lnTo>
                      <a:lnTo>
                        <a:pt x="45" y="111"/>
                      </a:lnTo>
                      <a:lnTo>
                        <a:pt x="49" y="104"/>
                      </a:lnTo>
                      <a:lnTo>
                        <a:pt x="52" y="98"/>
                      </a:lnTo>
                      <a:lnTo>
                        <a:pt x="56" y="92"/>
                      </a:lnTo>
                      <a:lnTo>
                        <a:pt x="60" y="88"/>
                      </a:lnTo>
                      <a:lnTo>
                        <a:pt x="68" y="78"/>
                      </a:lnTo>
                      <a:lnTo>
                        <a:pt x="79" y="70"/>
                      </a:lnTo>
                      <a:lnTo>
                        <a:pt x="87" y="61"/>
                      </a:lnTo>
                      <a:lnTo>
                        <a:pt x="98" y="53"/>
                      </a:lnTo>
                      <a:lnTo>
                        <a:pt x="108" y="45"/>
                      </a:lnTo>
                      <a:lnTo>
                        <a:pt x="119" y="40"/>
                      </a:lnTo>
                      <a:lnTo>
                        <a:pt x="130" y="33"/>
                      </a:lnTo>
                      <a:lnTo>
                        <a:pt x="141" y="28"/>
                      </a:lnTo>
                      <a:lnTo>
                        <a:pt x="152" y="24"/>
                      </a:lnTo>
                      <a:lnTo>
                        <a:pt x="163" y="20"/>
                      </a:lnTo>
                      <a:lnTo>
                        <a:pt x="172" y="16"/>
                      </a:lnTo>
                      <a:lnTo>
                        <a:pt x="182" y="12"/>
                      </a:lnTo>
                      <a:lnTo>
                        <a:pt x="192" y="10"/>
                      </a:lnTo>
                      <a:lnTo>
                        <a:pt x="203" y="7"/>
                      </a:lnTo>
                      <a:lnTo>
                        <a:pt x="211" y="5"/>
                      </a:lnTo>
                      <a:lnTo>
                        <a:pt x="221" y="3"/>
                      </a:lnTo>
                      <a:lnTo>
                        <a:pt x="229" y="2"/>
                      </a:lnTo>
                      <a:lnTo>
                        <a:pt x="238" y="2"/>
                      </a:lnTo>
                      <a:lnTo>
                        <a:pt x="244" y="1"/>
                      </a:lnTo>
                      <a:lnTo>
                        <a:pt x="251" y="0"/>
                      </a:lnTo>
                      <a:lnTo>
                        <a:pt x="256" y="0"/>
                      </a:lnTo>
                      <a:lnTo>
                        <a:pt x="262" y="0"/>
                      </a:lnTo>
                      <a:lnTo>
                        <a:pt x="268" y="0"/>
                      </a:lnTo>
                      <a:lnTo>
                        <a:pt x="272" y="0"/>
                      </a:lnTo>
                      <a:lnTo>
                        <a:pt x="27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7" name="Freeform 383"/>
                <p:cNvSpPr>
                  <a:spLocks/>
                </p:cNvSpPr>
                <p:nvPr/>
              </p:nvSpPr>
              <p:spPr bwMode="auto">
                <a:xfrm>
                  <a:off x="5244" y="3661"/>
                  <a:ext cx="266" cy="168"/>
                </a:xfrm>
                <a:custGeom>
                  <a:avLst/>
                  <a:gdLst>
                    <a:gd name="T0" fmla="*/ 172 w 530"/>
                    <a:gd name="T1" fmla="*/ 1 h 338"/>
                    <a:gd name="T2" fmla="*/ 142 w 530"/>
                    <a:gd name="T3" fmla="*/ 12 h 338"/>
                    <a:gd name="T4" fmla="*/ 119 w 530"/>
                    <a:gd name="T5" fmla="*/ 24 h 338"/>
                    <a:gd name="T6" fmla="*/ 92 w 530"/>
                    <a:gd name="T7" fmla="*/ 39 h 338"/>
                    <a:gd name="T8" fmla="*/ 67 w 530"/>
                    <a:gd name="T9" fmla="*/ 60 h 338"/>
                    <a:gd name="T10" fmla="*/ 42 w 530"/>
                    <a:gd name="T11" fmla="*/ 83 h 338"/>
                    <a:gd name="T12" fmla="*/ 23 w 530"/>
                    <a:gd name="T13" fmla="*/ 113 h 338"/>
                    <a:gd name="T14" fmla="*/ 7 w 530"/>
                    <a:gd name="T15" fmla="*/ 146 h 338"/>
                    <a:gd name="T16" fmla="*/ 1 w 530"/>
                    <a:gd name="T17" fmla="*/ 171 h 338"/>
                    <a:gd name="T18" fmla="*/ 0 w 530"/>
                    <a:gd name="T19" fmla="*/ 193 h 338"/>
                    <a:gd name="T20" fmla="*/ 2 w 530"/>
                    <a:gd name="T21" fmla="*/ 216 h 338"/>
                    <a:gd name="T22" fmla="*/ 6 w 530"/>
                    <a:gd name="T23" fmla="*/ 236 h 338"/>
                    <a:gd name="T24" fmla="*/ 17 w 530"/>
                    <a:gd name="T25" fmla="*/ 255 h 338"/>
                    <a:gd name="T26" fmla="*/ 33 w 530"/>
                    <a:gd name="T27" fmla="*/ 272 h 338"/>
                    <a:gd name="T28" fmla="*/ 54 w 530"/>
                    <a:gd name="T29" fmla="*/ 287 h 338"/>
                    <a:gd name="T30" fmla="*/ 79 w 530"/>
                    <a:gd name="T31" fmla="*/ 298 h 338"/>
                    <a:gd name="T32" fmla="*/ 108 w 530"/>
                    <a:gd name="T33" fmla="*/ 307 h 338"/>
                    <a:gd name="T34" fmla="*/ 141 w 530"/>
                    <a:gd name="T35" fmla="*/ 316 h 338"/>
                    <a:gd name="T36" fmla="*/ 175 w 530"/>
                    <a:gd name="T37" fmla="*/ 323 h 338"/>
                    <a:gd name="T38" fmla="*/ 210 w 530"/>
                    <a:gd name="T39" fmla="*/ 328 h 338"/>
                    <a:gd name="T40" fmla="*/ 246 w 530"/>
                    <a:gd name="T41" fmla="*/ 333 h 338"/>
                    <a:gd name="T42" fmla="*/ 283 w 530"/>
                    <a:gd name="T43" fmla="*/ 335 h 338"/>
                    <a:gd name="T44" fmla="*/ 319 w 530"/>
                    <a:gd name="T45" fmla="*/ 336 h 338"/>
                    <a:gd name="T46" fmla="*/ 353 w 530"/>
                    <a:gd name="T47" fmla="*/ 336 h 338"/>
                    <a:gd name="T48" fmla="*/ 387 w 530"/>
                    <a:gd name="T49" fmla="*/ 336 h 338"/>
                    <a:gd name="T50" fmla="*/ 418 w 530"/>
                    <a:gd name="T51" fmla="*/ 336 h 338"/>
                    <a:gd name="T52" fmla="*/ 449 w 530"/>
                    <a:gd name="T53" fmla="*/ 336 h 338"/>
                    <a:gd name="T54" fmla="*/ 473 w 530"/>
                    <a:gd name="T55" fmla="*/ 334 h 338"/>
                    <a:gd name="T56" fmla="*/ 495 w 530"/>
                    <a:gd name="T57" fmla="*/ 333 h 338"/>
                    <a:gd name="T58" fmla="*/ 516 w 530"/>
                    <a:gd name="T59" fmla="*/ 331 h 338"/>
                    <a:gd name="T60" fmla="*/ 530 w 530"/>
                    <a:gd name="T61" fmla="*/ 331 h 338"/>
                    <a:gd name="T62" fmla="*/ 517 w 530"/>
                    <a:gd name="T63" fmla="*/ 330 h 338"/>
                    <a:gd name="T64" fmla="*/ 486 w 530"/>
                    <a:gd name="T65" fmla="*/ 329 h 338"/>
                    <a:gd name="T66" fmla="*/ 465 w 530"/>
                    <a:gd name="T67" fmla="*/ 328 h 338"/>
                    <a:gd name="T68" fmla="*/ 439 w 530"/>
                    <a:gd name="T69" fmla="*/ 325 h 338"/>
                    <a:gd name="T70" fmla="*/ 411 w 530"/>
                    <a:gd name="T71" fmla="*/ 323 h 338"/>
                    <a:gd name="T72" fmla="*/ 382 w 530"/>
                    <a:gd name="T73" fmla="*/ 322 h 338"/>
                    <a:gd name="T74" fmla="*/ 349 w 530"/>
                    <a:gd name="T75" fmla="*/ 318 h 338"/>
                    <a:gd name="T76" fmla="*/ 318 w 530"/>
                    <a:gd name="T77" fmla="*/ 316 h 338"/>
                    <a:gd name="T78" fmla="*/ 285 w 530"/>
                    <a:gd name="T79" fmla="*/ 311 h 338"/>
                    <a:gd name="T80" fmla="*/ 252 w 530"/>
                    <a:gd name="T81" fmla="*/ 305 h 338"/>
                    <a:gd name="T82" fmla="*/ 219 w 530"/>
                    <a:gd name="T83" fmla="*/ 299 h 338"/>
                    <a:gd name="T84" fmla="*/ 187 w 530"/>
                    <a:gd name="T85" fmla="*/ 291 h 338"/>
                    <a:gd name="T86" fmla="*/ 156 w 530"/>
                    <a:gd name="T87" fmla="*/ 282 h 338"/>
                    <a:gd name="T88" fmla="*/ 131 w 530"/>
                    <a:gd name="T89" fmla="*/ 274 h 338"/>
                    <a:gd name="T90" fmla="*/ 104 w 530"/>
                    <a:gd name="T91" fmla="*/ 262 h 338"/>
                    <a:gd name="T92" fmla="*/ 82 w 530"/>
                    <a:gd name="T93" fmla="*/ 250 h 338"/>
                    <a:gd name="T94" fmla="*/ 64 w 530"/>
                    <a:gd name="T95" fmla="*/ 237 h 338"/>
                    <a:gd name="T96" fmla="*/ 52 w 530"/>
                    <a:gd name="T97" fmla="*/ 223 h 338"/>
                    <a:gd name="T98" fmla="*/ 39 w 530"/>
                    <a:gd name="T99" fmla="*/ 189 h 338"/>
                    <a:gd name="T100" fmla="*/ 39 w 530"/>
                    <a:gd name="T101" fmla="*/ 156 h 338"/>
                    <a:gd name="T102" fmla="*/ 46 w 530"/>
                    <a:gd name="T103" fmla="*/ 125 h 338"/>
                    <a:gd name="T104" fmla="*/ 61 w 530"/>
                    <a:gd name="T105" fmla="*/ 97 h 338"/>
                    <a:gd name="T106" fmla="*/ 79 w 530"/>
                    <a:gd name="T107" fmla="*/ 73 h 338"/>
                    <a:gd name="T108" fmla="*/ 101 w 530"/>
                    <a:gd name="T109" fmla="*/ 54 h 338"/>
                    <a:gd name="T110" fmla="*/ 121 w 530"/>
                    <a:gd name="T111" fmla="*/ 34 h 338"/>
                    <a:gd name="T112" fmla="*/ 141 w 530"/>
                    <a:gd name="T113" fmla="*/ 20 h 338"/>
                    <a:gd name="T114" fmla="*/ 164 w 530"/>
                    <a:gd name="T115" fmla="*/ 6 h 338"/>
                    <a:gd name="T116" fmla="*/ 181 w 530"/>
                    <a:gd name="T117" fmla="*/ 0 h 3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530" h="338">
                      <a:moveTo>
                        <a:pt x="181" y="0"/>
                      </a:moveTo>
                      <a:lnTo>
                        <a:pt x="178" y="0"/>
                      </a:lnTo>
                      <a:lnTo>
                        <a:pt x="172" y="1"/>
                      </a:lnTo>
                      <a:lnTo>
                        <a:pt x="161" y="5"/>
                      </a:lnTo>
                      <a:lnTo>
                        <a:pt x="150" y="10"/>
                      </a:lnTo>
                      <a:lnTo>
                        <a:pt x="142" y="12"/>
                      </a:lnTo>
                      <a:lnTo>
                        <a:pt x="135" y="16"/>
                      </a:lnTo>
                      <a:lnTo>
                        <a:pt x="126" y="20"/>
                      </a:lnTo>
                      <a:lnTo>
                        <a:pt x="119" y="24"/>
                      </a:lnTo>
                      <a:lnTo>
                        <a:pt x="109" y="28"/>
                      </a:lnTo>
                      <a:lnTo>
                        <a:pt x="102" y="34"/>
                      </a:lnTo>
                      <a:lnTo>
                        <a:pt x="92" y="39"/>
                      </a:lnTo>
                      <a:lnTo>
                        <a:pt x="85" y="46"/>
                      </a:lnTo>
                      <a:lnTo>
                        <a:pt x="75" y="52"/>
                      </a:lnTo>
                      <a:lnTo>
                        <a:pt x="67" y="60"/>
                      </a:lnTo>
                      <a:lnTo>
                        <a:pt x="58" y="67"/>
                      </a:lnTo>
                      <a:lnTo>
                        <a:pt x="51" y="75"/>
                      </a:lnTo>
                      <a:lnTo>
                        <a:pt x="42" y="83"/>
                      </a:lnTo>
                      <a:lnTo>
                        <a:pt x="35" y="92"/>
                      </a:lnTo>
                      <a:lnTo>
                        <a:pt x="28" y="102"/>
                      </a:lnTo>
                      <a:lnTo>
                        <a:pt x="23" y="113"/>
                      </a:lnTo>
                      <a:lnTo>
                        <a:pt x="16" y="123"/>
                      </a:lnTo>
                      <a:lnTo>
                        <a:pt x="12" y="134"/>
                      </a:lnTo>
                      <a:lnTo>
                        <a:pt x="7" y="146"/>
                      </a:lnTo>
                      <a:lnTo>
                        <a:pt x="5" y="159"/>
                      </a:lnTo>
                      <a:lnTo>
                        <a:pt x="2" y="165"/>
                      </a:lnTo>
                      <a:lnTo>
                        <a:pt x="1" y="171"/>
                      </a:lnTo>
                      <a:lnTo>
                        <a:pt x="1" y="179"/>
                      </a:lnTo>
                      <a:lnTo>
                        <a:pt x="1" y="186"/>
                      </a:lnTo>
                      <a:lnTo>
                        <a:pt x="0" y="193"/>
                      </a:lnTo>
                      <a:lnTo>
                        <a:pt x="0" y="200"/>
                      </a:lnTo>
                      <a:lnTo>
                        <a:pt x="1" y="208"/>
                      </a:lnTo>
                      <a:lnTo>
                        <a:pt x="2" y="216"/>
                      </a:lnTo>
                      <a:lnTo>
                        <a:pt x="2" y="222"/>
                      </a:lnTo>
                      <a:lnTo>
                        <a:pt x="3" y="230"/>
                      </a:lnTo>
                      <a:lnTo>
                        <a:pt x="6" y="236"/>
                      </a:lnTo>
                      <a:lnTo>
                        <a:pt x="10" y="243"/>
                      </a:lnTo>
                      <a:lnTo>
                        <a:pt x="13" y="249"/>
                      </a:lnTo>
                      <a:lnTo>
                        <a:pt x="17" y="255"/>
                      </a:lnTo>
                      <a:lnTo>
                        <a:pt x="22" y="261"/>
                      </a:lnTo>
                      <a:lnTo>
                        <a:pt x="28" y="267"/>
                      </a:lnTo>
                      <a:lnTo>
                        <a:pt x="33" y="272"/>
                      </a:lnTo>
                      <a:lnTo>
                        <a:pt x="40" y="277"/>
                      </a:lnTo>
                      <a:lnTo>
                        <a:pt x="47" y="282"/>
                      </a:lnTo>
                      <a:lnTo>
                        <a:pt x="54" y="287"/>
                      </a:lnTo>
                      <a:lnTo>
                        <a:pt x="62" y="290"/>
                      </a:lnTo>
                      <a:lnTo>
                        <a:pt x="70" y="294"/>
                      </a:lnTo>
                      <a:lnTo>
                        <a:pt x="79" y="298"/>
                      </a:lnTo>
                      <a:lnTo>
                        <a:pt x="90" y="302"/>
                      </a:lnTo>
                      <a:lnTo>
                        <a:pt x="98" y="305"/>
                      </a:lnTo>
                      <a:lnTo>
                        <a:pt x="108" y="307"/>
                      </a:lnTo>
                      <a:lnTo>
                        <a:pt x="119" y="310"/>
                      </a:lnTo>
                      <a:lnTo>
                        <a:pt x="130" y="313"/>
                      </a:lnTo>
                      <a:lnTo>
                        <a:pt x="141" y="316"/>
                      </a:lnTo>
                      <a:lnTo>
                        <a:pt x="152" y="318"/>
                      </a:lnTo>
                      <a:lnTo>
                        <a:pt x="162" y="321"/>
                      </a:lnTo>
                      <a:lnTo>
                        <a:pt x="175" y="323"/>
                      </a:lnTo>
                      <a:lnTo>
                        <a:pt x="186" y="324"/>
                      </a:lnTo>
                      <a:lnTo>
                        <a:pt x="198" y="327"/>
                      </a:lnTo>
                      <a:lnTo>
                        <a:pt x="210" y="328"/>
                      </a:lnTo>
                      <a:lnTo>
                        <a:pt x="222" y="330"/>
                      </a:lnTo>
                      <a:lnTo>
                        <a:pt x="234" y="330"/>
                      </a:lnTo>
                      <a:lnTo>
                        <a:pt x="246" y="333"/>
                      </a:lnTo>
                      <a:lnTo>
                        <a:pt x="258" y="333"/>
                      </a:lnTo>
                      <a:lnTo>
                        <a:pt x="272" y="335"/>
                      </a:lnTo>
                      <a:lnTo>
                        <a:pt x="283" y="335"/>
                      </a:lnTo>
                      <a:lnTo>
                        <a:pt x="295" y="335"/>
                      </a:lnTo>
                      <a:lnTo>
                        <a:pt x="307" y="335"/>
                      </a:lnTo>
                      <a:lnTo>
                        <a:pt x="319" y="336"/>
                      </a:lnTo>
                      <a:lnTo>
                        <a:pt x="330" y="336"/>
                      </a:lnTo>
                      <a:lnTo>
                        <a:pt x="342" y="336"/>
                      </a:lnTo>
                      <a:lnTo>
                        <a:pt x="353" y="336"/>
                      </a:lnTo>
                      <a:lnTo>
                        <a:pt x="365" y="338"/>
                      </a:lnTo>
                      <a:lnTo>
                        <a:pt x="376" y="336"/>
                      </a:lnTo>
                      <a:lnTo>
                        <a:pt x="387" y="336"/>
                      </a:lnTo>
                      <a:lnTo>
                        <a:pt x="398" y="336"/>
                      </a:lnTo>
                      <a:lnTo>
                        <a:pt x="409" y="336"/>
                      </a:lnTo>
                      <a:lnTo>
                        <a:pt x="418" y="336"/>
                      </a:lnTo>
                      <a:lnTo>
                        <a:pt x="429" y="336"/>
                      </a:lnTo>
                      <a:lnTo>
                        <a:pt x="439" y="336"/>
                      </a:lnTo>
                      <a:lnTo>
                        <a:pt x="449" y="336"/>
                      </a:lnTo>
                      <a:lnTo>
                        <a:pt x="457" y="335"/>
                      </a:lnTo>
                      <a:lnTo>
                        <a:pt x="466" y="335"/>
                      </a:lnTo>
                      <a:lnTo>
                        <a:pt x="473" y="334"/>
                      </a:lnTo>
                      <a:lnTo>
                        <a:pt x="482" y="334"/>
                      </a:lnTo>
                      <a:lnTo>
                        <a:pt x="488" y="333"/>
                      </a:lnTo>
                      <a:lnTo>
                        <a:pt x="495" y="333"/>
                      </a:lnTo>
                      <a:lnTo>
                        <a:pt x="501" y="333"/>
                      </a:lnTo>
                      <a:lnTo>
                        <a:pt x="507" y="333"/>
                      </a:lnTo>
                      <a:lnTo>
                        <a:pt x="516" y="331"/>
                      </a:lnTo>
                      <a:lnTo>
                        <a:pt x="524" y="331"/>
                      </a:lnTo>
                      <a:lnTo>
                        <a:pt x="528" y="331"/>
                      </a:lnTo>
                      <a:lnTo>
                        <a:pt x="530" y="331"/>
                      </a:lnTo>
                      <a:lnTo>
                        <a:pt x="528" y="330"/>
                      </a:lnTo>
                      <a:lnTo>
                        <a:pt x="524" y="330"/>
                      </a:lnTo>
                      <a:lnTo>
                        <a:pt x="517" y="330"/>
                      </a:lnTo>
                      <a:lnTo>
                        <a:pt x="509" y="330"/>
                      </a:lnTo>
                      <a:lnTo>
                        <a:pt x="499" y="329"/>
                      </a:lnTo>
                      <a:lnTo>
                        <a:pt x="486" y="329"/>
                      </a:lnTo>
                      <a:lnTo>
                        <a:pt x="479" y="328"/>
                      </a:lnTo>
                      <a:lnTo>
                        <a:pt x="472" y="328"/>
                      </a:lnTo>
                      <a:lnTo>
                        <a:pt x="465" y="328"/>
                      </a:lnTo>
                      <a:lnTo>
                        <a:pt x="457" y="328"/>
                      </a:lnTo>
                      <a:lnTo>
                        <a:pt x="448" y="327"/>
                      </a:lnTo>
                      <a:lnTo>
                        <a:pt x="439" y="325"/>
                      </a:lnTo>
                      <a:lnTo>
                        <a:pt x="429" y="324"/>
                      </a:lnTo>
                      <a:lnTo>
                        <a:pt x="421" y="324"/>
                      </a:lnTo>
                      <a:lnTo>
                        <a:pt x="411" y="323"/>
                      </a:lnTo>
                      <a:lnTo>
                        <a:pt x="401" y="323"/>
                      </a:lnTo>
                      <a:lnTo>
                        <a:pt x="392" y="322"/>
                      </a:lnTo>
                      <a:lnTo>
                        <a:pt x="382" y="322"/>
                      </a:lnTo>
                      <a:lnTo>
                        <a:pt x="371" y="321"/>
                      </a:lnTo>
                      <a:lnTo>
                        <a:pt x="360" y="319"/>
                      </a:lnTo>
                      <a:lnTo>
                        <a:pt x="349" y="318"/>
                      </a:lnTo>
                      <a:lnTo>
                        <a:pt x="340" y="318"/>
                      </a:lnTo>
                      <a:lnTo>
                        <a:pt x="329" y="316"/>
                      </a:lnTo>
                      <a:lnTo>
                        <a:pt x="318" y="316"/>
                      </a:lnTo>
                      <a:lnTo>
                        <a:pt x="307" y="313"/>
                      </a:lnTo>
                      <a:lnTo>
                        <a:pt x="297" y="313"/>
                      </a:lnTo>
                      <a:lnTo>
                        <a:pt x="285" y="311"/>
                      </a:lnTo>
                      <a:lnTo>
                        <a:pt x="274" y="308"/>
                      </a:lnTo>
                      <a:lnTo>
                        <a:pt x="263" y="306"/>
                      </a:lnTo>
                      <a:lnTo>
                        <a:pt x="252" y="305"/>
                      </a:lnTo>
                      <a:lnTo>
                        <a:pt x="241" y="302"/>
                      </a:lnTo>
                      <a:lnTo>
                        <a:pt x="230" y="301"/>
                      </a:lnTo>
                      <a:lnTo>
                        <a:pt x="219" y="299"/>
                      </a:lnTo>
                      <a:lnTo>
                        <a:pt x="209" y="298"/>
                      </a:lnTo>
                      <a:lnTo>
                        <a:pt x="198" y="294"/>
                      </a:lnTo>
                      <a:lnTo>
                        <a:pt x="187" y="291"/>
                      </a:lnTo>
                      <a:lnTo>
                        <a:pt x="177" y="288"/>
                      </a:lnTo>
                      <a:lnTo>
                        <a:pt x="167" y="285"/>
                      </a:lnTo>
                      <a:lnTo>
                        <a:pt x="156" y="282"/>
                      </a:lnTo>
                      <a:lnTo>
                        <a:pt x="148" y="279"/>
                      </a:lnTo>
                      <a:lnTo>
                        <a:pt x="138" y="277"/>
                      </a:lnTo>
                      <a:lnTo>
                        <a:pt x="131" y="274"/>
                      </a:lnTo>
                      <a:lnTo>
                        <a:pt x="121" y="270"/>
                      </a:lnTo>
                      <a:lnTo>
                        <a:pt x="113" y="266"/>
                      </a:lnTo>
                      <a:lnTo>
                        <a:pt x="104" y="262"/>
                      </a:lnTo>
                      <a:lnTo>
                        <a:pt x="97" y="259"/>
                      </a:lnTo>
                      <a:lnTo>
                        <a:pt x="90" y="254"/>
                      </a:lnTo>
                      <a:lnTo>
                        <a:pt x="82" y="250"/>
                      </a:lnTo>
                      <a:lnTo>
                        <a:pt x="76" y="247"/>
                      </a:lnTo>
                      <a:lnTo>
                        <a:pt x="71" y="243"/>
                      </a:lnTo>
                      <a:lnTo>
                        <a:pt x="64" y="237"/>
                      </a:lnTo>
                      <a:lnTo>
                        <a:pt x="59" y="233"/>
                      </a:lnTo>
                      <a:lnTo>
                        <a:pt x="56" y="227"/>
                      </a:lnTo>
                      <a:lnTo>
                        <a:pt x="52" y="223"/>
                      </a:lnTo>
                      <a:lnTo>
                        <a:pt x="45" y="213"/>
                      </a:lnTo>
                      <a:lnTo>
                        <a:pt x="42" y="202"/>
                      </a:lnTo>
                      <a:lnTo>
                        <a:pt x="39" y="189"/>
                      </a:lnTo>
                      <a:lnTo>
                        <a:pt x="39" y="177"/>
                      </a:lnTo>
                      <a:lnTo>
                        <a:pt x="37" y="166"/>
                      </a:lnTo>
                      <a:lnTo>
                        <a:pt x="39" y="156"/>
                      </a:lnTo>
                      <a:lnTo>
                        <a:pt x="40" y="145"/>
                      </a:lnTo>
                      <a:lnTo>
                        <a:pt x="42" y="135"/>
                      </a:lnTo>
                      <a:lnTo>
                        <a:pt x="46" y="125"/>
                      </a:lnTo>
                      <a:lnTo>
                        <a:pt x="51" y="117"/>
                      </a:lnTo>
                      <a:lnTo>
                        <a:pt x="54" y="106"/>
                      </a:lnTo>
                      <a:lnTo>
                        <a:pt x="61" y="97"/>
                      </a:lnTo>
                      <a:lnTo>
                        <a:pt x="65" y="89"/>
                      </a:lnTo>
                      <a:lnTo>
                        <a:pt x="73" y="81"/>
                      </a:lnTo>
                      <a:lnTo>
                        <a:pt x="79" y="73"/>
                      </a:lnTo>
                      <a:lnTo>
                        <a:pt x="86" y="66"/>
                      </a:lnTo>
                      <a:lnTo>
                        <a:pt x="93" y="60"/>
                      </a:lnTo>
                      <a:lnTo>
                        <a:pt x="101" y="54"/>
                      </a:lnTo>
                      <a:lnTo>
                        <a:pt x="107" y="46"/>
                      </a:lnTo>
                      <a:lnTo>
                        <a:pt x="114" y="40"/>
                      </a:lnTo>
                      <a:lnTo>
                        <a:pt x="121" y="34"/>
                      </a:lnTo>
                      <a:lnTo>
                        <a:pt x="128" y="29"/>
                      </a:lnTo>
                      <a:lnTo>
                        <a:pt x="135" y="24"/>
                      </a:lnTo>
                      <a:lnTo>
                        <a:pt x="141" y="20"/>
                      </a:lnTo>
                      <a:lnTo>
                        <a:pt x="147" y="16"/>
                      </a:lnTo>
                      <a:lnTo>
                        <a:pt x="154" y="14"/>
                      </a:lnTo>
                      <a:lnTo>
                        <a:pt x="164" y="6"/>
                      </a:lnTo>
                      <a:lnTo>
                        <a:pt x="172" y="3"/>
                      </a:lnTo>
                      <a:lnTo>
                        <a:pt x="178" y="0"/>
                      </a:lnTo>
                      <a:lnTo>
                        <a:pt x="181" y="0"/>
                      </a:lnTo>
                      <a:lnTo>
                        <a:pt x="18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8" name="Freeform 384"/>
                <p:cNvSpPr>
                  <a:spLocks/>
                </p:cNvSpPr>
                <p:nvPr/>
              </p:nvSpPr>
              <p:spPr bwMode="auto">
                <a:xfrm>
                  <a:off x="5567" y="3218"/>
                  <a:ext cx="120" cy="240"/>
                </a:xfrm>
                <a:custGeom>
                  <a:avLst/>
                  <a:gdLst>
                    <a:gd name="T0" fmla="*/ 239 w 242"/>
                    <a:gd name="T1" fmla="*/ 0 h 480"/>
                    <a:gd name="T2" fmla="*/ 228 w 242"/>
                    <a:gd name="T3" fmla="*/ 4 h 480"/>
                    <a:gd name="T4" fmla="*/ 217 w 242"/>
                    <a:gd name="T5" fmla="*/ 10 h 480"/>
                    <a:gd name="T6" fmla="*/ 204 w 242"/>
                    <a:gd name="T7" fmla="*/ 16 h 480"/>
                    <a:gd name="T8" fmla="*/ 188 w 242"/>
                    <a:gd name="T9" fmla="*/ 25 h 480"/>
                    <a:gd name="T10" fmla="*/ 172 w 242"/>
                    <a:gd name="T11" fmla="*/ 33 h 480"/>
                    <a:gd name="T12" fmla="*/ 155 w 242"/>
                    <a:gd name="T13" fmla="*/ 44 h 480"/>
                    <a:gd name="T14" fmla="*/ 137 w 242"/>
                    <a:gd name="T15" fmla="*/ 56 h 480"/>
                    <a:gd name="T16" fmla="*/ 119 w 242"/>
                    <a:gd name="T17" fmla="*/ 70 h 480"/>
                    <a:gd name="T18" fmla="*/ 102 w 242"/>
                    <a:gd name="T19" fmla="*/ 83 h 480"/>
                    <a:gd name="T20" fmla="*/ 85 w 242"/>
                    <a:gd name="T21" fmla="*/ 97 h 480"/>
                    <a:gd name="T22" fmla="*/ 71 w 242"/>
                    <a:gd name="T23" fmla="*/ 113 h 480"/>
                    <a:gd name="T24" fmla="*/ 57 w 242"/>
                    <a:gd name="T25" fmla="*/ 130 h 480"/>
                    <a:gd name="T26" fmla="*/ 46 w 242"/>
                    <a:gd name="T27" fmla="*/ 147 h 480"/>
                    <a:gd name="T28" fmla="*/ 40 w 242"/>
                    <a:gd name="T29" fmla="*/ 165 h 480"/>
                    <a:gd name="T30" fmla="*/ 35 w 242"/>
                    <a:gd name="T31" fmla="*/ 184 h 480"/>
                    <a:gd name="T32" fmla="*/ 32 w 242"/>
                    <a:gd name="T33" fmla="*/ 204 h 480"/>
                    <a:gd name="T34" fmla="*/ 29 w 242"/>
                    <a:gd name="T35" fmla="*/ 226 h 480"/>
                    <a:gd name="T36" fmla="*/ 29 w 242"/>
                    <a:gd name="T37" fmla="*/ 249 h 480"/>
                    <a:gd name="T38" fmla="*/ 29 w 242"/>
                    <a:gd name="T39" fmla="*/ 273 h 480"/>
                    <a:gd name="T40" fmla="*/ 29 w 242"/>
                    <a:gd name="T41" fmla="*/ 299 h 480"/>
                    <a:gd name="T42" fmla="*/ 29 w 242"/>
                    <a:gd name="T43" fmla="*/ 324 h 480"/>
                    <a:gd name="T44" fmla="*/ 32 w 242"/>
                    <a:gd name="T45" fmla="*/ 350 h 480"/>
                    <a:gd name="T46" fmla="*/ 33 w 242"/>
                    <a:gd name="T47" fmla="*/ 374 h 480"/>
                    <a:gd name="T48" fmla="*/ 35 w 242"/>
                    <a:gd name="T49" fmla="*/ 396 h 480"/>
                    <a:gd name="T50" fmla="*/ 37 w 242"/>
                    <a:gd name="T51" fmla="*/ 417 h 480"/>
                    <a:gd name="T52" fmla="*/ 39 w 242"/>
                    <a:gd name="T53" fmla="*/ 435 h 480"/>
                    <a:gd name="T54" fmla="*/ 40 w 242"/>
                    <a:gd name="T55" fmla="*/ 452 h 480"/>
                    <a:gd name="T56" fmla="*/ 43 w 242"/>
                    <a:gd name="T57" fmla="*/ 464 h 480"/>
                    <a:gd name="T58" fmla="*/ 45 w 242"/>
                    <a:gd name="T59" fmla="*/ 476 h 480"/>
                    <a:gd name="T60" fmla="*/ 45 w 242"/>
                    <a:gd name="T61" fmla="*/ 476 h 480"/>
                    <a:gd name="T62" fmla="*/ 40 w 242"/>
                    <a:gd name="T63" fmla="*/ 464 h 480"/>
                    <a:gd name="T64" fmla="*/ 37 w 242"/>
                    <a:gd name="T65" fmla="*/ 452 h 480"/>
                    <a:gd name="T66" fmla="*/ 32 w 242"/>
                    <a:gd name="T67" fmla="*/ 436 h 480"/>
                    <a:gd name="T68" fmla="*/ 27 w 242"/>
                    <a:gd name="T69" fmla="*/ 418 h 480"/>
                    <a:gd name="T70" fmla="*/ 21 w 242"/>
                    <a:gd name="T71" fmla="*/ 397 h 480"/>
                    <a:gd name="T72" fmla="*/ 16 w 242"/>
                    <a:gd name="T73" fmla="*/ 375 h 480"/>
                    <a:gd name="T74" fmla="*/ 11 w 242"/>
                    <a:gd name="T75" fmla="*/ 351 h 480"/>
                    <a:gd name="T76" fmla="*/ 7 w 242"/>
                    <a:gd name="T77" fmla="*/ 326 h 480"/>
                    <a:gd name="T78" fmla="*/ 5 w 242"/>
                    <a:gd name="T79" fmla="*/ 306 h 480"/>
                    <a:gd name="T80" fmla="*/ 3 w 242"/>
                    <a:gd name="T81" fmla="*/ 293 h 480"/>
                    <a:gd name="T82" fmla="*/ 1 w 242"/>
                    <a:gd name="T83" fmla="*/ 273 h 480"/>
                    <a:gd name="T84" fmla="*/ 0 w 242"/>
                    <a:gd name="T85" fmla="*/ 254 h 480"/>
                    <a:gd name="T86" fmla="*/ 0 w 242"/>
                    <a:gd name="T87" fmla="*/ 241 h 480"/>
                    <a:gd name="T88" fmla="*/ 0 w 242"/>
                    <a:gd name="T89" fmla="*/ 221 h 480"/>
                    <a:gd name="T90" fmla="*/ 3 w 242"/>
                    <a:gd name="T91" fmla="*/ 197 h 480"/>
                    <a:gd name="T92" fmla="*/ 9 w 242"/>
                    <a:gd name="T93" fmla="*/ 174 h 480"/>
                    <a:gd name="T94" fmla="*/ 15 w 242"/>
                    <a:gd name="T95" fmla="*/ 153 h 480"/>
                    <a:gd name="T96" fmla="*/ 23 w 242"/>
                    <a:gd name="T97" fmla="*/ 131 h 480"/>
                    <a:gd name="T98" fmla="*/ 38 w 242"/>
                    <a:gd name="T99" fmla="*/ 113 h 480"/>
                    <a:gd name="T100" fmla="*/ 52 w 242"/>
                    <a:gd name="T101" fmla="*/ 96 h 480"/>
                    <a:gd name="T102" fmla="*/ 69 w 242"/>
                    <a:gd name="T103" fmla="*/ 80 h 480"/>
                    <a:gd name="T104" fmla="*/ 89 w 242"/>
                    <a:gd name="T105" fmla="*/ 66 h 480"/>
                    <a:gd name="T106" fmla="*/ 108 w 242"/>
                    <a:gd name="T107" fmla="*/ 53 h 480"/>
                    <a:gd name="T108" fmla="*/ 129 w 242"/>
                    <a:gd name="T109" fmla="*/ 42 h 480"/>
                    <a:gd name="T110" fmla="*/ 148 w 242"/>
                    <a:gd name="T111" fmla="*/ 32 h 480"/>
                    <a:gd name="T112" fmla="*/ 168 w 242"/>
                    <a:gd name="T113" fmla="*/ 23 h 480"/>
                    <a:gd name="T114" fmla="*/ 186 w 242"/>
                    <a:gd name="T115" fmla="*/ 16 h 480"/>
                    <a:gd name="T116" fmla="*/ 202 w 242"/>
                    <a:gd name="T117" fmla="*/ 10 h 480"/>
                    <a:gd name="T118" fmla="*/ 216 w 242"/>
                    <a:gd name="T119" fmla="*/ 5 h 480"/>
                    <a:gd name="T120" fmla="*/ 227 w 242"/>
                    <a:gd name="T121" fmla="*/ 2 h 480"/>
                    <a:gd name="T122" fmla="*/ 239 w 242"/>
                    <a:gd name="T123" fmla="*/ 0 h 480"/>
                    <a:gd name="T124" fmla="*/ 242 w 242"/>
                    <a:gd name="T125" fmla="*/ 0 h 4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242" h="480">
                      <a:moveTo>
                        <a:pt x="242" y="0"/>
                      </a:moveTo>
                      <a:lnTo>
                        <a:pt x="239" y="0"/>
                      </a:lnTo>
                      <a:lnTo>
                        <a:pt x="233" y="3"/>
                      </a:lnTo>
                      <a:lnTo>
                        <a:pt x="228" y="4"/>
                      </a:lnTo>
                      <a:lnTo>
                        <a:pt x="223" y="6"/>
                      </a:lnTo>
                      <a:lnTo>
                        <a:pt x="217" y="10"/>
                      </a:lnTo>
                      <a:lnTo>
                        <a:pt x="213" y="14"/>
                      </a:lnTo>
                      <a:lnTo>
                        <a:pt x="204" y="16"/>
                      </a:lnTo>
                      <a:lnTo>
                        <a:pt x="197" y="20"/>
                      </a:lnTo>
                      <a:lnTo>
                        <a:pt x="188" y="25"/>
                      </a:lnTo>
                      <a:lnTo>
                        <a:pt x="181" y="30"/>
                      </a:lnTo>
                      <a:lnTo>
                        <a:pt x="172" y="33"/>
                      </a:lnTo>
                      <a:lnTo>
                        <a:pt x="164" y="39"/>
                      </a:lnTo>
                      <a:lnTo>
                        <a:pt x="155" y="44"/>
                      </a:lnTo>
                      <a:lnTo>
                        <a:pt x="147" y="51"/>
                      </a:lnTo>
                      <a:lnTo>
                        <a:pt x="137" y="56"/>
                      </a:lnTo>
                      <a:lnTo>
                        <a:pt x="129" y="62"/>
                      </a:lnTo>
                      <a:lnTo>
                        <a:pt x="119" y="70"/>
                      </a:lnTo>
                      <a:lnTo>
                        <a:pt x="111" y="77"/>
                      </a:lnTo>
                      <a:lnTo>
                        <a:pt x="102" y="83"/>
                      </a:lnTo>
                      <a:lnTo>
                        <a:pt x="92" y="90"/>
                      </a:lnTo>
                      <a:lnTo>
                        <a:pt x="85" y="97"/>
                      </a:lnTo>
                      <a:lnTo>
                        <a:pt x="79" y="106"/>
                      </a:lnTo>
                      <a:lnTo>
                        <a:pt x="71" y="113"/>
                      </a:lnTo>
                      <a:lnTo>
                        <a:pt x="63" y="122"/>
                      </a:lnTo>
                      <a:lnTo>
                        <a:pt x="57" y="130"/>
                      </a:lnTo>
                      <a:lnTo>
                        <a:pt x="52" y="139"/>
                      </a:lnTo>
                      <a:lnTo>
                        <a:pt x="46" y="147"/>
                      </a:lnTo>
                      <a:lnTo>
                        <a:pt x="44" y="157"/>
                      </a:lnTo>
                      <a:lnTo>
                        <a:pt x="40" y="165"/>
                      </a:lnTo>
                      <a:lnTo>
                        <a:pt x="39" y="175"/>
                      </a:lnTo>
                      <a:lnTo>
                        <a:pt x="35" y="184"/>
                      </a:lnTo>
                      <a:lnTo>
                        <a:pt x="34" y="193"/>
                      </a:lnTo>
                      <a:lnTo>
                        <a:pt x="32" y="204"/>
                      </a:lnTo>
                      <a:lnTo>
                        <a:pt x="32" y="215"/>
                      </a:lnTo>
                      <a:lnTo>
                        <a:pt x="29" y="226"/>
                      </a:lnTo>
                      <a:lnTo>
                        <a:pt x="29" y="237"/>
                      </a:lnTo>
                      <a:lnTo>
                        <a:pt x="29" y="249"/>
                      </a:lnTo>
                      <a:lnTo>
                        <a:pt x="29" y="263"/>
                      </a:lnTo>
                      <a:lnTo>
                        <a:pt x="29" y="273"/>
                      </a:lnTo>
                      <a:lnTo>
                        <a:pt x="29" y="287"/>
                      </a:lnTo>
                      <a:lnTo>
                        <a:pt x="29" y="299"/>
                      </a:lnTo>
                      <a:lnTo>
                        <a:pt x="29" y="312"/>
                      </a:lnTo>
                      <a:lnTo>
                        <a:pt x="29" y="324"/>
                      </a:lnTo>
                      <a:lnTo>
                        <a:pt x="29" y="338"/>
                      </a:lnTo>
                      <a:lnTo>
                        <a:pt x="32" y="350"/>
                      </a:lnTo>
                      <a:lnTo>
                        <a:pt x="33" y="363"/>
                      </a:lnTo>
                      <a:lnTo>
                        <a:pt x="33" y="374"/>
                      </a:lnTo>
                      <a:lnTo>
                        <a:pt x="34" y="385"/>
                      </a:lnTo>
                      <a:lnTo>
                        <a:pt x="35" y="396"/>
                      </a:lnTo>
                      <a:lnTo>
                        <a:pt x="37" y="407"/>
                      </a:lnTo>
                      <a:lnTo>
                        <a:pt x="37" y="417"/>
                      </a:lnTo>
                      <a:lnTo>
                        <a:pt x="38" y="426"/>
                      </a:lnTo>
                      <a:lnTo>
                        <a:pt x="39" y="435"/>
                      </a:lnTo>
                      <a:lnTo>
                        <a:pt x="40" y="445"/>
                      </a:lnTo>
                      <a:lnTo>
                        <a:pt x="40" y="452"/>
                      </a:lnTo>
                      <a:lnTo>
                        <a:pt x="43" y="459"/>
                      </a:lnTo>
                      <a:lnTo>
                        <a:pt x="43" y="464"/>
                      </a:lnTo>
                      <a:lnTo>
                        <a:pt x="44" y="470"/>
                      </a:lnTo>
                      <a:lnTo>
                        <a:pt x="45" y="476"/>
                      </a:lnTo>
                      <a:lnTo>
                        <a:pt x="46" y="480"/>
                      </a:lnTo>
                      <a:lnTo>
                        <a:pt x="45" y="476"/>
                      </a:lnTo>
                      <a:lnTo>
                        <a:pt x="43" y="470"/>
                      </a:lnTo>
                      <a:lnTo>
                        <a:pt x="40" y="464"/>
                      </a:lnTo>
                      <a:lnTo>
                        <a:pt x="39" y="459"/>
                      </a:lnTo>
                      <a:lnTo>
                        <a:pt x="37" y="452"/>
                      </a:lnTo>
                      <a:lnTo>
                        <a:pt x="35" y="446"/>
                      </a:lnTo>
                      <a:lnTo>
                        <a:pt x="32" y="436"/>
                      </a:lnTo>
                      <a:lnTo>
                        <a:pt x="29" y="428"/>
                      </a:lnTo>
                      <a:lnTo>
                        <a:pt x="27" y="418"/>
                      </a:lnTo>
                      <a:lnTo>
                        <a:pt x="23" y="408"/>
                      </a:lnTo>
                      <a:lnTo>
                        <a:pt x="21" y="397"/>
                      </a:lnTo>
                      <a:lnTo>
                        <a:pt x="18" y="386"/>
                      </a:lnTo>
                      <a:lnTo>
                        <a:pt x="16" y="375"/>
                      </a:lnTo>
                      <a:lnTo>
                        <a:pt x="15" y="364"/>
                      </a:lnTo>
                      <a:lnTo>
                        <a:pt x="11" y="351"/>
                      </a:lnTo>
                      <a:lnTo>
                        <a:pt x="10" y="339"/>
                      </a:lnTo>
                      <a:lnTo>
                        <a:pt x="7" y="326"/>
                      </a:lnTo>
                      <a:lnTo>
                        <a:pt x="6" y="314"/>
                      </a:lnTo>
                      <a:lnTo>
                        <a:pt x="5" y="306"/>
                      </a:lnTo>
                      <a:lnTo>
                        <a:pt x="4" y="300"/>
                      </a:lnTo>
                      <a:lnTo>
                        <a:pt x="3" y="293"/>
                      </a:lnTo>
                      <a:lnTo>
                        <a:pt x="3" y="287"/>
                      </a:lnTo>
                      <a:lnTo>
                        <a:pt x="1" y="273"/>
                      </a:lnTo>
                      <a:lnTo>
                        <a:pt x="1" y="261"/>
                      </a:lnTo>
                      <a:lnTo>
                        <a:pt x="0" y="254"/>
                      </a:lnTo>
                      <a:lnTo>
                        <a:pt x="0" y="247"/>
                      </a:lnTo>
                      <a:lnTo>
                        <a:pt x="0" y="241"/>
                      </a:lnTo>
                      <a:lnTo>
                        <a:pt x="0" y="235"/>
                      </a:lnTo>
                      <a:lnTo>
                        <a:pt x="0" y="221"/>
                      </a:lnTo>
                      <a:lnTo>
                        <a:pt x="3" y="209"/>
                      </a:lnTo>
                      <a:lnTo>
                        <a:pt x="3" y="197"/>
                      </a:lnTo>
                      <a:lnTo>
                        <a:pt x="5" y="185"/>
                      </a:lnTo>
                      <a:lnTo>
                        <a:pt x="9" y="174"/>
                      </a:lnTo>
                      <a:lnTo>
                        <a:pt x="12" y="164"/>
                      </a:lnTo>
                      <a:lnTo>
                        <a:pt x="15" y="153"/>
                      </a:lnTo>
                      <a:lnTo>
                        <a:pt x="20" y="142"/>
                      </a:lnTo>
                      <a:lnTo>
                        <a:pt x="23" y="131"/>
                      </a:lnTo>
                      <a:lnTo>
                        <a:pt x="32" y="123"/>
                      </a:lnTo>
                      <a:lnTo>
                        <a:pt x="38" y="113"/>
                      </a:lnTo>
                      <a:lnTo>
                        <a:pt x="45" y="105"/>
                      </a:lnTo>
                      <a:lnTo>
                        <a:pt x="52" y="96"/>
                      </a:lnTo>
                      <a:lnTo>
                        <a:pt x="63" y="89"/>
                      </a:lnTo>
                      <a:lnTo>
                        <a:pt x="69" y="80"/>
                      </a:lnTo>
                      <a:lnTo>
                        <a:pt x="80" y="73"/>
                      </a:lnTo>
                      <a:lnTo>
                        <a:pt x="89" y="66"/>
                      </a:lnTo>
                      <a:lnTo>
                        <a:pt x="98" y="60"/>
                      </a:lnTo>
                      <a:lnTo>
                        <a:pt x="108" y="53"/>
                      </a:lnTo>
                      <a:lnTo>
                        <a:pt x="119" y="48"/>
                      </a:lnTo>
                      <a:lnTo>
                        <a:pt x="129" y="42"/>
                      </a:lnTo>
                      <a:lnTo>
                        <a:pt x="140" y="38"/>
                      </a:lnTo>
                      <a:lnTo>
                        <a:pt x="148" y="32"/>
                      </a:lnTo>
                      <a:lnTo>
                        <a:pt x="158" y="27"/>
                      </a:lnTo>
                      <a:lnTo>
                        <a:pt x="168" y="23"/>
                      </a:lnTo>
                      <a:lnTo>
                        <a:pt x="177" y="20"/>
                      </a:lnTo>
                      <a:lnTo>
                        <a:pt x="186" y="16"/>
                      </a:lnTo>
                      <a:lnTo>
                        <a:pt x="194" y="13"/>
                      </a:lnTo>
                      <a:lnTo>
                        <a:pt x="202" y="10"/>
                      </a:lnTo>
                      <a:lnTo>
                        <a:pt x="210" y="9"/>
                      </a:lnTo>
                      <a:lnTo>
                        <a:pt x="216" y="5"/>
                      </a:lnTo>
                      <a:lnTo>
                        <a:pt x="222" y="4"/>
                      </a:lnTo>
                      <a:lnTo>
                        <a:pt x="227" y="2"/>
                      </a:lnTo>
                      <a:lnTo>
                        <a:pt x="233" y="2"/>
                      </a:lnTo>
                      <a:lnTo>
                        <a:pt x="239" y="0"/>
                      </a:lnTo>
                      <a:lnTo>
                        <a:pt x="242" y="0"/>
                      </a:lnTo>
                      <a:lnTo>
                        <a:pt x="24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9" name="Freeform 385"/>
                <p:cNvSpPr>
                  <a:spLocks/>
                </p:cNvSpPr>
                <p:nvPr/>
              </p:nvSpPr>
              <p:spPr bwMode="auto">
                <a:xfrm>
                  <a:off x="5398" y="3786"/>
                  <a:ext cx="265" cy="288"/>
                </a:xfrm>
                <a:custGeom>
                  <a:avLst/>
                  <a:gdLst>
                    <a:gd name="T0" fmla="*/ 74 w 530"/>
                    <a:gd name="T1" fmla="*/ 4 h 577"/>
                    <a:gd name="T2" fmla="*/ 98 w 530"/>
                    <a:gd name="T3" fmla="*/ 15 h 577"/>
                    <a:gd name="T4" fmla="*/ 128 w 530"/>
                    <a:gd name="T5" fmla="*/ 31 h 577"/>
                    <a:gd name="T6" fmla="*/ 162 w 530"/>
                    <a:gd name="T7" fmla="*/ 51 h 577"/>
                    <a:gd name="T8" fmla="*/ 193 w 530"/>
                    <a:gd name="T9" fmla="*/ 75 h 577"/>
                    <a:gd name="T10" fmla="*/ 216 w 530"/>
                    <a:gd name="T11" fmla="*/ 103 h 577"/>
                    <a:gd name="T12" fmla="*/ 228 w 530"/>
                    <a:gd name="T13" fmla="*/ 132 h 577"/>
                    <a:gd name="T14" fmla="*/ 222 w 530"/>
                    <a:gd name="T15" fmla="*/ 163 h 577"/>
                    <a:gd name="T16" fmla="*/ 198 w 530"/>
                    <a:gd name="T17" fmla="*/ 187 h 577"/>
                    <a:gd name="T18" fmla="*/ 164 w 530"/>
                    <a:gd name="T19" fmla="*/ 209 h 577"/>
                    <a:gd name="T20" fmla="*/ 122 w 530"/>
                    <a:gd name="T21" fmla="*/ 228 h 577"/>
                    <a:gd name="T22" fmla="*/ 81 w 530"/>
                    <a:gd name="T23" fmla="*/ 251 h 577"/>
                    <a:gd name="T24" fmla="*/ 42 w 530"/>
                    <a:gd name="T25" fmla="*/ 279 h 577"/>
                    <a:gd name="T26" fmla="*/ 13 w 530"/>
                    <a:gd name="T27" fmla="*/ 313 h 577"/>
                    <a:gd name="T28" fmla="*/ 1 w 530"/>
                    <a:gd name="T29" fmla="*/ 353 h 577"/>
                    <a:gd name="T30" fmla="*/ 0 w 530"/>
                    <a:gd name="T31" fmla="*/ 381 h 577"/>
                    <a:gd name="T32" fmla="*/ 3 w 530"/>
                    <a:gd name="T33" fmla="*/ 413 h 577"/>
                    <a:gd name="T34" fmla="*/ 17 w 530"/>
                    <a:gd name="T35" fmla="*/ 441 h 577"/>
                    <a:gd name="T36" fmla="*/ 40 w 530"/>
                    <a:gd name="T37" fmla="*/ 466 h 577"/>
                    <a:gd name="T38" fmla="*/ 69 w 530"/>
                    <a:gd name="T39" fmla="*/ 488 h 577"/>
                    <a:gd name="T40" fmla="*/ 107 w 530"/>
                    <a:gd name="T41" fmla="*/ 507 h 577"/>
                    <a:gd name="T42" fmla="*/ 148 w 530"/>
                    <a:gd name="T43" fmla="*/ 522 h 577"/>
                    <a:gd name="T44" fmla="*/ 193 w 530"/>
                    <a:gd name="T45" fmla="*/ 535 h 577"/>
                    <a:gd name="T46" fmla="*/ 240 w 530"/>
                    <a:gd name="T47" fmla="*/ 546 h 577"/>
                    <a:gd name="T48" fmla="*/ 289 w 530"/>
                    <a:gd name="T49" fmla="*/ 556 h 577"/>
                    <a:gd name="T50" fmla="*/ 335 w 530"/>
                    <a:gd name="T51" fmla="*/ 562 h 577"/>
                    <a:gd name="T52" fmla="*/ 381 w 530"/>
                    <a:gd name="T53" fmla="*/ 567 h 577"/>
                    <a:gd name="T54" fmla="*/ 422 w 530"/>
                    <a:gd name="T55" fmla="*/ 569 h 577"/>
                    <a:gd name="T56" fmla="*/ 459 w 530"/>
                    <a:gd name="T57" fmla="*/ 573 h 577"/>
                    <a:gd name="T58" fmla="*/ 489 w 530"/>
                    <a:gd name="T59" fmla="*/ 574 h 577"/>
                    <a:gd name="T60" fmla="*/ 517 w 530"/>
                    <a:gd name="T61" fmla="*/ 575 h 577"/>
                    <a:gd name="T62" fmla="*/ 528 w 530"/>
                    <a:gd name="T63" fmla="*/ 575 h 577"/>
                    <a:gd name="T64" fmla="*/ 502 w 530"/>
                    <a:gd name="T65" fmla="*/ 571 h 577"/>
                    <a:gd name="T66" fmla="*/ 474 w 530"/>
                    <a:gd name="T67" fmla="*/ 566 h 577"/>
                    <a:gd name="T68" fmla="*/ 442 w 530"/>
                    <a:gd name="T69" fmla="*/ 560 h 577"/>
                    <a:gd name="T70" fmla="*/ 401 w 530"/>
                    <a:gd name="T71" fmla="*/ 551 h 577"/>
                    <a:gd name="T72" fmla="*/ 360 w 530"/>
                    <a:gd name="T73" fmla="*/ 541 h 577"/>
                    <a:gd name="T74" fmla="*/ 315 w 530"/>
                    <a:gd name="T75" fmla="*/ 531 h 577"/>
                    <a:gd name="T76" fmla="*/ 270 w 530"/>
                    <a:gd name="T77" fmla="*/ 520 h 577"/>
                    <a:gd name="T78" fmla="*/ 224 w 530"/>
                    <a:gd name="T79" fmla="*/ 505 h 577"/>
                    <a:gd name="T80" fmla="*/ 181 w 530"/>
                    <a:gd name="T81" fmla="*/ 489 h 577"/>
                    <a:gd name="T82" fmla="*/ 138 w 530"/>
                    <a:gd name="T83" fmla="*/ 472 h 577"/>
                    <a:gd name="T84" fmla="*/ 103 w 530"/>
                    <a:gd name="T85" fmla="*/ 454 h 577"/>
                    <a:gd name="T86" fmla="*/ 74 w 530"/>
                    <a:gd name="T87" fmla="*/ 435 h 577"/>
                    <a:gd name="T88" fmla="*/ 51 w 530"/>
                    <a:gd name="T89" fmla="*/ 414 h 577"/>
                    <a:gd name="T90" fmla="*/ 37 w 530"/>
                    <a:gd name="T91" fmla="*/ 387 h 577"/>
                    <a:gd name="T92" fmla="*/ 42 w 530"/>
                    <a:gd name="T93" fmla="*/ 342 h 577"/>
                    <a:gd name="T94" fmla="*/ 67 w 530"/>
                    <a:gd name="T95" fmla="*/ 308 h 577"/>
                    <a:gd name="T96" fmla="*/ 103 w 530"/>
                    <a:gd name="T97" fmla="*/ 283 h 577"/>
                    <a:gd name="T98" fmla="*/ 147 w 530"/>
                    <a:gd name="T99" fmla="*/ 261 h 577"/>
                    <a:gd name="T100" fmla="*/ 188 w 530"/>
                    <a:gd name="T101" fmla="*/ 240 h 577"/>
                    <a:gd name="T102" fmla="*/ 224 w 530"/>
                    <a:gd name="T103" fmla="*/ 217 h 577"/>
                    <a:gd name="T104" fmla="*/ 249 w 530"/>
                    <a:gd name="T105" fmla="*/ 188 h 577"/>
                    <a:gd name="T106" fmla="*/ 257 w 530"/>
                    <a:gd name="T107" fmla="*/ 152 h 577"/>
                    <a:gd name="T108" fmla="*/ 245 w 530"/>
                    <a:gd name="T109" fmla="*/ 108 h 577"/>
                    <a:gd name="T110" fmla="*/ 221 w 530"/>
                    <a:gd name="T111" fmla="*/ 74 h 577"/>
                    <a:gd name="T112" fmla="*/ 190 w 530"/>
                    <a:gd name="T113" fmla="*/ 46 h 577"/>
                    <a:gd name="T114" fmla="*/ 156 w 530"/>
                    <a:gd name="T115" fmla="*/ 28 h 577"/>
                    <a:gd name="T116" fmla="*/ 122 w 530"/>
                    <a:gd name="T117" fmla="*/ 14 h 577"/>
                    <a:gd name="T118" fmla="*/ 93 w 530"/>
                    <a:gd name="T119" fmla="*/ 4 h 577"/>
                    <a:gd name="T120" fmla="*/ 64 w 530"/>
                    <a:gd name="T121" fmla="*/ 0 h 5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530" h="577">
                      <a:moveTo>
                        <a:pt x="63" y="0"/>
                      </a:moveTo>
                      <a:lnTo>
                        <a:pt x="64" y="0"/>
                      </a:lnTo>
                      <a:lnTo>
                        <a:pt x="70" y="3"/>
                      </a:lnTo>
                      <a:lnTo>
                        <a:pt x="74" y="4"/>
                      </a:lnTo>
                      <a:lnTo>
                        <a:pt x="80" y="6"/>
                      </a:lnTo>
                      <a:lnTo>
                        <a:pt x="85" y="9"/>
                      </a:lnTo>
                      <a:lnTo>
                        <a:pt x="92" y="12"/>
                      </a:lnTo>
                      <a:lnTo>
                        <a:pt x="98" y="15"/>
                      </a:lnTo>
                      <a:lnTo>
                        <a:pt x="105" y="18"/>
                      </a:lnTo>
                      <a:lnTo>
                        <a:pt x="113" y="22"/>
                      </a:lnTo>
                      <a:lnTo>
                        <a:pt x="121" y="27"/>
                      </a:lnTo>
                      <a:lnTo>
                        <a:pt x="128" y="31"/>
                      </a:lnTo>
                      <a:lnTo>
                        <a:pt x="138" y="37"/>
                      </a:lnTo>
                      <a:lnTo>
                        <a:pt x="145" y="41"/>
                      </a:lnTo>
                      <a:lnTo>
                        <a:pt x="155" y="48"/>
                      </a:lnTo>
                      <a:lnTo>
                        <a:pt x="162" y="51"/>
                      </a:lnTo>
                      <a:lnTo>
                        <a:pt x="171" y="57"/>
                      </a:lnTo>
                      <a:lnTo>
                        <a:pt x="178" y="62"/>
                      </a:lnTo>
                      <a:lnTo>
                        <a:pt x="187" y="69"/>
                      </a:lnTo>
                      <a:lnTo>
                        <a:pt x="193" y="75"/>
                      </a:lnTo>
                      <a:lnTo>
                        <a:pt x="200" y="81"/>
                      </a:lnTo>
                      <a:lnTo>
                        <a:pt x="206" y="89"/>
                      </a:lnTo>
                      <a:lnTo>
                        <a:pt x="212" y="96"/>
                      </a:lnTo>
                      <a:lnTo>
                        <a:pt x="216" y="103"/>
                      </a:lnTo>
                      <a:lnTo>
                        <a:pt x="221" y="111"/>
                      </a:lnTo>
                      <a:lnTo>
                        <a:pt x="223" y="118"/>
                      </a:lnTo>
                      <a:lnTo>
                        <a:pt x="227" y="125"/>
                      </a:lnTo>
                      <a:lnTo>
                        <a:pt x="228" y="132"/>
                      </a:lnTo>
                      <a:lnTo>
                        <a:pt x="229" y="141"/>
                      </a:lnTo>
                      <a:lnTo>
                        <a:pt x="228" y="148"/>
                      </a:lnTo>
                      <a:lnTo>
                        <a:pt x="227" y="157"/>
                      </a:lnTo>
                      <a:lnTo>
                        <a:pt x="222" y="163"/>
                      </a:lnTo>
                      <a:lnTo>
                        <a:pt x="217" y="170"/>
                      </a:lnTo>
                      <a:lnTo>
                        <a:pt x="211" y="176"/>
                      </a:lnTo>
                      <a:lnTo>
                        <a:pt x="206" y="182"/>
                      </a:lnTo>
                      <a:lnTo>
                        <a:pt x="198" y="187"/>
                      </a:lnTo>
                      <a:lnTo>
                        <a:pt x="190" y="193"/>
                      </a:lnTo>
                      <a:lnTo>
                        <a:pt x="182" y="199"/>
                      </a:lnTo>
                      <a:lnTo>
                        <a:pt x="173" y="205"/>
                      </a:lnTo>
                      <a:lnTo>
                        <a:pt x="164" y="209"/>
                      </a:lnTo>
                      <a:lnTo>
                        <a:pt x="154" y="214"/>
                      </a:lnTo>
                      <a:lnTo>
                        <a:pt x="143" y="219"/>
                      </a:lnTo>
                      <a:lnTo>
                        <a:pt x="133" y="225"/>
                      </a:lnTo>
                      <a:lnTo>
                        <a:pt x="122" y="228"/>
                      </a:lnTo>
                      <a:lnTo>
                        <a:pt x="113" y="234"/>
                      </a:lnTo>
                      <a:lnTo>
                        <a:pt x="102" y="239"/>
                      </a:lnTo>
                      <a:lnTo>
                        <a:pt x="92" y="247"/>
                      </a:lnTo>
                      <a:lnTo>
                        <a:pt x="81" y="251"/>
                      </a:lnTo>
                      <a:lnTo>
                        <a:pt x="70" y="257"/>
                      </a:lnTo>
                      <a:lnTo>
                        <a:pt x="61" y="265"/>
                      </a:lnTo>
                      <a:lnTo>
                        <a:pt x="52" y="272"/>
                      </a:lnTo>
                      <a:lnTo>
                        <a:pt x="42" y="279"/>
                      </a:lnTo>
                      <a:lnTo>
                        <a:pt x="34" y="287"/>
                      </a:lnTo>
                      <a:lnTo>
                        <a:pt x="27" y="295"/>
                      </a:lnTo>
                      <a:lnTo>
                        <a:pt x="20" y="305"/>
                      </a:lnTo>
                      <a:lnTo>
                        <a:pt x="13" y="313"/>
                      </a:lnTo>
                      <a:lnTo>
                        <a:pt x="10" y="324"/>
                      </a:lnTo>
                      <a:lnTo>
                        <a:pt x="5" y="335"/>
                      </a:lnTo>
                      <a:lnTo>
                        <a:pt x="2" y="347"/>
                      </a:lnTo>
                      <a:lnTo>
                        <a:pt x="1" y="353"/>
                      </a:lnTo>
                      <a:lnTo>
                        <a:pt x="0" y="359"/>
                      </a:lnTo>
                      <a:lnTo>
                        <a:pt x="0" y="367"/>
                      </a:lnTo>
                      <a:lnTo>
                        <a:pt x="0" y="374"/>
                      </a:lnTo>
                      <a:lnTo>
                        <a:pt x="0" y="381"/>
                      </a:lnTo>
                      <a:lnTo>
                        <a:pt x="0" y="389"/>
                      </a:lnTo>
                      <a:lnTo>
                        <a:pt x="1" y="397"/>
                      </a:lnTo>
                      <a:lnTo>
                        <a:pt x="3" y="406"/>
                      </a:lnTo>
                      <a:lnTo>
                        <a:pt x="3" y="413"/>
                      </a:lnTo>
                      <a:lnTo>
                        <a:pt x="6" y="420"/>
                      </a:lnTo>
                      <a:lnTo>
                        <a:pt x="10" y="427"/>
                      </a:lnTo>
                      <a:lnTo>
                        <a:pt x="13" y="435"/>
                      </a:lnTo>
                      <a:lnTo>
                        <a:pt x="17" y="441"/>
                      </a:lnTo>
                      <a:lnTo>
                        <a:pt x="22" y="448"/>
                      </a:lnTo>
                      <a:lnTo>
                        <a:pt x="27" y="454"/>
                      </a:lnTo>
                      <a:lnTo>
                        <a:pt x="34" y="461"/>
                      </a:lnTo>
                      <a:lnTo>
                        <a:pt x="40" y="466"/>
                      </a:lnTo>
                      <a:lnTo>
                        <a:pt x="47" y="472"/>
                      </a:lnTo>
                      <a:lnTo>
                        <a:pt x="54" y="477"/>
                      </a:lnTo>
                      <a:lnTo>
                        <a:pt x="62" y="483"/>
                      </a:lnTo>
                      <a:lnTo>
                        <a:pt x="69" y="488"/>
                      </a:lnTo>
                      <a:lnTo>
                        <a:pt x="79" y="493"/>
                      </a:lnTo>
                      <a:lnTo>
                        <a:pt x="87" y="498"/>
                      </a:lnTo>
                      <a:lnTo>
                        <a:pt x="98" y="504"/>
                      </a:lnTo>
                      <a:lnTo>
                        <a:pt x="107" y="507"/>
                      </a:lnTo>
                      <a:lnTo>
                        <a:pt x="116" y="511"/>
                      </a:lnTo>
                      <a:lnTo>
                        <a:pt x="127" y="515"/>
                      </a:lnTo>
                      <a:lnTo>
                        <a:pt x="138" y="518"/>
                      </a:lnTo>
                      <a:lnTo>
                        <a:pt x="148" y="522"/>
                      </a:lnTo>
                      <a:lnTo>
                        <a:pt x="159" y="526"/>
                      </a:lnTo>
                      <a:lnTo>
                        <a:pt x="170" y="529"/>
                      </a:lnTo>
                      <a:lnTo>
                        <a:pt x="182" y="533"/>
                      </a:lnTo>
                      <a:lnTo>
                        <a:pt x="193" y="535"/>
                      </a:lnTo>
                      <a:lnTo>
                        <a:pt x="205" y="538"/>
                      </a:lnTo>
                      <a:lnTo>
                        <a:pt x="217" y="540"/>
                      </a:lnTo>
                      <a:lnTo>
                        <a:pt x="229" y="544"/>
                      </a:lnTo>
                      <a:lnTo>
                        <a:pt x="240" y="546"/>
                      </a:lnTo>
                      <a:lnTo>
                        <a:pt x="252" y="549"/>
                      </a:lnTo>
                      <a:lnTo>
                        <a:pt x="264" y="551"/>
                      </a:lnTo>
                      <a:lnTo>
                        <a:pt x="278" y="555"/>
                      </a:lnTo>
                      <a:lnTo>
                        <a:pt x="289" y="556"/>
                      </a:lnTo>
                      <a:lnTo>
                        <a:pt x="301" y="557"/>
                      </a:lnTo>
                      <a:lnTo>
                        <a:pt x="312" y="558"/>
                      </a:lnTo>
                      <a:lnTo>
                        <a:pt x="324" y="561"/>
                      </a:lnTo>
                      <a:lnTo>
                        <a:pt x="335" y="562"/>
                      </a:lnTo>
                      <a:lnTo>
                        <a:pt x="347" y="563"/>
                      </a:lnTo>
                      <a:lnTo>
                        <a:pt x="359" y="565"/>
                      </a:lnTo>
                      <a:lnTo>
                        <a:pt x="371" y="567"/>
                      </a:lnTo>
                      <a:lnTo>
                        <a:pt x="381" y="567"/>
                      </a:lnTo>
                      <a:lnTo>
                        <a:pt x="392" y="568"/>
                      </a:lnTo>
                      <a:lnTo>
                        <a:pt x="401" y="568"/>
                      </a:lnTo>
                      <a:lnTo>
                        <a:pt x="412" y="569"/>
                      </a:lnTo>
                      <a:lnTo>
                        <a:pt x="422" y="569"/>
                      </a:lnTo>
                      <a:lnTo>
                        <a:pt x="432" y="571"/>
                      </a:lnTo>
                      <a:lnTo>
                        <a:pt x="442" y="572"/>
                      </a:lnTo>
                      <a:lnTo>
                        <a:pt x="451" y="573"/>
                      </a:lnTo>
                      <a:lnTo>
                        <a:pt x="459" y="573"/>
                      </a:lnTo>
                      <a:lnTo>
                        <a:pt x="467" y="573"/>
                      </a:lnTo>
                      <a:lnTo>
                        <a:pt x="474" y="573"/>
                      </a:lnTo>
                      <a:lnTo>
                        <a:pt x="483" y="574"/>
                      </a:lnTo>
                      <a:lnTo>
                        <a:pt x="489" y="574"/>
                      </a:lnTo>
                      <a:lnTo>
                        <a:pt x="496" y="574"/>
                      </a:lnTo>
                      <a:lnTo>
                        <a:pt x="502" y="574"/>
                      </a:lnTo>
                      <a:lnTo>
                        <a:pt x="508" y="575"/>
                      </a:lnTo>
                      <a:lnTo>
                        <a:pt x="517" y="575"/>
                      </a:lnTo>
                      <a:lnTo>
                        <a:pt x="524" y="575"/>
                      </a:lnTo>
                      <a:lnTo>
                        <a:pt x="528" y="575"/>
                      </a:lnTo>
                      <a:lnTo>
                        <a:pt x="530" y="577"/>
                      </a:lnTo>
                      <a:lnTo>
                        <a:pt x="528" y="575"/>
                      </a:lnTo>
                      <a:lnTo>
                        <a:pt x="524" y="575"/>
                      </a:lnTo>
                      <a:lnTo>
                        <a:pt x="517" y="574"/>
                      </a:lnTo>
                      <a:lnTo>
                        <a:pt x="508" y="573"/>
                      </a:lnTo>
                      <a:lnTo>
                        <a:pt x="502" y="571"/>
                      </a:lnTo>
                      <a:lnTo>
                        <a:pt x="496" y="571"/>
                      </a:lnTo>
                      <a:lnTo>
                        <a:pt x="489" y="568"/>
                      </a:lnTo>
                      <a:lnTo>
                        <a:pt x="483" y="568"/>
                      </a:lnTo>
                      <a:lnTo>
                        <a:pt x="474" y="566"/>
                      </a:lnTo>
                      <a:lnTo>
                        <a:pt x="467" y="565"/>
                      </a:lnTo>
                      <a:lnTo>
                        <a:pt x="459" y="563"/>
                      </a:lnTo>
                      <a:lnTo>
                        <a:pt x="451" y="562"/>
                      </a:lnTo>
                      <a:lnTo>
                        <a:pt x="442" y="560"/>
                      </a:lnTo>
                      <a:lnTo>
                        <a:pt x="432" y="557"/>
                      </a:lnTo>
                      <a:lnTo>
                        <a:pt x="422" y="555"/>
                      </a:lnTo>
                      <a:lnTo>
                        <a:pt x="412" y="554"/>
                      </a:lnTo>
                      <a:lnTo>
                        <a:pt x="401" y="551"/>
                      </a:lnTo>
                      <a:lnTo>
                        <a:pt x="393" y="549"/>
                      </a:lnTo>
                      <a:lnTo>
                        <a:pt x="382" y="546"/>
                      </a:lnTo>
                      <a:lnTo>
                        <a:pt x="372" y="545"/>
                      </a:lnTo>
                      <a:lnTo>
                        <a:pt x="360" y="541"/>
                      </a:lnTo>
                      <a:lnTo>
                        <a:pt x="349" y="539"/>
                      </a:lnTo>
                      <a:lnTo>
                        <a:pt x="338" y="537"/>
                      </a:lnTo>
                      <a:lnTo>
                        <a:pt x="327" y="534"/>
                      </a:lnTo>
                      <a:lnTo>
                        <a:pt x="315" y="531"/>
                      </a:lnTo>
                      <a:lnTo>
                        <a:pt x="304" y="528"/>
                      </a:lnTo>
                      <a:lnTo>
                        <a:pt x="293" y="526"/>
                      </a:lnTo>
                      <a:lnTo>
                        <a:pt x="283" y="523"/>
                      </a:lnTo>
                      <a:lnTo>
                        <a:pt x="270" y="520"/>
                      </a:lnTo>
                      <a:lnTo>
                        <a:pt x="258" y="516"/>
                      </a:lnTo>
                      <a:lnTo>
                        <a:pt x="246" y="512"/>
                      </a:lnTo>
                      <a:lnTo>
                        <a:pt x="235" y="509"/>
                      </a:lnTo>
                      <a:lnTo>
                        <a:pt x="224" y="505"/>
                      </a:lnTo>
                      <a:lnTo>
                        <a:pt x="213" y="501"/>
                      </a:lnTo>
                      <a:lnTo>
                        <a:pt x="202" y="498"/>
                      </a:lnTo>
                      <a:lnTo>
                        <a:pt x="192" y="494"/>
                      </a:lnTo>
                      <a:lnTo>
                        <a:pt x="181" y="489"/>
                      </a:lnTo>
                      <a:lnTo>
                        <a:pt x="170" y="486"/>
                      </a:lnTo>
                      <a:lnTo>
                        <a:pt x="159" y="481"/>
                      </a:lnTo>
                      <a:lnTo>
                        <a:pt x="149" y="477"/>
                      </a:lnTo>
                      <a:lnTo>
                        <a:pt x="138" y="472"/>
                      </a:lnTo>
                      <a:lnTo>
                        <a:pt x="130" y="469"/>
                      </a:lnTo>
                      <a:lnTo>
                        <a:pt x="120" y="464"/>
                      </a:lnTo>
                      <a:lnTo>
                        <a:pt x="113" y="460"/>
                      </a:lnTo>
                      <a:lnTo>
                        <a:pt x="103" y="454"/>
                      </a:lnTo>
                      <a:lnTo>
                        <a:pt x="94" y="450"/>
                      </a:lnTo>
                      <a:lnTo>
                        <a:pt x="87" y="444"/>
                      </a:lnTo>
                      <a:lnTo>
                        <a:pt x="81" y="441"/>
                      </a:lnTo>
                      <a:lnTo>
                        <a:pt x="74" y="435"/>
                      </a:lnTo>
                      <a:lnTo>
                        <a:pt x="67" y="430"/>
                      </a:lnTo>
                      <a:lnTo>
                        <a:pt x="61" y="425"/>
                      </a:lnTo>
                      <a:lnTo>
                        <a:pt x="57" y="420"/>
                      </a:lnTo>
                      <a:lnTo>
                        <a:pt x="51" y="414"/>
                      </a:lnTo>
                      <a:lnTo>
                        <a:pt x="47" y="409"/>
                      </a:lnTo>
                      <a:lnTo>
                        <a:pt x="44" y="403"/>
                      </a:lnTo>
                      <a:lnTo>
                        <a:pt x="41" y="398"/>
                      </a:lnTo>
                      <a:lnTo>
                        <a:pt x="37" y="387"/>
                      </a:lnTo>
                      <a:lnTo>
                        <a:pt x="37" y="376"/>
                      </a:lnTo>
                      <a:lnTo>
                        <a:pt x="37" y="363"/>
                      </a:lnTo>
                      <a:lnTo>
                        <a:pt x="40" y="353"/>
                      </a:lnTo>
                      <a:lnTo>
                        <a:pt x="42" y="342"/>
                      </a:lnTo>
                      <a:lnTo>
                        <a:pt x="47" y="334"/>
                      </a:lnTo>
                      <a:lnTo>
                        <a:pt x="52" y="324"/>
                      </a:lnTo>
                      <a:lnTo>
                        <a:pt x="59" y="316"/>
                      </a:lnTo>
                      <a:lnTo>
                        <a:pt x="67" y="308"/>
                      </a:lnTo>
                      <a:lnTo>
                        <a:pt x="76" y="302"/>
                      </a:lnTo>
                      <a:lnTo>
                        <a:pt x="84" y="295"/>
                      </a:lnTo>
                      <a:lnTo>
                        <a:pt x="93" y="289"/>
                      </a:lnTo>
                      <a:lnTo>
                        <a:pt x="103" y="283"/>
                      </a:lnTo>
                      <a:lnTo>
                        <a:pt x="114" y="278"/>
                      </a:lnTo>
                      <a:lnTo>
                        <a:pt x="125" y="272"/>
                      </a:lnTo>
                      <a:lnTo>
                        <a:pt x="136" y="267"/>
                      </a:lnTo>
                      <a:lnTo>
                        <a:pt x="147" y="261"/>
                      </a:lnTo>
                      <a:lnTo>
                        <a:pt x="158" y="257"/>
                      </a:lnTo>
                      <a:lnTo>
                        <a:pt x="167" y="251"/>
                      </a:lnTo>
                      <a:lnTo>
                        <a:pt x="178" y="247"/>
                      </a:lnTo>
                      <a:lnTo>
                        <a:pt x="188" y="240"/>
                      </a:lnTo>
                      <a:lnTo>
                        <a:pt x="199" y="236"/>
                      </a:lnTo>
                      <a:lnTo>
                        <a:pt x="207" y="230"/>
                      </a:lnTo>
                      <a:lnTo>
                        <a:pt x="217" y="223"/>
                      </a:lnTo>
                      <a:lnTo>
                        <a:pt x="224" y="217"/>
                      </a:lnTo>
                      <a:lnTo>
                        <a:pt x="233" y="211"/>
                      </a:lnTo>
                      <a:lnTo>
                        <a:pt x="239" y="204"/>
                      </a:lnTo>
                      <a:lnTo>
                        <a:pt x="245" y="197"/>
                      </a:lnTo>
                      <a:lnTo>
                        <a:pt x="249" y="188"/>
                      </a:lnTo>
                      <a:lnTo>
                        <a:pt x="253" y="181"/>
                      </a:lnTo>
                      <a:lnTo>
                        <a:pt x="256" y="171"/>
                      </a:lnTo>
                      <a:lnTo>
                        <a:pt x="257" y="163"/>
                      </a:lnTo>
                      <a:lnTo>
                        <a:pt x="257" y="152"/>
                      </a:lnTo>
                      <a:lnTo>
                        <a:pt x="257" y="142"/>
                      </a:lnTo>
                      <a:lnTo>
                        <a:pt x="253" y="130"/>
                      </a:lnTo>
                      <a:lnTo>
                        <a:pt x="250" y="119"/>
                      </a:lnTo>
                      <a:lnTo>
                        <a:pt x="245" y="108"/>
                      </a:lnTo>
                      <a:lnTo>
                        <a:pt x="240" y="100"/>
                      </a:lnTo>
                      <a:lnTo>
                        <a:pt x="234" y="90"/>
                      </a:lnTo>
                      <a:lnTo>
                        <a:pt x="228" y="81"/>
                      </a:lnTo>
                      <a:lnTo>
                        <a:pt x="221" y="74"/>
                      </a:lnTo>
                      <a:lnTo>
                        <a:pt x="215" y="67"/>
                      </a:lnTo>
                      <a:lnTo>
                        <a:pt x="206" y="60"/>
                      </a:lnTo>
                      <a:lnTo>
                        <a:pt x="199" y="52"/>
                      </a:lnTo>
                      <a:lnTo>
                        <a:pt x="190" y="46"/>
                      </a:lnTo>
                      <a:lnTo>
                        <a:pt x="183" y="41"/>
                      </a:lnTo>
                      <a:lnTo>
                        <a:pt x="173" y="35"/>
                      </a:lnTo>
                      <a:lnTo>
                        <a:pt x="166" y="32"/>
                      </a:lnTo>
                      <a:lnTo>
                        <a:pt x="156" y="28"/>
                      </a:lnTo>
                      <a:lnTo>
                        <a:pt x="149" y="24"/>
                      </a:lnTo>
                      <a:lnTo>
                        <a:pt x="139" y="20"/>
                      </a:lnTo>
                      <a:lnTo>
                        <a:pt x="131" y="16"/>
                      </a:lnTo>
                      <a:lnTo>
                        <a:pt x="122" y="14"/>
                      </a:lnTo>
                      <a:lnTo>
                        <a:pt x="115" y="11"/>
                      </a:lnTo>
                      <a:lnTo>
                        <a:pt x="108" y="7"/>
                      </a:lnTo>
                      <a:lnTo>
                        <a:pt x="101" y="6"/>
                      </a:lnTo>
                      <a:lnTo>
                        <a:pt x="93" y="4"/>
                      </a:lnTo>
                      <a:lnTo>
                        <a:pt x="88" y="4"/>
                      </a:lnTo>
                      <a:lnTo>
                        <a:pt x="76" y="0"/>
                      </a:lnTo>
                      <a:lnTo>
                        <a:pt x="69" y="0"/>
                      </a:lnTo>
                      <a:lnTo>
                        <a:pt x="64" y="0"/>
                      </a:lnTo>
                      <a:lnTo>
                        <a:pt x="63" y="0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0" name="Freeform 386"/>
                <p:cNvSpPr>
                  <a:spLocks/>
                </p:cNvSpPr>
                <p:nvPr/>
              </p:nvSpPr>
              <p:spPr bwMode="auto">
                <a:xfrm>
                  <a:off x="5626" y="3955"/>
                  <a:ext cx="60" cy="372"/>
                </a:xfrm>
                <a:custGeom>
                  <a:avLst/>
                  <a:gdLst>
                    <a:gd name="T0" fmla="*/ 5 w 120"/>
                    <a:gd name="T1" fmla="*/ 11 h 744"/>
                    <a:gd name="T2" fmla="*/ 13 w 120"/>
                    <a:gd name="T3" fmla="*/ 31 h 744"/>
                    <a:gd name="T4" fmla="*/ 24 w 120"/>
                    <a:gd name="T5" fmla="*/ 53 h 744"/>
                    <a:gd name="T6" fmla="*/ 35 w 120"/>
                    <a:gd name="T7" fmla="*/ 82 h 744"/>
                    <a:gd name="T8" fmla="*/ 45 w 120"/>
                    <a:gd name="T9" fmla="*/ 114 h 744"/>
                    <a:gd name="T10" fmla="*/ 55 w 120"/>
                    <a:gd name="T11" fmla="*/ 151 h 744"/>
                    <a:gd name="T12" fmla="*/ 60 w 120"/>
                    <a:gd name="T13" fmla="*/ 173 h 744"/>
                    <a:gd name="T14" fmla="*/ 64 w 120"/>
                    <a:gd name="T15" fmla="*/ 195 h 744"/>
                    <a:gd name="T16" fmla="*/ 68 w 120"/>
                    <a:gd name="T17" fmla="*/ 217 h 744"/>
                    <a:gd name="T18" fmla="*/ 73 w 120"/>
                    <a:gd name="T19" fmla="*/ 243 h 744"/>
                    <a:gd name="T20" fmla="*/ 75 w 120"/>
                    <a:gd name="T21" fmla="*/ 267 h 744"/>
                    <a:gd name="T22" fmla="*/ 80 w 120"/>
                    <a:gd name="T23" fmla="*/ 294 h 744"/>
                    <a:gd name="T24" fmla="*/ 83 w 120"/>
                    <a:gd name="T25" fmla="*/ 320 h 744"/>
                    <a:gd name="T26" fmla="*/ 84 w 120"/>
                    <a:gd name="T27" fmla="*/ 348 h 744"/>
                    <a:gd name="T28" fmla="*/ 84 w 120"/>
                    <a:gd name="T29" fmla="*/ 375 h 744"/>
                    <a:gd name="T30" fmla="*/ 83 w 120"/>
                    <a:gd name="T31" fmla="*/ 404 h 744"/>
                    <a:gd name="T32" fmla="*/ 81 w 120"/>
                    <a:gd name="T33" fmla="*/ 431 h 744"/>
                    <a:gd name="T34" fmla="*/ 81 w 120"/>
                    <a:gd name="T35" fmla="*/ 461 h 744"/>
                    <a:gd name="T36" fmla="*/ 78 w 120"/>
                    <a:gd name="T37" fmla="*/ 486 h 744"/>
                    <a:gd name="T38" fmla="*/ 75 w 120"/>
                    <a:gd name="T39" fmla="*/ 514 h 744"/>
                    <a:gd name="T40" fmla="*/ 72 w 120"/>
                    <a:gd name="T41" fmla="*/ 541 h 744"/>
                    <a:gd name="T42" fmla="*/ 69 w 120"/>
                    <a:gd name="T43" fmla="*/ 567 h 744"/>
                    <a:gd name="T44" fmla="*/ 66 w 120"/>
                    <a:gd name="T45" fmla="*/ 592 h 744"/>
                    <a:gd name="T46" fmla="*/ 62 w 120"/>
                    <a:gd name="T47" fmla="*/ 615 h 744"/>
                    <a:gd name="T48" fmla="*/ 57 w 120"/>
                    <a:gd name="T49" fmla="*/ 636 h 744"/>
                    <a:gd name="T50" fmla="*/ 55 w 120"/>
                    <a:gd name="T51" fmla="*/ 658 h 744"/>
                    <a:gd name="T52" fmla="*/ 47 w 120"/>
                    <a:gd name="T53" fmla="*/ 692 h 744"/>
                    <a:gd name="T54" fmla="*/ 43 w 120"/>
                    <a:gd name="T55" fmla="*/ 718 h 744"/>
                    <a:gd name="T56" fmla="*/ 38 w 120"/>
                    <a:gd name="T57" fmla="*/ 740 h 744"/>
                    <a:gd name="T58" fmla="*/ 104 w 120"/>
                    <a:gd name="T59" fmla="*/ 734 h 744"/>
                    <a:gd name="T60" fmla="*/ 104 w 120"/>
                    <a:gd name="T61" fmla="*/ 720 h 744"/>
                    <a:gd name="T62" fmla="*/ 107 w 120"/>
                    <a:gd name="T63" fmla="*/ 688 h 744"/>
                    <a:gd name="T64" fmla="*/ 109 w 120"/>
                    <a:gd name="T65" fmla="*/ 660 h 744"/>
                    <a:gd name="T66" fmla="*/ 110 w 120"/>
                    <a:gd name="T67" fmla="*/ 636 h 744"/>
                    <a:gd name="T68" fmla="*/ 113 w 120"/>
                    <a:gd name="T69" fmla="*/ 610 h 744"/>
                    <a:gd name="T70" fmla="*/ 114 w 120"/>
                    <a:gd name="T71" fmla="*/ 581 h 744"/>
                    <a:gd name="T72" fmla="*/ 115 w 120"/>
                    <a:gd name="T73" fmla="*/ 551 h 744"/>
                    <a:gd name="T74" fmla="*/ 118 w 120"/>
                    <a:gd name="T75" fmla="*/ 520 h 744"/>
                    <a:gd name="T76" fmla="*/ 119 w 120"/>
                    <a:gd name="T77" fmla="*/ 488 h 744"/>
                    <a:gd name="T78" fmla="*/ 119 w 120"/>
                    <a:gd name="T79" fmla="*/ 455 h 744"/>
                    <a:gd name="T80" fmla="*/ 119 w 120"/>
                    <a:gd name="T81" fmla="*/ 423 h 744"/>
                    <a:gd name="T82" fmla="*/ 119 w 120"/>
                    <a:gd name="T83" fmla="*/ 391 h 744"/>
                    <a:gd name="T84" fmla="*/ 119 w 120"/>
                    <a:gd name="T85" fmla="*/ 359 h 744"/>
                    <a:gd name="T86" fmla="*/ 117 w 120"/>
                    <a:gd name="T87" fmla="*/ 327 h 744"/>
                    <a:gd name="T88" fmla="*/ 115 w 120"/>
                    <a:gd name="T89" fmla="*/ 298 h 744"/>
                    <a:gd name="T90" fmla="*/ 112 w 120"/>
                    <a:gd name="T91" fmla="*/ 270 h 744"/>
                    <a:gd name="T92" fmla="*/ 109 w 120"/>
                    <a:gd name="T93" fmla="*/ 245 h 744"/>
                    <a:gd name="T94" fmla="*/ 104 w 120"/>
                    <a:gd name="T95" fmla="*/ 222 h 744"/>
                    <a:gd name="T96" fmla="*/ 100 w 120"/>
                    <a:gd name="T97" fmla="*/ 201 h 744"/>
                    <a:gd name="T98" fmla="*/ 91 w 120"/>
                    <a:gd name="T99" fmla="*/ 175 h 744"/>
                    <a:gd name="T100" fmla="*/ 79 w 120"/>
                    <a:gd name="T101" fmla="*/ 139 h 744"/>
                    <a:gd name="T102" fmla="*/ 67 w 120"/>
                    <a:gd name="T103" fmla="*/ 108 h 744"/>
                    <a:gd name="T104" fmla="*/ 53 w 120"/>
                    <a:gd name="T105" fmla="*/ 81 h 744"/>
                    <a:gd name="T106" fmla="*/ 41 w 120"/>
                    <a:gd name="T107" fmla="*/ 57 h 744"/>
                    <a:gd name="T108" fmla="*/ 29 w 120"/>
                    <a:gd name="T109" fmla="*/ 37 h 744"/>
                    <a:gd name="T110" fmla="*/ 15 w 120"/>
                    <a:gd name="T111" fmla="*/ 18 h 744"/>
                    <a:gd name="T112" fmla="*/ 3 w 120"/>
                    <a:gd name="T113" fmla="*/ 2 h 7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20" h="744">
                      <a:moveTo>
                        <a:pt x="0" y="0"/>
                      </a:moveTo>
                      <a:lnTo>
                        <a:pt x="3" y="5"/>
                      </a:lnTo>
                      <a:lnTo>
                        <a:pt x="5" y="11"/>
                      </a:lnTo>
                      <a:lnTo>
                        <a:pt x="10" y="20"/>
                      </a:lnTo>
                      <a:lnTo>
                        <a:pt x="11" y="25"/>
                      </a:lnTo>
                      <a:lnTo>
                        <a:pt x="13" y="31"/>
                      </a:lnTo>
                      <a:lnTo>
                        <a:pt x="17" y="39"/>
                      </a:lnTo>
                      <a:lnTo>
                        <a:pt x="21" y="46"/>
                      </a:lnTo>
                      <a:lnTo>
                        <a:pt x="24" y="53"/>
                      </a:lnTo>
                      <a:lnTo>
                        <a:pt x="28" y="63"/>
                      </a:lnTo>
                      <a:lnTo>
                        <a:pt x="32" y="71"/>
                      </a:lnTo>
                      <a:lnTo>
                        <a:pt x="35" y="82"/>
                      </a:lnTo>
                      <a:lnTo>
                        <a:pt x="38" y="92"/>
                      </a:lnTo>
                      <a:lnTo>
                        <a:pt x="41" y="103"/>
                      </a:lnTo>
                      <a:lnTo>
                        <a:pt x="45" y="114"/>
                      </a:lnTo>
                      <a:lnTo>
                        <a:pt x="49" y="126"/>
                      </a:lnTo>
                      <a:lnTo>
                        <a:pt x="51" y="138"/>
                      </a:lnTo>
                      <a:lnTo>
                        <a:pt x="55" y="151"/>
                      </a:lnTo>
                      <a:lnTo>
                        <a:pt x="56" y="159"/>
                      </a:lnTo>
                      <a:lnTo>
                        <a:pt x="58" y="166"/>
                      </a:lnTo>
                      <a:lnTo>
                        <a:pt x="60" y="173"/>
                      </a:lnTo>
                      <a:lnTo>
                        <a:pt x="62" y="181"/>
                      </a:lnTo>
                      <a:lnTo>
                        <a:pt x="62" y="188"/>
                      </a:lnTo>
                      <a:lnTo>
                        <a:pt x="64" y="195"/>
                      </a:lnTo>
                      <a:lnTo>
                        <a:pt x="64" y="202"/>
                      </a:lnTo>
                      <a:lnTo>
                        <a:pt x="67" y="210"/>
                      </a:lnTo>
                      <a:lnTo>
                        <a:pt x="68" y="217"/>
                      </a:lnTo>
                      <a:lnTo>
                        <a:pt x="69" y="226"/>
                      </a:lnTo>
                      <a:lnTo>
                        <a:pt x="70" y="234"/>
                      </a:lnTo>
                      <a:lnTo>
                        <a:pt x="73" y="243"/>
                      </a:lnTo>
                      <a:lnTo>
                        <a:pt x="73" y="250"/>
                      </a:lnTo>
                      <a:lnTo>
                        <a:pt x="75" y="258"/>
                      </a:lnTo>
                      <a:lnTo>
                        <a:pt x="75" y="267"/>
                      </a:lnTo>
                      <a:lnTo>
                        <a:pt x="78" y="275"/>
                      </a:lnTo>
                      <a:lnTo>
                        <a:pt x="78" y="284"/>
                      </a:lnTo>
                      <a:lnTo>
                        <a:pt x="80" y="294"/>
                      </a:lnTo>
                      <a:lnTo>
                        <a:pt x="80" y="302"/>
                      </a:lnTo>
                      <a:lnTo>
                        <a:pt x="83" y="312"/>
                      </a:lnTo>
                      <a:lnTo>
                        <a:pt x="83" y="320"/>
                      </a:lnTo>
                      <a:lnTo>
                        <a:pt x="83" y="330"/>
                      </a:lnTo>
                      <a:lnTo>
                        <a:pt x="83" y="338"/>
                      </a:lnTo>
                      <a:lnTo>
                        <a:pt x="84" y="348"/>
                      </a:lnTo>
                      <a:lnTo>
                        <a:pt x="84" y="357"/>
                      </a:lnTo>
                      <a:lnTo>
                        <a:pt x="84" y="366"/>
                      </a:lnTo>
                      <a:lnTo>
                        <a:pt x="84" y="375"/>
                      </a:lnTo>
                      <a:lnTo>
                        <a:pt x="84" y="386"/>
                      </a:lnTo>
                      <a:lnTo>
                        <a:pt x="83" y="394"/>
                      </a:lnTo>
                      <a:lnTo>
                        <a:pt x="83" y="404"/>
                      </a:lnTo>
                      <a:lnTo>
                        <a:pt x="83" y="412"/>
                      </a:lnTo>
                      <a:lnTo>
                        <a:pt x="83" y="422"/>
                      </a:lnTo>
                      <a:lnTo>
                        <a:pt x="81" y="431"/>
                      </a:lnTo>
                      <a:lnTo>
                        <a:pt x="81" y="442"/>
                      </a:lnTo>
                      <a:lnTo>
                        <a:pt x="81" y="450"/>
                      </a:lnTo>
                      <a:lnTo>
                        <a:pt x="81" y="461"/>
                      </a:lnTo>
                      <a:lnTo>
                        <a:pt x="80" y="469"/>
                      </a:lnTo>
                      <a:lnTo>
                        <a:pt x="79" y="478"/>
                      </a:lnTo>
                      <a:lnTo>
                        <a:pt x="78" y="486"/>
                      </a:lnTo>
                      <a:lnTo>
                        <a:pt x="78" y="496"/>
                      </a:lnTo>
                      <a:lnTo>
                        <a:pt x="77" y="505"/>
                      </a:lnTo>
                      <a:lnTo>
                        <a:pt x="75" y="514"/>
                      </a:lnTo>
                      <a:lnTo>
                        <a:pt x="74" y="523"/>
                      </a:lnTo>
                      <a:lnTo>
                        <a:pt x="74" y="533"/>
                      </a:lnTo>
                      <a:lnTo>
                        <a:pt x="72" y="541"/>
                      </a:lnTo>
                      <a:lnTo>
                        <a:pt x="72" y="550"/>
                      </a:lnTo>
                      <a:lnTo>
                        <a:pt x="69" y="558"/>
                      </a:lnTo>
                      <a:lnTo>
                        <a:pt x="69" y="567"/>
                      </a:lnTo>
                      <a:lnTo>
                        <a:pt x="68" y="575"/>
                      </a:lnTo>
                      <a:lnTo>
                        <a:pt x="67" y="584"/>
                      </a:lnTo>
                      <a:lnTo>
                        <a:pt x="66" y="592"/>
                      </a:lnTo>
                      <a:lnTo>
                        <a:pt x="66" y="601"/>
                      </a:lnTo>
                      <a:lnTo>
                        <a:pt x="63" y="608"/>
                      </a:lnTo>
                      <a:lnTo>
                        <a:pt x="62" y="615"/>
                      </a:lnTo>
                      <a:lnTo>
                        <a:pt x="61" y="622"/>
                      </a:lnTo>
                      <a:lnTo>
                        <a:pt x="60" y="630"/>
                      </a:lnTo>
                      <a:lnTo>
                        <a:pt x="57" y="636"/>
                      </a:lnTo>
                      <a:lnTo>
                        <a:pt x="57" y="643"/>
                      </a:lnTo>
                      <a:lnTo>
                        <a:pt x="55" y="650"/>
                      </a:lnTo>
                      <a:lnTo>
                        <a:pt x="55" y="658"/>
                      </a:lnTo>
                      <a:lnTo>
                        <a:pt x="51" y="670"/>
                      </a:lnTo>
                      <a:lnTo>
                        <a:pt x="50" y="682"/>
                      </a:lnTo>
                      <a:lnTo>
                        <a:pt x="47" y="692"/>
                      </a:lnTo>
                      <a:lnTo>
                        <a:pt x="46" y="703"/>
                      </a:lnTo>
                      <a:lnTo>
                        <a:pt x="44" y="710"/>
                      </a:lnTo>
                      <a:lnTo>
                        <a:pt x="43" y="718"/>
                      </a:lnTo>
                      <a:lnTo>
                        <a:pt x="40" y="726"/>
                      </a:lnTo>
                      <a:lnTo>
                        <a:pt x="40" y="732"/>
                      </a:lnTo>
                      <a:lnTo>
                        <a:pt x="38" y="740"/>
                      </a:lnTo>
                      <a:lnTo>
                        <a:pt x="38" y="744"/>
                      </a:lnTo>
                      <a:lnTo>
                        <a:pt x="104" y="736"/>
                      </a:lnTo>
                      <a:lnTo>
                        <a:pt x="104" y="734"/>
                      </a:lnTo>
                      <a:lnTo>
                        <a:pt x="104" y="732"/>
                      </a:lnTo>
                      <a:lnTo>
                        <a:pt x="104" y="726"/>
                      </a:lnTo>
                      <a:lnTo>
                        <a:pt x="104" y="720"/>
                      </a:lnTo>
                      <a:lnTo>
                        <a:pt x="104" y="710"/>
                      </a:lnTo>
                      <a:lnTo>
                        <a:pt x="106" y="700"/>
                      </a:lnTo>
                      <a:lnTo>
                        <a:pt x="107" y="688"/>
                      </a:lnTo>
                      <a:lnTo>
                        <a:pt x="109" y="676"/>
                      </a:lnTo>
                      <a:lnTo>
                        <a:pt x="109" y="667"/>
                      </a:lnTo>
                      <a:lnTo>
                        <a:pt x="109" y="660"/>
                      </a:lnTo>
                      <a:lnTo>
                        <a:pt x="109" y="652"/>
                      </a:lnTo>
                      <a:lnTo>
                        <a:pt x="110" y="644"/>
                      </a:lnTo>
                      <a:lnTo>
                        <a:pt x="110" y="636"/>
                      </a:lnTo>
                      <a:lnTo>
                        <a:pt x="112" y="627"/>
                      </a:lnTo>
                      <a:lnTo>
                        <a:pt x="112" y="619"/>
                      </a:lnTo>
                      <a:lnTo>
                        <a:pt x="113" y="610"/>
                      </a:lnTo>
                      <a:lnTo>
                        <a:pt x="113" y="601"/>
                      </a:lnTo>
                      <a:lnTo>
                        <a:pt x="113" y="591"/>
                      </a:lnTo>
                      <a:lnTo>
                        <a:pt x="114" y="581"/>
                      </a:lnTo>
                      <a:lnTo>
                        <a:pt x="115" y="571"/>
                      </a:lnTo>
                      <a:lnTo>
                        <a:pt x="115" y="561"/>
                      </a:lnTo>
                      <a:lnTo>
                        <a:pt x="115" y="551"/>
                      </a:lnTo>
                      <a:lnTo>
                        <a:pt x="117" y="541"/>
                      </a:lnTo>
                      <a:lnTo>
                        <a:pt x="118" y="531"/>
                      </a:lnTo>
                      <a:lnTo>
                        <a:pt x="118" y="520"/>
                      </a:lnTo>
                      <a:lnTo>
                        <a:pt x="118" y="510"/>
                      </a:lnTo>
                      <a:lnTo>
                        <a:pt x="118" y="499"/>
                      </a:lnTo>
                      <a:lnTo>
                        <a:pt x="119" y="488"/>
                      </a:lnTo>
                      <a:lnTo>
                        <a:pt x="119" y="477"/>
                      </a:lnTo>
                      <a:lnTo>
                        <a:pt x="119" y="466"/>
                      </a:lnTo>
                      <a:lnTo>
                        <a:pt x="119" y="455"/>
                      </a:lnTo>
                      <a:lnTo>
                        <a:pt x="120" y="445"/>
                      </a:lnTo>
                      <a:lnTo>
                        <a:pt x="119" y="434"/>
                      </a:lnTo>
                      <a:lnTo>
                        <a:pt x="119" y="423"/>
                      </a:lnTo>
                      <a:lnTo>
                        <a:pt x="119" y="412"/>
                      </a:lnTo>
                      <a:lnTo>
                        <a:pt x="119" y="402"/>
                      </a:lnTo>
                      <a:lnTo>
                        <a:pt x="119" y="391"/>
                      </a:lnTo>
                      <a:lnTo>
                        <a:pt x="119" y="380"/>
                      </a:lnTo>
                      <a:lnTo>
                        <a:pt x="119" y="369"/>
                      </a:lnTo>
                      <a:lnTo>
                        <a:pt x="119" y="359"/>
                      </a:lnTo>
                      <a:lnTo>
                        <a:pt x="118" y="348"/>
                      </a:lnTo>
                      <a:lnTo>
                        <a:pt x="118" y="337"/>
                      </a:lnTo>
                      <a:lnTo>
                        <a:pt x="117" y="327"/>
                      </a:lnTo>
                      <a:lnTo>
                        <a:pt x="117" y="318"/>
                      </a:lnTo>
                      <a:lnTo>
                        <a:pt x="115" y="307"/>
                      </a:lnTo>
                      <a:lnTo>
                        <a:pt x="115" y="298"/>
                      </a:lnTo>
                      <a:lnTo>
                        <a:pt x="114" y="289"/>
                      </a:lnTo>
                      <a:lnTo>
                        <a:pt x="114" y="280"/>
                      </a:lnTo>
                      <a:lnTo>
                        <a:pt x="112" y="270"/>
                      </a:lnTo>
                      <a:lnTo>
                        <a:pt x="112" y="262"/>
                      </a:lnTo>
                      <a:lnTo>
                        <a:pt x="109" y="252"/>
                      </a:lnTo>
                      <a:lnTo>
                        <a:pt x="109" y="245"/>
                      </a:lnTo>
                      <a:lnTo>
                        <a:pt x="107" y="236"/>
                      </a:lnTo>
                      <a:lnTo>
                        <a:pt x="107" y="229"/>
                      </a:lnTo>
                      <a:lnTo>
                        <a:pt x="104" y="222"/>
                      </a:lnTo>
                      <a:lnTo>
                        <a:pt x="104" y="216"/>
                      </a:lnTo>
                      <a:lnTo>
                        <a:pt x="102" y="209"/>
                      </a:lnTo>
                      <a:lnTo>
                        <a:pt x="100" y="201"/>
                      </a:lnTo>
                      <a:lnTo>
                        <a:pt x="97" y="194"/>
                      </a:lnTo>
                      <a:lnTo>
                        <a:pt x="96" y="188"/>
                      </a:lnTo>
                      <a:lnTo>
                        <a:pt x="91" y="175"/>
                      </a:lnTo>
                      <a:lnTo>
                        <a:pt x="87" y="162"/>
                      </a:lnTo>
                      <a:lnTo>
                        <a:pt x="83" y="150"/>
                      </a:lnTo>
                      <a:lnTo>
                        <a:pt x="79" y="139"/>
                      </a:lnTo>
                      <a:lnTo>
                        <a:pt x="75" y="128"/>
                      </a:lnTo>
                      <a:lnTo>
                        <a:pt x="72" y="119"/>
                      </a:lnTo>
                      <a:lnTo>
                        <a:pt x="67" y="108"/>
                      </a:lnTo>
                      <a:lnTo>
                        <a:pt x="62" y="98"/>
                      </a:lnTo>
                      <a:lnTo>
                        <a:pt x="57" y="88"/>
                      </a:lnTo>
                      <a:lnTo>
                        <a:pt x="53" y="81"/>
                      </a:lnTo>
                      <a:lnTo>
                        <a:pt x="49" y="71"/>
                      </a:lnTo>
                      <a:lnTo>
                        <a:pt x="45" y="64"/>
                      </a:lnTo>
                      <a:lnTo>
                        <a:pt x="41" y="57"/>
                      </a:lnTo>
                      <a:lnTo>
                        <a:pt x="38" y="51"/>
                      </a:lnTo>
                      <a:lnTo>
                        <a:pt x="33" y="43"/>
                      </a:lnTo>
                      <a:lnTo>
                        <a:pt x="29" y="37"/>
                      </a:lnTo>
                      <a:lnTo>
                        <a:pt x="26" y="31"/>
                      </a:lnTo>
                      <a:lnTo>
                        <a:pt x="22" y="28"/>
                      </a:lnTo>
                      <a:lnTo>
                        <a:pt x="15" y="18"/>
                      </a:lnTo>
                      <a:lnTo>
                        <a:pt x="10" y="12"/>
                      </a:lnTo>
                      <a:lnTo>
                        <a:pt x="5" y="6"/>
                      </a:lnTo>
                      <a:lnTo>
                        <a:pt x="3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2" name="Freeform 388"/>
                <p:cNvSpPr>
                  <a:spLocks/>
                </p:cNvSpPr>
                <p:nvPr/>
              </p:nvSpPr>
              <p:spPr bwMode="auto">
                <a:xfrm>
                  <a:off x="4075" y="4204"/>
                  <a:ext cx="1600" cy="28"/>
                </a:xfrm>
                <a:custGeom>
                  <a:avLst/>
                  <a:gdLst>
                    <a:gd name="T0" fmla="*/ 3193 w 3200"/>
                    <a:gd name="T1" fmla="*/ 55 h 55"/>
                    <a:gd name="T2" fmla="*/ 11 w 3200"/>
                    <a:gd name="T3" fmla="*/ 36 h 55"/>
                    <a:gd name="T4" fmla="*/ 0 w 3200"/>
                    <a:gd name="T5" fmla="*/ 0 h 55"/>
                    <a:gd name="T6" fmla="*/ 3200 w 3200"/>
                    <a:gd name="T7" fmla="*/ 29 h 55"/>
                    <a:gd name="T8" fmla="*/ 3193 w 3200"/>
                    <a:gd name="T9" fmla="*/ 55 h 55"/>
                    <a:gd name="T10" fmla="*/ 3193 w 3200"/>
                    <a:gd name="T11" fmla="*/ 55 h 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200" h="55">
                      <a:moveTo>
                        <a:pt x="3193" y="55"/>
                      </a:moveTo>
                      <a:lnTo>
                        <a:pt x="11" y="36"/>
                      </a:lnTo>
                      <a:lnTo>
                        <a:pt x="0" y="0"/>
                      </a:lnTo>
                      <a:lnTo>
                        <a:pt x="3200" y="29"/>
                      </a:lnTo>
                      <a:lnTo>
                        <a:pt x="3193" y="55"/>
                      </a:lnTo>
                      <a:lnTo>
                        <a:pt x="3193" y="5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4" name="Freeform 390"/>
                <p:cNvSpPr>
                  <a:spLocks/>
                </p:cNvSpPr>
                <p:nvPr/>
              </p:nvSpPr>
              <p:spPr bwMode="auto">
                <a:xfrm>
                  <a:off x="4742" y="4063"/>
                  <a:ext cx="67" cy="153"/>
                </a:xfrm>
                <a:custGeom>
                  <a:avLst/>
                  <a:gdLst>
                    <a:gd name="T0" fmla="*/ 0 w 134"/>
                    <a:gd name="T1" fmla="*/ 8 h 307"/>
                    <a:gd name="T2" fmla="*/ 1 w 134"/>
                    <a:gd name="T3" fmla="*/ 307 h 307"/>
                    <a:gd name="T4" fmla="*/ 23 w 134"/>
                    <a:gd name="T5" fmla="*/ 303 h 307"/>
                    <a:gd name="T6" fmla="*/ 22 w 134"/>
                    <a:gd name="T7" fmla="*/ 12 h 307"/>
                    <a:gd name="T8" fmla="*/ 106 w 134"/>
                    <a:gd name="T9" fmla="*/ 14 h 307"/>
                    <a:gd name="T10" fmla="*/ 112 w 134"/>
                    <a:gd name="T11" fmla="*/ 307 h 307"/>
                    <a:gd name="T12" fmla="*/ 134 w 134"/>
                    <a:gd name="T13" fmla="*/ 307 h 307"/>
                    <a:gd name="T14" fmla="*/ 129 w 134"/>
                    <a:gd name="T15" fmla="*/ 0 h 307"/>
                    <a:gd name="T16" fmla="*/ 0 w 134"/>
                    <a:gd name="T17" fmla="*/ 0 h 307"/>
                    <a:gd name="T18" fmla="*/ 0 w 134"/>
                    <a:gd name="T19" fmla="*/ 8 h 307"/>
                    <a:gd name="T20" fmla="*/ 0 w 134"/>
                    <a:gd name="T21" fmla="*/ 8 h 3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34" h="307">
                      <a:moveTo>
                        <a:pt x="0" y="8"/>
                      </a:moveTo>
                      <a:lnTo>
                        <a:pt x="1" y="307"/>
                      </a:lnTo>
                      <a:lnTo>
                        <a:pt x="23" y="303"/>
                      </a:lnTo>
                      <a:lnTo>
                        <a:pt x="22" y="12"/>
                      </a:lnTo>
                      <a:lnTo>
                        <a:pt x="106" y="14"/>
                      </a:lnTo>
                      <a:lnTo>
                        <a:pt x="112" y="307"/>
                      </a:lnTo>
                      <a:lnTo>
                        <a:pt x="134" y="307"/>
                      </a:lnTo>
                      <a:lnTo>
                        <a:pt x="129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5" name="Freeform 391"/>
                <p:cNvSpPr>
                  <a:spLocks/>
                </p:cNvSpPr>
                <p:nvPr/>
              </p:nvSpPr>
              <p:spPr bwMode="auto">
                <a:xfrm>
                  <a:off x="4734" y="4051"/>
                  <a:ext cx="75" cy="21"/>
                </a:xfrm>
                <a:custGeom>
                  <a:avLst/>
                  <a:gdLst>
                    <a:gd name="T0" fmla="*/ 14 w 151"/>
                    <a:gd name="T1" fmla="*/ 19 h 42"/>
                    <a:gd name="T2" fmla="*/ 149 w 151"/>
                    <a:gd name="T3" fmla="*/ 14 h 42"/>
                    <a:gd name="T4" fmla="*/ 151 w 151"/>
                    <a:gd name="T5" fmla="*/ 0 h 42"/>
                    <a:gd name="T6" fmla="*/ 9 w 151"/>
                    <a:gd name="T7" fmla="*/ 1 h 42"/>
                    <a:gd name="T8" fmla="*/ 0 w 151"/>
                    <a:gd name="T9" fmla="*/ 17 h 42"/>
                    <a:gd name="T10" fmla="*/ 20 w 151"/>
                    <a:gd name="T11" fmla="*/ 42 h 42"/>
                    <a:gd name="T12" fmla="*/ 27 w 151"/>
                    <a:gd name="T13" fmla="*/ 30 h 42"/>
                    <a:gd name="T14" fmla="*/ 14 w 151"/>
                    <a:gd name="T15" fmla="*/ 19 h 42"/>
                    <a:gd name="T16" fmla="*/ 14 w 151"/>
                    <a:gd name="T17" fmla="*/ 19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51" h="42">
                      <a:moveTo>
                        <a:pt x="14" y="19"/>
                      </a:moveTo>
                      <a:lnTo>
                        <a:pt x="149" y="14"/>
                      </a:lnTo>
                      <a:lnTo>
                        <a:pt x="151" y="0"/>
                      </a:lnTo>
                      <a:lnTo>
                        <a:pt x="9" y="1"/>
                      </a:lnTo>
                      <a:lnTo>
                        <a:pt x="0" y="17"/>
                      </a:lnTo>
                      <a:lnTo>
                        <a:pt x="20" y="42"/>
                      </a:lnTo>
                      <a:lnTo>
                        <a:pt x="27" y="30"/>
                      </a:lnTo>
                      <a:lnTo>
                        <a:pt x="14" y="19"/>
                      </a:lnTo>
                      <a:lnTo>
                        <a:pt x="14" y="1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6" name="Freeform 392"/>
                <p:cNvSpPr>
                  <a:spLocks/>
                </p:cNvSpPr>
                <p:nvPr/>
              </p:nvSpPr>
              <p:spPr bwMode="auto">
                <a:xfrm>
                  <a:off x="4742" y="4039"/>
                  <a:ext cx="60" cy="15"/>
                </a:xfrm>
                <a:custGeom>
                  <a:avLst/>
                  <a:gdLst>
                    <a:gd name="T0" fmla="*/ 4 w 120"/>
                    <a:gd name="T1" fmla="*/ 29 h 32"/>
                    <a:gd name="T2" fmla="*/ 0 w 120"/>
                    <a:gd name="T3" fmla="*/ 0 h 32"/>
                    <a:gd name="T4" fmla="*/ 120 w 120"/>
                    <a:gd name="T5" fmla="*/ 5 h 32"/>
                    <a:gd name="T6" fmla="*/ 118 w 120"/>
                    <a:gd name="T7" fmla="*/ 32 h 32"/>
                    <a:gd name="T8" fmla="*/ 103 w 120"/>
                    <a:gd name="T9" fmla="*/ 29 h 32"/>
                    <a:gd name="T10" fmla="*/ 105 w 120"/>
                    <a:gd name="T11" fmla="*/ 11 h 32"/>
                    <a:gd name="T12" fmla="*/ 14 w 120"/>
                    <a:gd name="T13" fmla="*/ 11 h 32"/>
                    <a:gd name="T14" fmla="*/ 14 w 120"/>
                    <a:gd name="T15" fmla="*/ 32 h 32"/>
                    <a:gd name="T16" fmla="*/ 4 w 120"/>
                    <a:gd name="T17" fmla="*/ 29 h 32"/>
                    <a:gd name="T18" fmla="*/ 4 w 120"/>
                    <a:gd name="T19" fmla="*/ 29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0" h="32">
                      <a:moveTo>
                        <a:pt x="4" y="29"/>
                      </a:moveTo>
                      <a:lnTo>
                        <a:pt x="0" y="0"/>
                      </a:lnTo>
                      <a:lnTo>
                        <a:pt x="120" y="5"/>
                      </a:lnTo>
                      <a:lnTo>
                        <a:pt x="118" y="32"/>
                      </a:lnTo>
                      <a:lnTo>
                        <a:pt x="103" y="29"/>
                      </a:lnTo>
                      <a:lnTo>
                        <a:pt x="105" y="11"/>
                      </a:lnTo>
                      <a:lnTo>
                        <a:pt x="14" y="11"/>
                      </a:lnTo>
                      <a:lnTo>
                        <a:pt x="14" y="32"/>
                      </a:lnTo>
                      <a:lnTo>
                        <a:pt x="4" y="29"/>
                      </a:lnTo>
                      <a:lnTo>
                        <a:pt x="4" y="2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7" name="Freeform 393"/>
                <p:cNvSpPr>
                  <a:spLocks/>
                </p:cNvSpPr>
                <p:nvPr/>
              </p:nvSpPr>
              <p:spPr bwMode="auto">
                <a:xfrm>
                  <a:off x="4843" y="4059"/>
                  <a:ext cx="67" cy="153"/>
                </a:xfrm>
                <a:custGeom>
                  <a:avLst/>
                  <a:gdLst>
                    <a:gd name="T0" fmla="*/ 0 w 133"/>
                    <a:gd name="T1" fmla="*/ 9 h 307"/>
                    <a:gd name="T2" fmla="*/ 1 w 133"/>
                    <a:gd name="T3" fmla="*/ 306 h 307"/>
                    <a:gd name="T4" fmla="*/ 13 w 133"/>
                    <a:gd name="T5" fmla="*/ 307 h 307"/>
                    <a:gd name="T6" fmla="*/ 20 w 133"/>
                    <a:gd name="T7" fmla="*/ 19 h 307"/>
                    <a:gd name="T8" fmla="*/ 105 w 133"/>
                    <a:gd name="T9" fmla="*/ 15 h 307"/>
                    <a:gd name="T10" fmla="*/ 111 w 133"/>
                    <a:gd name="T11" fmla="*/ 307 h 307"/>
                    <a:gd name="T12" fmla="*/ 133 w 133"/>
                    <a:gd name="T13" fmla="*/ 306 h 307"/>
                    <a:gd name="T14" fmla="*/ 128 w 133"/>
                    <a:gd name="T15" fmla="*/ 0 h 307"/>
                    <a:gd name="T16" fmla="*/ 0 w 133"/>
                    <a:gd name="T17" fmla="*/ 0 h 307"/>
                    <a:gd name="T18" fmla="*/ 0 w 133"/>
                    <a:gd name="T19" fmla="*/ 9 h 307"/>
                    <a:gd name="T20" fmla="*/ 0 w 133"/>
                    <a:gd name="T21" fmla="*/ 9 h 3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33" h="307">
                      <a:moveTo>
                        <a:pt x="0" y="9"/>
                      </a:moveTo>
                      <a:lnTo>
                        <a:pt x="1" y="306"/>
                      </a:lnTo>
                      <a:lnTo>
                        <a:pt x="13" y="307"/>
                      </a:lnTo>
                      <a:lnTo>
                        <a:pt x="20" y="19"/>
                      </a:lnTo>
                      <a:lnTo>
                        <a:pt x="105" y="15"/>
                      </a:lnTo>
                      <a:lnTo>
                        <a:pt x="111" y="307"/>
                      </a:lnTo>
                      <a:lnTo>
                        <a:pt x="133" y="306"/>
                      </a:lnTo>
                      <a:lnTo>
                        <a:pt x="128" y="0"/>
                      </a:lnTo>
                      <a:lnTo>
                        <a:pt x="0" y="0"/>
                      </a:lnTo>
                      <a:lnTo>
                        <a:pt x="0" y="9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8" name="Freeform 394"/>
                <p:cNvSpPr>
                  <a:spLocks/>
                </p:cNvSpPr>
                <p:nvPr/>
              </p:nvSpPr>
              <p:spPr bwMode="auto">
                <a:xfrm>
                  <a:off x="4837" y="4046"/>
                  <a:ext cx="72" cy="22"/>
                </a:xfrm>
                <a:custGeom>
                  <a:avLst/>
                  <a:gdLst>
                    <a:gd name="T0" fmla="*/ 13 w 145"/>
                    <a:gd name="T1" fmla="*/ 14 h 44"/>
                    <a:gd name="T2" fmla="*/ 145 w 145"/>
                    <a:gd name="T3" fmla="*/ 16 h 44"/>
                    <a:gd name="T4" fmla="*/ 145 w 145"/>
                    <a:gd name="T5" fmla="*/ 0 h 44"/>
                    <a:gd name="T6" fmla="*/ 4 w 145"/>
                    <a:gd name="T7" fmla="*/ 2 h 44"/>
                    <a:gd name="T8" fmla="*/ 0 w 145"/>
                    <a:gd name="T9" fmla="*/ 13 h 44"/>
                    <a:gd name="T10" fmla="*/ 4 w 145"/>
                    <a:gd name="T11" fmla="*/ 29 h 44"/>
                    <a:gd name="T12" fmla="*/ 15 w 145"/>
                    <a:gd name="T13" fmla="*/ 44 h 44"/>
                    <a:gd name="T14" fmla="*/ 22 w 145"/>
                    <a:gd name="T15" fmla="*/ 31 h 44"/>
                    <a:gd name="T16" fmla="*/ 13 w 145"/>
                    <a:gd name="T17" fmla="*/ 14 h 44"/>
                    <a:gd name="T18" fmla="*/ 13 w 145"/>
                    <a:gd name="T19" fmla="*/ 14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5" h="44">
                      <a:moveTo>
                        <a:pt x="13" y="14"/>
                      </a:moveTo>
                      <a:lnTo>
                        <a:pt x="145" y="16"/>
                      </a:lnTo>
                      <a:lnTo>
                        <a:pt x="145" y="0"/>
                      </a:lnTo>
                      <a:lnTo>
                        <a:pt x="4" y="2"/>
                      </a:lnTo>
                      <a:lnTo>
                        <a:pt x="0" y="13"/>
                      </a:lnTo>
                      <a:lnTo>
                        <a:pt x="4" y="29"/>
                      </a:lnTo>
                      <a:lnTo>
                        <a:pt x="15" y="44"/>
                      </a:lnTo>
                      <a:lnTo>
                        <a:pt x="22" y="31"/>
                      </a:lnTo>
                      <a:lnTo>
                        <a:pt x="13" y="14"/>
                      </a:lnTo>
                      <a:lnTo>
                        <a:pt x="13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9" name="Freeform 395"/>
                <p:cNvSpPr>
                  <a:spLocks/>
                </p:cNvSpPr>
                <p:nvPr/>
              </p:nvSpPr>
              <p:spPr bwMode="auto">
                <a:xfrm>
                  <a:off x="4843" y="4034"/>
                  <a:ext cx="59" cy="16"/>
                </a:xfrm>
                <a:custGeom>
                  <a:avLst/>
                  <a:gdLst>
                    <a:gd name="T0" fmla="*/ 3 w 119"/>
                    <a:gd name="T1" fmla="*/ 29 h 32"/>
                    <a:gd name="T2" fmla="*/ 0 w 119"/>
                    <a:gd name="T3" fmla="*/ 1 h 32"/>
                    <a:gd name="T4" fmla="*/ 119 w 119"/>
                    <a:gd name="T5" fmla="*/ 0 h 32"/>
                    <a:gd name="T6" fmla="*/ 117 w 119"/>
                    <a:gd name="T7" fmla="*/ 32 h 32"/>
                    <a:gd name="T8" fmla="*/ 103 w 119"/>
                    <a:gd name="T9" fmla="*/ 29 h 32"/>
                    <a:gd name="T10" fmla="*/ 104 w 119"/>
                    <a:gd name="T11" fmla="*/ 12 h 32"/>
                    <a:gd name="T12" fmla="*/ 13 w 119"/>
                    <a:gd name="T13" fmla="*/ 12 h 32"/>
                    <a:gd name="T14" fmla="*/ 13 w 119"/>
                    <a:gd name="T15" fmla="*/ 32 h 32"/>
                    <a:gd name="T16" fmla="*/ 3 w 119"/>
                    <a:gd name="T17" fmla="*/ 29 h 32"/>
                    <a:gd name="T18" fmla="*/ 3 w 119"/>
                    <a:gd name="T19" fmla="*/ 29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19" h="32">
                      <a:moveTo>
                        <a:pt x="3" y="29"/>
                      </a:moveTo>
                      <a:lnTo>
                        <a:pt x="0" y="1"/>
                      </a:lnTo>
                      <a:lnTo>
                        <a:pt x="119" y="0"/>
                      </a:lnTo>
                      <a:lnTo>
                        <a:pt x="117" y="32"/>
                      </a:lnTo>
                      <a:lnTo>
                        <a:pt x="103" y="29"/>
                      </a:lnTo>
                      <a:lnTo>
                        <a:pt x="104" y="12"/>
                      </a:lnTo>
                      <a:lnTo>
                        <a:pt x="13" y="12"/>
                      </a:lnTo>
                      <a:lnTo>
                        <a:pt x="13" y="32"/>
                      </a:lnTo>
                      <a:lnTo>
                        <a:pt x="3" y="29"/>
                      </a:lnTo>
                      <a:lnTo>
                        <a:pt x="3" y="2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0" name="Freeform 396"/>
                <p:cNvSpPr>
                  <a:spLocks/>
                </p:cNvSpPr>
                <p:nvPr/>
              </p:nvSpPr>
              <p:spPr bwMode="auto">
                <a:xfrm>
                  <a:off x="4906" y="4047"/>
                  <a:ext cx="9" cy="17"/>
                </a:xfrm>
                <a:custGeom>
                  <a:avLst/>
                  <a:gdLst>
                    <a:gd name="T0" fmla="*/ 2 w 18"/>
                    <a:gd name="T1" fmla="*/ 0 h 33"/>
                    <a:gd name="T2" fmla="*/ 0 w 18"/>
                    <a:gd name="T3" fmla="*/ 33 h 33"/>
                    <a:gd name="T4" fmla="*/ 18 w 18"/>
                    <a:gd name="T5" fmla="*/ 32 h 33"/>
                    <a:gd name="T6" fmla="*/ 14 w 18"/>
                    <a:gd name="T7" fmla="*/ 0 h 33"/>
                    <a:gd name="T8" fmla="*/ 2 w 18"/>
                    <a:gd name="T9" fmla="*/ 0 h 33"/>
                    <a:gd name="T10" fmla="*/ 2 w 18"/>
                    <a:gd name="T11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8" h="33">
                      <a:moveTo>
                        <a:pt x="2" y="0"/>
                      </a:moveTo>
                      <a:lnTo>
                        <a:pt x="0" y="33"/>
                      </a:lnTo>
                      <a:lnTo>
                        <a:pt x="18" y="32"/>
                      </a:lnTo>
                      <a:lnTo>
                        <a:pt x="14" y="0"/>
                      </a:lnTo>
                      <a:lnTo>
                        <a:pt x="2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1" name="Freeform 397"/>
                <p:cNvSpPr>
                  <a:spLocks/>
                </p:cNvSpPr>
                <p:nvPr/>
              </p:nvSpPr>
              <p:spPr bwMode="auto">
                <a:xfrm>
                  <a:off x="5196" y="4063"/>
                  <a:ext cx="68" cy="157"/>
                </a:xfrm>
                <a:custGeom>
                  <a:avLst/>
                  <a:gdLst>
                    <a:gd name="T0" fmla="*/ 0 w 136"/>
                    <a:gd name="T1" fmla="*/ 8 h 314"/>
                    <a:gd name="T2" fmla="*/ 2 w 136"/>
                    <a:gd name="T3" fmla="*/ 306 h 314"/>
                    <a:gd name="T4" fmla="*/ 14 w 136"/>
                    <a:gd name="T5" fmla="*/ 307 h 314"/>
                    <a:gd name="T6" fmla="*/ 22 w 136"/>
                    <a:gd name="T7" fmla="*/ 18 h 314"/>
                    <a:gd name="T8" fmla="*/ 107 w 136"/>
                    <a:gd name="T9" fmla="*/ 14 h 314"/>
                    <a:gd name="T10" fmla="*/ 111 w 136"/>
                    <a:gd name="T11" fmla="*/ 307 h 314"/>
                    <a:gd name="T12" fmla="*/ 136 w 136"/>
                    <a:gd name="T13" fmla="*/ 314 h 314"/>
                    <a:gd name="T14" fmla="*/ 130 w 136"/>
                    <a:gd name="T15" fmla="*/ 0 h 314"/>
                    <a:gd name="T16" fmla="*/ 0 w 136"/>
                    <a:gd name="T17" fmla="*/ 0 h 314"/>
                    <a:gd name="T18" fmla="*/ 0 w 136"/>
                    <a:gd name="T19" fmla="*/ 8 h 314"/>
                    <a:gd name="T20" fmla="*/ 0 w 136"/>
                    <a:gd name="T21" fmla="*/ 8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36" h="314">
                      <a:moveTo>
                        <a:pt x="0" y="8"/>
                      </a:moveTo>
                      <a:lnTo>
                        <a:pt x="2" y="306"/>
                      </a:lnTo>
                      <a:lnTo>
                        <a:pt x="14" y="307"/>
                      </a:lnTo>
                      <a:lnTo>
                        <a:pt x="22" y="18"/>
                      </a:lnTo>
                      <a:lnTo>
                        <a:pt x="107" y="14"/>
                      </a:lnTo>
                      <a:lnTo>
                        <a:pt x="111" y="307"/>
                      </a:lnTo>
                      <a:lnTo>
                        <a:pt x="136" y="314"/>
                      </a:lnTo>
                      <a:lnTo>
                        <a:pt x="130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2" name="Freeform 398"/>
                <p:cNvSpPr>
                  <a:spLocks/>
                </p:cNvSpPr>
                <p:nvPr/>
              </p:nvSpPr>
              <p:spPr bwMode="auto">
                <a:xfrm>
                  <a:off x="5190" y="4051"/>
                  <a:ext cx="73" cy="21"/>
                </a:xfrm>
                <a:custGeom>
                  <a:avLst/>
                  <a:gdLst>
                    <a:gd name="T0" fmla="*/ 12 w 144"/>
                    <a:gd name="T1" fmla="*/ 13 h 42"/>
                    <a:gd name="T2" fmla="*/ 143 w 144"/>
                    <a:gd name="T3" fmla="*/ 14 h 42"/>
                    <a:gd name="T4" fmla="*/ 144 w 144"/>
                    <a:gd name="T5" fmla="*/ 0 h 42"/>
                    <a:gd name="T6" fmla="*/ 2 w 144"/>
                    <a:gd name="T7" fmla="*/ 1 h 42"/>
                    <a:gd name="T8" fmla="*/ 0 w 144"/>
                    <a:gd name="T9" fmla="*/ 12 h 42"/>
                    <a:gd name="T10" fmla="*/ 2 w 144"/>
                    <a:gd name="T11" fmla="*/ 27 h 42"/>
                    <a:gd name="T12" fmla="*/ 14 w 144"/>
                    <a:gd name="T13" fmla="*/ 42 h 42"/>
                    <a:gd name="T14" fmla="*/ 22 w 144"/>
                    <a:gd name="T15" fmla="*/ 30 h 42"/>
                    <a:gd name="T16" fmla="*/ 12 w 144"/>
                    <a:gd name="T17" fmla="*/ 13 h 42"/>
                    <a:gd name="T18" fmla="*/ 12 w 144"/>
                    <a:gd name="T19" fmla="*/ 13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4" h="42">
                      <a:moveTo>
                        <a:pt x="12" y="13"/>
                      </a:moveTo>
                      <a:lnTo>
                        <a:pt x="143" y="14"/>
                      </a:lnTo>
                      <a:lnTo>
                        <a:pt x="144" y="0"/>
                      </a:lnTo>
                      <a:lnTo>
                        <a:pt x="2" y="1"/>
                      </a:lnTo>
                      <a:lnTo>
                        <a:pt x="0" y="12"/>
                      </a:lnTo>
                      <a:lnTo>
                        <a:pt x="2" y="27"/>
                      </a:lnTo>
                      <a:lnTo>
                        <a:pt x="14" y="42"/>
                      </a:lnTo>
                      <a:lnTo>
                        <a:pt x="22" y="30"/>
                      </a:lnTo>
                      <a:lnTo>
                        <a:pt x="12" y="13"/>
                      </a:lnTo>
                      <a:lnTo>
                        <a:pt x="12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3" name="Freeform 399"/>
                <p:cNvSpPr>
                  <a:spLocks/>
                </p:cNvSpPr>
                <p:nvPr/>
              </p:nvSpPr>
              <p:spPr bwMode="auto">
                <a:xfrm>
                  <a:off x="5196" y="4038"/>
                  <a:ext cx="60" cy="16"/>
                </a:xfrm>
                <a:custGeom>
                  <a:avLst/>
                  <a:gdLst>
                    <a:gd name="T0" fmla="*/ 3 w 120"/>
                    <a:gd name="T1" fmla="*/ 30 h 33"/>
                    <a:gd name="T2" fmla="*/ 0 w 120"/>
                    <a:gd name="T3" fmla="*/ 1 h 33"/>
                    <a:gd name="T4" fmla="*/ 120 w 120"/>
                    <a:gd name="T5" fmla="*/ 0 h 33"/>
                    <a:gd name="T6" fmla="*/ 119 w 120"/>
                    <a:gd name="T7" fmla="*/ 33 h 33"/>
                    <a:gd name="T8" fmla="*/ 103 w 120"/>
                    <a:gd name="T9" fmla="*/ 30 h 33"/>
                    <a:gd name="T10" fmla="*/ 104 w 120"/>
                    <a:gd name="T11" fmla="*/ 12 h 33"/>
                    <a:gd name="T12" fmla="*/ 14 w 120"/>
                    <a:gd name="T13" fmla="*/ 12 h 33"/>
                    <a:gd name="T14" fmla="*/ 14 w 120"/>
                    <a:gd name="T15" fmla="*/ 33 h 33"/>
                    <a:gd name="T16" fmla="*/ 3 w 120"/>
                    <a:gd name="T17" fmla="*/ 30 h 33"/>
                    <a:gd name="T18" fmla="*/ 3 w 120"/>
                    <a:gd name="T19" fmla="*/ 3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0" h="33">
                      <a:moveTo>
                        <a:pt x="3" y="30"/>
                      </a:moveTo>
                      <a:lnTo>
                        <a:pt x="0" y="1"/>
                      </a:lnTo>
                      <a:lnTo>
                        <a:pt x="120" y="0"/>
                      </a:lnTo>
                      <a:lnTo>
                        <a:pt x="119" y="33"/>
                      </a:lnTo>
                      <a:lnTo>
                        <a:pt x="103" y="30"/>
                      </a:lnTo>
                      <a:lnTo>
                        <a:pt x="104" y="12"/>
                      </a:lnTo>
                      <a:lnTo>
                        <a:pt x="14" y="12"/>
                      </a:lnTo>
                      <a:lnTo>
                        <a:pt x="14" y="33"/>
                      </a:lnTo>
                      <a:lnTo>
                        <a:pt x="3" y="30"/>
                      </a:lnTo>
                      <a:lnTo>
                        <a:pt x="3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4" name="Freeform 400"/>
                <p:cNvSpPr>
                  <a:spLocks/>
                </p:cNvSpPr>
                <p:nvPr/>
              </p:nvSpPr>
              <p:spPr bwMode="auto">
                <a:xfrm>
                  <a:off x="5260" y="4051"/>
                  <a:ext cx="9" cy="17"/>
                </a:xfrm>
                <a:custGeom>
                  <a:avLst/>
                  <a:gdLst>
                    <a:gd name="T0" fmla="*/ 3 w 18"/>
                    <a:gd name="T1" fmla="*/ 0 h 33"/>
                    <a:gd name="T2" fmla="*/ 0 w 18"/>
                    <a:gd name="T3" fmla="*/ 33 h 33"/>
                    <a:gd name="T4" fmla="*/ 18 w 18"/>
                    <a:gd name="T5" fmla="*/ 31 h 33"/>
                    <a:gd name="T6" fmla="*/ 15 w 18"/>
                    <a:gd name="T7" fmla="*/ 0 h 33"/>
                    <a:gd name="T8" fmla="*/ 3 w 18"/>
                    <a:gd name="T9" fmla="*/ 0 h 33"/>
                    <a:gd name="T10" fmla="*/ 3 w 18"/>
                    <a:gd name="T11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8" h="33">
                      <a:moveTo>
                        <a:pt x="3" y="0"/>
                      </a:moveTo>
                      <a:lnTo>
                        <a:pt x="0" y="33"/>
                      </a:lnTo>
                      <a:lnTo>
                        <a:pt x="18" y="31"/>
                      </a:lnTo>
                      <a:lnTo>
                        <a:pt x="15" y="0"/>
                      </a:lnTo>
                      <a:lnTo>
                        <a:pt x="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5" name="Freeform 401"/>
                <p:cNvSpPr>
                  <a:spLocks/>
                </p:cNvSpPr>
                <p:nvPr/>
              </p:nvSpPr>
              <p:spPr bwMode="auto">
                <a:xfrm>
                  <a:off x="5215" y="4128"/>
                  <a:ext cx="28" cy="42"/>
                </a:xfrm>
                <a:custGeom>
                  <a:avLst/>
                  <a:gdLst>
                    <a:gd name="T0" fmla="*/ 6 w 56"/>
                    <a:gd name="T1" fmla="*/ 12 h 82"/>
                    <a:gd name="T2" fmla="*/ 9 w 56"/>
                    <a:gd name="T3" fmla="*/ 82 h 82"/>
                    <a:gd name="T4" fmla="*/ 56 w 56"/>
                    <a:gd name="T5" fmla="*/ 73 h 82"/>
                    <a:gd name="T6" fmla="*/ 53 w 56"/>
                    <a:gd name="T7" fmla="*/ 61 h 82"/>
                    <a:gd name="T8" fmla="*/ 17 w 56"/>
                    <a:gd name="T9" fmla="*/ 63 h 82"/>
                    <a:gd name="T10" fmla="*/ 16 w 56"/>
                    <a:gd name="T11" fmla="*/ 11 h 82"/>
                    <a:gd name="T12" fmla="*/ 53 w 56"/>
                    <a:gd name="T13" fmla="*/ 8 h 82"/>
                    <a:gd name="T14" fmla="*/ 50 w 56"/>
                    <a:gd name="T15" fmla="*/ 0 h 82"/>
                    <a:gd name="T16" fmla="*/ 0 w 56"/>
                    <a:gd name="T17" fmla="*/ 0 h 82"/>
                    <a:gd name="T18" fmla="*/ 6 w 56"/>
                    <a:gd name="T19" fmla="*/ 12 h 82"/>
                    <a:gd name="T20" fmla="*/ 6 w 56"/>
                    <a:gd name="T21" fmla="*/ 12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56" h="82">
                      <a:moveTo>
                        <a:pt x="6" y="12"/>
                      </a:moveTo>
                      <a:lnTo>
                        <a:pt x="9" y="82"/>
                      </a:lnTo>
                      <a:lnTo>
                        <a:pt x="56" y="73"/>
                      </a:lnTo>
                      <a:lnTo>
                        <a:pt x="53" y="61"/>
                      </a:lnTo>
                      <a:lnTo>
                        <a:pt x="17" y="63"/>
                      </a:lnTo>
                      <a:lnTo>
                        <a:pt x="16" y="11"/>
                      </a:lnTo>
                      <a:lnTo>
                        <a:pt x="53" y="8"/>
                      </a:lnTo>
                      <a:lnTo>
                        <a:pt x="50" y="0"/>
                      </a:lnTo>
                      <a:lnTo>
                        <a:pt x="0" y="0"/>
                      </a:lnTo>
                      <a:lnTo>
                        <a:pt x="6" y="12"/>
                      </a:lnTo>
                      <a:lnTo>
                        <a:pt x="6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6" name="Freeform 402"/>
                <p:cNvSpPr>
                  <a:spLocks/>
                </p:cNvSpPr>
                <p:nvPr/>
              </p:nvSpPr>
              <p:spPr bwMode="auto">
                <a:xfrm>
                  <a:off x="4905" y="4083"/>
                  <a:ext cx="100" cy="136"/>
                </a:xfrm>
                <a:custGeom>
                  <a:avLst/>
                  <a:gdLst>
                    <a:gd name="T0" fmla="*/ 0 w 201"/>
                    <a:gd name="T1" fmla="*/ 8 h 273"/>
                    <a:gd name="T2" fmla="*/ 201 w 201"/>
                    <a:gd name="T3" fmla="*/ 0 h 273"/>
                    <a:gd name="T4" fmla="*/ 199 w 201"/>
                    <a:gd name="T5" fmla="*/ 272 h 273"/>
                    <a:gd name="T6" fmla="*/ 187 w 201"/>
                    <a:gd name="T7" fmla="*/ 273 h 273"/>
                    <a:gd name="T8" fmla="*/ 184 w 201"/>
                    <a:gd name="T9" fmla="*/ 24 h 273"/>
                    <a:gd name="T10" fmla="*/ 0 w 201"/>
                    <a:gd name="T11" fmla="*/ 21 h 273"/>
                    <a:gd name="T12" fmla="*/ 0 w 201"/>
                    <a:gd name="T13" fmla="*/ 8 h 273"/>
                    <a:gd name="T14" fmla="*/ 0 w 201"/>
                    <a:gd name="T15" fmla="*/ 8 h 2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01" h="273">
                      <a:moveTo>
                        <a:pt x="0" y="8"/>
                      </a:moveTo>
                      <a:lnTo>
                        <a:pt x="201" y="0"/>
                      </a:lnTo>
                      <a:lnTo>
                        <a:pt x="199" y="272"/>
                      </a:lnTo>
                      <a:lnTo>
                        <a:pt x="187" y="273"/>
                      </a:lnTo>
                      <a:lnTo>
                        <a:pt x="184" y="24"/>
                      </a:lnTo>
                      <a:lnTo>
                        <a:pt x="0" y="21"/>
                      </a:lnTo>
                      <a:lnTo>
                        <a:pt x="0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7" name="Freeform 403"/>
                <p:cNvSpPr>
                  <a:spLocks/>
                </p:cNvSpPr>
                <p:nvPr/>
              </p:nvSpPr>
              <p:spPr bwMode="auto">
                <a:xfrm>
                  <a:off x="4912" y="4087"/>
                  <a:ext cx="8" cy="129"/>
                </a:xfrm>
                <a:custGeom>
                  <a:avLst/>
                  <a:gdLst>
                    <a:gd name="T0" fmla="*/ 0 w 16"/>
                    <a:gd name="T1" fmla="*/ 0 h 258"/>
                    <a:gd name="T2" fmla="*/ 5 w 16"/>
                    <a:gd name="T3" fmla="*/ 258 h 258"/>
                    <a:gd name="T4" fmla="*/ 16 w 16"/>
                    <a:gd name="T5" fmla="*/ 255 h 258"/>
                    <a:gd name="T6" fmla="*/ 6 w 16"/>
                    <a:gd name="T7" fmla="*/ 4 h 258"/>
                    <a:gd name="T8" fmla="*/ 0 w 16"/>
                    <a:gd name="T9" fmla="*/ 0 h 258"/>
                    <a:gd name="T10" fmla="*/ 0 w 16"/>
                    <a:gd name="T11" fmla="*/ 0 h 2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258">
                      <a:moveTo>
                        <a:pt x="0" y="0"/>
                      </a:moveTo>
                      <a:lnTo>
                        <a:pt x="5" y="258"/>
                      </a:lnTo>
                      <a:lnTo>
                        <a:pt x="16" y="255"/>
                      </a:ln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8" name="Freeform 404"/>
                <p:cNvSpPr>
                  <a:spLocks/>
                </p:cNvSpPr>
                <p:nvPr/>
              </p:nvSpPr>
              <p:spPr bwMode="auto">
                <a:xfrm>
                  <a:off x="4923" y="4088"/>
                  <a:ext cx="5" cy="130"/>
                </a:xfrm>
                <a:custGeom>
                  <a:avLst/>
                  <a:gdLst>
                    <a:gd name="T0" fmla="*/ 0 w 11"/>
                    <a:gd name="T1" fmla="*/ 0 h 261"/>
                    <a:gd name="T2" fmla="*/ 5 w 11"/>
                    <a:gd name="T3" fmla="*/ 256 h 261"/>
                    <a:gd name="T4" fmla="*/ 11 w 11"/>
                    <a:gd name="T5" fmla="*/ 261 h 261"/>
                    <a:gd name="T6" fmla="*/ 6 w 11"/>
                    <a:gd name="T7" fmla="*/ 3 h 261"/>
                    <a:gd name="T8" fmla="*/ 0 w 11"/>
                    <a:gd name="T9" fmla="*/ 0 h 261"/>
                    <a:gd name="T10" fmla="*/ 0 w 11"/>
                    <a:gd name="T11" fmla="*/ 0 h 2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261">
                      <a:moveTo>
                        <a:pt x="0" y="0"/>
                      </a:moveTo>
                      <a:lnTo>
                        <a:pt x="5" y="256"/>
                      </a:lnTo>
                      <a:lnTo>
                        <a:pt x="11" y="261"/>
                      </a:lnTo>
                      <a:lnTo>
                        <a:pt x="6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312" name="Group 606"/>
              <p:cNvGrpSpPr>
                <a:grpSpLocks/>
              </p:cNvGrpSpPr>
              <p:nvPr/>
            </p:nvGrpSpPr>
            <p:grpSpPr bwMode="auto">
              <a:xfrm>
                <a:off x="4208" y="3252"/>
                <a:ext cx="1474" cy="972"/>
                <a:chOff x="4208" y="3252"/>
                <a:chExt cx="1474" cy="972"/>
              </a:xfrm>
            </p:grpSpPr>
            <p:sp>
              <p:nvSpPr>
                <p:cNvPr id="1269" name="Freeform 406"/>
                <p:cNvSpPr>
                  <a:spLocks/>
                </p:cNvSpPr>
                <p:nvPr/>
              </p:nvSpPr>
              <p:spPr bwMode="auto">
                <a:xfrm>
                  <a:off x="4931" y="4088"/>
                  <a:ext cx="8" cy="129"/>
                </a:xfrm>
                <a:custGeom>
                  <a:avLst/>
                  <a:gdLst>
                    <a:gd name="T0" fmla="*/ 0 w 15"/>
                    <a:gd name="T1" fmla="*/ 0 h 257"/>
                    <a:gd name="T2" fmla="*/ 6 w 15"/>
                    <a:gd name="T3" fmla="*/ 257 h 257"/>
                    <a:gd name="T4" fmla="*/ 15 w 15"/>
                    <a:gd name="T5" fmla="*/ 255 h 257"/>
                    <a:gd name="T6" fmla="*/ 7 w 15"/>
                    <a:gd name="T7" fmla="*/ 3 h 257"/>
                    <a:gd name="T8" fmla="*/ 0 w 15"/>
                    <a:gd name="T9" fmla="*/ 0 h 257"/>
                    <a:gd name="T10" fmla="*/ 0 w 15"/>
                    <a:gd name="T11" fmla="*/ 0 h 2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5" h="257">
                      <a:moveTo>
                        <a:pt x="0" y="0"/>
                      </a:moveTo>
                      <a:lnTo>
                        <a:pt x="6" y="257"/>
                      </a:lnTo>
                      <a:lnTo>
                        <a:pt x="15" y="255"/>
                      </a:lnTo>
                      <a:lnTo>
                        <a:pt x="7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0" name="Freeform 407"/>
                <p:cNvSpPr>
                  <a:spLocks/>
                </p:cNvSpPr>
                <p:nvPr/>
              </p:nvSpPr>
              <p:spPr bwMode="auto">
                <a:xfrm>
                  <a:off x="4942" y="4089"/>
                  <a:ext cx="5" cy="130"/>
                </a:xfrm>
                <a:custGeom>
                  <a:avLst/>
                  <a:gdLst>
                    <a:gd name="T0" fmla="*/ 0 w 11"/>
                    <a:gd name="T1" fmla="*/ 0 h 261"/>
                    <a:gd name="T2" fmla="*/ 6 w 11"/>
                    <a:gd name="T3" fmla="*/ 256 h 261"/>
                    <a:gd name="T4" fmla="*/ 11 w 11"/>
                    <a:gd name="T5" fmla="*/ 261 h 261"/>
                    <a:gd name="T6" fmla="*/ 8 w 11"/>
                    <a:gd name="T7" fmla="*/ 4 h 261"/>
                    <a:gd name="T8" fmla="*/ 0 w 11"/>
                    <a:gd name="T9" fmla="*/ 0 h 261"/>
                    <a:gd name="T10" fmla="*/ 0 w 11"/>
                    <a:gd name="T11" fmla="*/ 0 h 2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261">
                      <a:moveTo>
                        <a:pt x="0" y="0"/>
                      </a:moveTo>
                      <a:lnTo>
                        <a:pt x="6" y="256"/>
                      </a:lnTo>
                      <a:lnTo>
                        <a:pt x="11" y="261"/>
                      </a:lnTo>
                      <a:lnTo>
                        <a:pt x="8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1" name="Freeform 408"/>
                <p:cNvSpPr>
                  <a:spLocks/>
                </p:cNvSpPr>
                <p:nvPr/>
              </p:nvSpPr>
              <p:spPr bwMode="auto">
                <a:xfrm>
                  <a:off x="4948" y="4088"/>
                  <a:ext cx="6" cy="131"/>
                </a:xfrm>
                <a:custGeom>
                  <a:avLst/>
                  <a:gdLst>
                    <a:gd name="T0" fmla="*/ 0 w 11"/>
                    <a:gd name="T1" fmla="*/ 0 h 262"/>
                    <a:gd name="T2" fmla="*/ 6 w 11"/>
                    <a:gd name="T3" fmla="*/ 257 h 262"/>
                    <a:gd name="T4" fmla="*/ 11 w 11"/>
                    <a:gd name="T5" fmla="*/ 262 h 262"/>
                    <a:gd name="T6" fmla="*/ 7 w 11"/>
                    <a:gd name="T7" fmla="*/ 3 h 262"/>
                    <a:gd name="T8" fmla="*/ 0 w 11"/>
                    <a:gd name="T9" fmla="*/ 0 h 262"/>
                    <a:gd name="T10" fmla="*/ 0 w 11"/>
                    <a:gd name="T11" fmla="*/ 0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262">
                      <a:moveTo>
                        <a:pt x="0" y="0"/>
                      </a:moveTo>
                      <a:lnTo>
                        <a:pt x="6" y="257"/>
                      </a:lnTo>
                      <a:lnTo>
                        <a:pt x="11" y="262"/>
                      </a:lnTo>
                      <a:lnTo>
                        <a:pt x="7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2" name="Freeform 409"/>
                <p:cNvSpPr>
                  <a:spLocks/>
                </p:cNvSpPr>
                <p:nvPr/>
              </p:nvSpPr>
              <p:spPr bwMode="auto">
                <a:xfrm>
                  <a:off x="4955" y="4088"/>
                  <a:ext cx="5" cy="131"/>
                </a:xfrm>
                <a:custGeom>
                  <a:avLst/>
                  <a:gdLst>
                    <a:gd name="T0" fmla="*/ 0 w 11"/>
                    <a:gd name="T1" fmla="*/ 0 h 261"/>
                    <a:gd name="T2" fmla="*/ 6 w 11"/>
                    <a:gd name="T3" fmla="*/ 256 h 261"/>
                    <a:gd name="T4" fmla="*/ 11 w 11"/>
                    <a:gd name="T5" fmla="*/ 261 h 261"/>
                    <a:gd name="T6" fmla="*/ 7 w 11"/>
                    <a:gd name="T7" fmla="*/ 3 h 261"/>
                    <a:gd name="T8" fmla="*/ 0 w 11"/>
                    <a:gd name="T9" fmla="*/ 0 h 261"/>
                    <a:gd name="T10" fmla="*/ 0 w 11"/>
                    <a:gd name="T11" fmla="*/ 0 h 2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261">
                      <a:moveTo>
                        <a:pt x="0" y="0"/>
                      </a:moveTo>
                      <a:lnTo>
                        <a:pt x="6" y="256"/>
                      </a:lnTo>
                      <a:lnTo>
                        <a:pt x="11" y="261"/>
                      </a:lnTo>
                      <a:lnTo>
                        <a:pt x="7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3" name="Freeform 410"/>
                <p:cNvSpPr>
                  <a:spLocks/>
                </p:cNvSpPr>
                <p:nvPr/>
              </p:nvSpPr>
              <p:spPr bwMode="auto">
                <a:xfrm>
                  <a:off x="4964" y="4087"/>
                  <a:ext cx="7" cy="129"/>
                </a:xfrm>
                <a:custGeom>
                  <a:avLst/>
                  <a:gdLst>
                    <a:gd name="T0" fmla="*/ 0 w 16"/>
                    <a:gd name="T1" fmla="*/ 0 h 258"/>
                    <a:gd name="T2" fmla="*/ 5 w 16"/>
                    <a:gd name="T3" fmla="*/ 258 h 258"/>
                    <a:gd name="T4" fmla="*/ 16 w 16"/>
                    <a:gd name="T5" fmla="*/ 255 h 258"/>
                    <a:gd name="T6" fmla="*/ 6 w 16"/>
                    <a:gd name="T7" fmla="*/ 4 h 258"/>
                    <a:gd name="T8" fmla="*/ 0 w 16"/>
                    <a:gd name="T9" fmla="*/ 0 h 258"/>
                    <a:gd name="T10" fmla="*/ 0 w 16"/>
                    <a:gd name="T11" fmla="*/ 0 h 2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258">
                      <a:moveTo>
                        <a:pt x="0" y="0"/>
                      </a:moveTo>
                      <a:lnTo>
                        <a:pt x="5" y="258"/>
                      </a:lnTo>
                      <a:lnTo>
                        <a:pt x="16" y="255"/>
                      </a:ln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4" name="Freeform 411"/>
                <p:cNvSpPr>
                  <a:spLocks/>
                </p:cNvSpPr>
                <p:nvPr/>
              </p:nvSpPr>
              <p:spPr bwMode="auto">
                <a:xfrm>
                  <a:off x="4973" y="4088"/>
                  <a:ext cx="5" cy="130"/>
                </a:xfrm>
                <a:custGeom>
                  <a:avLst/>
                  <a:gdLst>
                    <a:gd name="T0" fmla="*/ 0 w 11"/>
                    <a:gd name="T1" fmla="*/ 0 h 261"/>
                    <a:gd name="T2" fmla="*/ 6 w 11"/>
                    <a:gd name="T3" fmla="*/ 256 h 261"/>
                    <a:gd name="T4" fmla="*/ 11 w 11"/>
                    <a:gd name="T5" fmla="*/ 261 h 261"/>
                    <a:gd name="T6" fmla="*/ 8 w 11"/>
                    <a:gd name="T7" fmla="*/ 3 h 261"/>
                    <a:gd name="T8" fmla="*/ 0 w 11"/>
                    <a:gd name="T9" fmla="*/ 0 h 261"/>
                    <a:gd name="T10" fmla="*/ 0 w 11"/>
                    <a:gd name="T11" fmla="*/ 0 h 2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261">
                      <a:moveTo>
                        <a:pt x="0" y="0"/>
                      </a:moveTo>
                      <a:lnTo>
                        <a:pt x="6" y="256"/>
                      </a:lnTo>
                      <a:lnTo>
                        <a:pt x="11" y="261"/>
                      </a:lnTo>
                      <a:lnTo>
                        <a:pt x="8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5" name="Freeform 412"/>
                <p:cNvSpPr>
                  <a:spLocks/>
                </p:cNvSpPr>
                <p:nvPr/>
              </p:nvSpPr>
              <p:spPr bwMode="auto">
                <a:xfrm>
                  <a:off x="4982" y="4087"/>
                  <a:ext cx="6" cy="131"/>
                </a:xfrm>
                <a:custGeom>
                  <a:avLst/>
                  <a:gdLst>
                    <a:gd name="T0" fmla="*/ 0 w 11"/>
                    <a:gd name="T1" fmla="*/ 0 h 262"/>
                    <a:gd name="T2" fmla="*/ 6 w 11"/>
                    <a:gd name="T3" fmla="*/ 257 h 262"/>
                    <a:gd name="T4" fmla="*/ 11 w 11"/>
                    <a:gd name="T5" fmla="*/ 262 h 262"/>
                    <a:gd name="T6" fmla="*/ 6 w 11"/>
                    <a:gd name="T7" fmla="*/ 5 h 262"/>
                    <a:gd name="T8" fmla="*/ 0 w 11"/>
                    <a:gd name="T9" fmla="*/ 0 h 262"/>
                    <a:gd name="T10" fmla="*/ 0 w 11"/>
                    <a:gd name="T11" fmla="*/ 0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262">
                      <a:moveTo>
                        <a:pt x="0" y="0"/>
                      </a:moveTo>
                      <a:lnTo>
                        <a:pt x="6" y="257"/>
                      </a:lnTo>
                      <a:lnTo>
                        <a:pt x="11" y="262"/>
                      </a:lnTo>
                      <a:lnTo>
                        <a:pt x="6" y="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6" name="Freeform 413"/>
                <p:cNvSpPr>
                  <a:spLocks/>
                </p:cNvSpPr>
                <p:nvPr/>
              </p:nvSpPr>
              <p:spPr bwMode="auto">
                <a:xfrm>
                  <a:off x="4988" y="4087"/>
                  <a:ext cx="6" cy="131"/>
                </a:xfrm>
                <a:custGeom>
                  <a:avLst/>
                  <a:gdLst>
                    <a:gd name="T0" fmla="*/ 0 w 11"/>
                    <a:gd name="T1" fmla="*/ 0 h 262"/>
                    <a:gd name="T2" fmla="*/ 6 w 11"/>
                    <a:gd name="T3" fmla="*/ 256 h 262"/>
                    <a:gd name="T4" fmla="*/ 11 w 11"/>
                    <a:gd name="T5" fmla="*/ 262 h 262"/>
                    <a:gd name="T6" fmla="*/ 7 w 11"/>
                    <a:gd name="T7" fmla="*/ 4 h 262"/>
                    <a:gd name="T8" fmla="*/ 0 w 11"/>
                    <a:gd name="T9" fmla="*/ 0 h 262"/>
                    <a:gd name="T10" fmla="*/ 0 w 11"/>
                    <a:gd name="T11" fmla="*/ 0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262">
                      <a:moveTo>
                        <a:pt x="0" y="0"/>
                      </a:moveTo>
                      <a:lnTo>
                        <a:pt x="6" y="256"/>
                      </a:lnTo>
                      <a:lnTo>
                        <a:pt x="11" y="262"/>
                      </a:lnTo>
                      <a:lnTo>
                        <a:pt x="7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7" name="Freeform 414"/>
                <p:cNvSpPr>
                  <a:spLocks/>
                </p:cNvSpPr>
                <p:nvPr/>
              </p:nvSpPr>
              <p:spPr bwMode="auto">
                <a:xfrm>
                  <a:off x="5142" y="4088"/>
                  <a:ext cx="5" cy="131"/>
                </a:xfrm>
                <a:custGeom>
                  <a:avLst/>
                  <a:gdLst>
                    <a:gd name="T0" fmla="*/ 0 w 11"/>
                    <a:gd name="T1" fmla="*/ 0 h 262"/>
                    <a:gd name="T2" fmla="*/ 6 w 11"/>
                    <a:gd name="T3" fmla="*/ 256 h 262"/>
                    <a:gd name="T4" fmla="*/ 11 w 11"/>
                    <a:gd name="T5" fmla="*/ 262 h 262"/>
                    <a:gd name="T6" fmla="*/ 7 w 11"/>
                    <a:gd name="T7" fmla="*/ 3 h 262"/>
                    <a:gd name="T8" fmla="*/ 0 w 11"/>
                    <a:gd name="T9" fmla="*/ 0 h 262"/>
                    <a:gd name="T10" fmla="*/ 0 w 11"/>
                    <a:gd name="T11" fmla="*/ 0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262">
                      <a:moveTo>
                        <a:pt x="0" y="0"/>
                      </a:moveTo>
                      <a:lnTo>
                        <a:pt x="6" y="256"/>
                      </a:lnTo>
                      <a:lnTo>
                        <a:pt x="11" y="262"/>
                      </a:lnTo>
                      <a:lnTo>
                        <a:pt x="7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8" name="Freeform 415"/>
                <p:cNvSpPr>
                  <a:spLocks/>
                </p:cNvSpPr>
                <p:nvPr/>
              </p:nvSpPr>
              <p:spPr bwMode="auto">
                <a:xfrm>
                  <a:off x="5149" y="4087"/>
                  <a:ext cx="5" cy="131"/>
                </a:xfrm>
                <a:custGeom>
                  <a:avLst/>
                  <a:gdLst>
                    <a:gd name="T0" fmla="*/ 0 w 11"/>
                    <a:gd name="T1" fmla="*/ 0 h 263"/>
                    <a:gd name="T2" fmla="*/ 6 w 11"/>
                    <a:gd name="T3" fmla="*/ 258 h 263"/>
                    <a:gd name="T4" fmla="*/ 11 w 11"/>
                    <a:gd name="T5" fmla="*/ 263 h 263"/>
                    <a:gd name="T6" fmla="*/ 7 w 11"/>
                    <a:gd name="T7" fmla="*/ 5 h 263"/>
                    <a:gd name="T8" fmla="*/ 0 w 11"/>
                    <a:gd name="T9" fmla="*/ 0 h 263"/>
                    <a:gd name="T10" fmla="*/ 0 w 11"/>
                    <a:gd name="T11" fmla="*/ 0 h 2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263">
                      <a:moveTo>
                        <a:pt x="0" y="0"/>
                      </a:moveTo>
                      <a:lnTo>
                        <a:pt x="6" y="258"/>
                      </a:lnTo>
                      <a:lnTo>
                        <a:pt x="11" y="263"/>
                      </a:lnTo>
                      <a:lnTo>
                        <a:pt x="7" y="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9" name="Freeform 416"/>
                <p:cNvSpPr>
                  <a:spLocks/>
                </p:cNvSpPr>
                <p:nvPr/>
              </p:nvSpPr>
              <p:spPr bwMode="auto">
                <a:xfrm>
                  <a:off x="5156" y="4087"/>
                  <a:ext cx="5" cy="131"/>
                </a:xfrm>
                <a:custGeom>
                  <a:avLst/>
                  <a:gdLst>
                    <a:gd name="T0" fmla="*/ 0 w 9"/>
                    <a:gd name="T1" fmla="*/ 0 h 263"/>
                    <a:gd name="T2" fmla="*/ 5 w 9"/>
                    <a:gd name="T3" fmla="*/ 258 h 263"/>
                    <a:gd name="T4" fmla="*/ 9 w 9"/>
                    <a:gd name="T5" fmla="*/ 263 h 263"/>
                    <a:gd name="T6" fmla="*/ 6 w 9"/>
                    <a:gd name="T7" fmla="*/ 4 h 263"/>
                    <a:gd name="T8" fmla="*/ 0 w 9"/>
                    <a:gd name="T9" fmla="*/ 0 h 263"/>
                    <a:gd name="T10" fmla="*/ 0 w 9"/>
                    <a:gd name="T11" fmla="*/ 0 h 2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63">
                      <a:moveTo>
                        <a:pt x="0" y="0"/>
                      </a:moveTo>
                      <a:lnTo>
                        <a:pt x="5" y="258"/>
                      </a:lnTo>
                      <a:lnTo>
                        <a:pt x="9" y="263"/>
                      </a:ln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0" name="Freeform 417"/>
                <p:cNvSpPr>
                  <a:spLocks/>
                </p:cNvSpPr>
                <p:nvPr/>
              </p:nvSpPr>
              <p:spPr bwMode="auto">
                <a:xfrm>
                  <a:off x="5164" y="4087"/>
                  <a:ext cx="8" cy="128"/>
                </a:xfrm>
                <a:custGeom>
                  <a:avLst/>
                  <a:gdLst>
                    <a:gd name="T0" fmla="*/ 0 w 16"/>
                    <a:gd name="T1" fmla="*/ 0 h 256"/>
                    <a:gd name="T2" fmla="*/ 5 w 16"/>
                    <a:gd name="T3" fmla="*/ 256 h 256"/>
                    <a:gd name="T4" fmla="*/ 16 w 16"/>
                    <a:gd name="T5" fmla="*/ 255 h 256"/>
                    <a:gd name="T6" fmla="*/ 7 w 16"/>
                    <a:gd name="T7" fmla="*/ 4 h 256"/>
                    <a:gd name="T8" fmla="*/ 0 w 16"/>
                    <a:gd name="T9" fmla="*/ 0 h 256"/>
                    <a:gd name="T10" fmla="*/ 0 w 16"/>
                    <a:gd name="T11" fmla="*/ 0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256">
                      <a:moveTo>
                        <a:pt x="0" y="0"/>
                      </a:moveTo>
                      <a:lnTo>
                        <a:pt x="5" y="256"/>
                      </a:lnTo>
                      <a:lnTo>
                        <a:pt x="16" y="255"/>
                      </a:lnTo>
                      <a:lnTo>
                        <a:pt x="7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1" name="Freeform 418"/>
                <p:cNvSpPr>
                  <a:spLocks/>
                </p:cNvSpPr>
                <p:nvPr/>
              </p:nvSpPr>
              <p:spPr bwMode="auto">
                <a:xfrm>
                  <a:off x="5173" y="4087"/>
                  <a:ext cx="5" cy="131"/>
                </a:xfrm>
                <a:custGeom>
                  <a:avLst/>
                  <a:gdLst>
                    <a:gd name="T0" fmla="*/ 0 w 11"/>
                    <a:gd name="T1" fmla="*/ 0 h 262"/>
                    <a:gd name="T2" fmla="*/ 6 w 11"/>
                    <a:gd name="T3" fmla="*/ 257 h 262"/>
                    <a:gd name="T4" fmla="*/ 11 w 11"/>
                    <a:gd name="T5" fmla="*/ 262 h 262"/>
                    <a:gd name="T6" fmla="*/ 7 w 11"/>
                    <a:gd name="T7" fmla="*/ 4 h 262"/>
                    <a:gd name="T8" fmla="*/ 0 w 11"/>
                    <a:gd name="T9" fmla="*/ 0 h 262"/>
                    <a:gd name="T10" fmla="*/ 0 w 11"/>
                    <a:gd name="T11" fmla="*/ 0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262">
                      <a:moveTo>
                        <a:pt x="0" y="0"/>
                      </a:moveTo>
                      <a:lnTo>
                        <a:pt x="6" y="257"/>
                      </a:lnTo>
                      <a:lnTo>
                        <a:pt x="11" y="262"/>
                      </a:lnTo>
                      <a:lnTo>
                        <a:pt x="7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2" name="Freeform 419"/>
                <p:cNvSpPr>
                  <a:spLocks/>
                </p:cNvSpPr>
                <p:nvPr/>
              </p:nvSpPr>
              <p:spPr bwMode="auto">
                <a:xfrm>
                  <a:off x="5183" y="4086"/>
                  <a:ext cx="5" cy="131"/>
                </a:xfrm>
                <a:custGeom>
                  <a:avLst/>
                  <a:gdLst>
                    <a:gd name="T0" fmla="*/ 0 w 11"/>
                    <a:gd name="T1" fmla="*/ 0 h 262"/>
                    <a:gd name="T2" fmla="*/ 6 w 11"/>
                    <a:gd name="T3" fmla="*/ 256 h 262"/>
                    <a:gd name="T4" fmla="*/ 11 w 11"/>
                    <a:gd name="T5" fmla="*/ 262 h 262"/>
                    <a:gd name="T6" fmla="*/ 6 w 11"/>
                    <a:gd name="T7" fmla="*/ 4 h 262"/>
                    <a:gd name="T8" fmla="*/ 0 w 11"/>
                    <a:gd name="T9" fmla="*/ 0 h 262"/>
                    <a:gd name="T10" fmla="*/ 0 w 11"/>
                    <a:gd name="T11" fmla="*/ 0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262">
                      <a:moveTo>
                        <a:pt x="0" y="0"/>
                      </a:moveTo>
                      <a:lnTo>
                        <a:pt x="6" y="256"/>
                      </a:lnTo>
                      <a:lnTo>
                        <a:pt x="11" y="262"/>
                      </a:ln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3" name="Freeform 420"/>
                <p:cNvSpPr>
                  <a:spLocks/>
                </p:cNvSpPr>
                <p:nvPr/>
              </p:nvSpPr>
              <p:spPr bwMode="auto">
                <a:xfrm>
                  <a:off x="5189" y="4085"/>
                  <a:ext cx="5" cy="131"/>
                </a:xfrm>
                <a:custGeom>
                  <a:avLst/>
                  <a:gdLst>
                    <a:gd name="T0" fmla="*/ 0 w 11"/>
                    <a:gd name="T1" fmla="*/ 0 h 262"/>
                    <a:gd name="T2" fmla="*/ 6 w 11"/>
                    <a:gd name="T3" fmla="*/ 257 h 262"/>
                    <a:gd name="T4" fmla="*/ 11 w 11"/>
                    <a:gd name="T5" fmla="*/ 262 h 262"/>
                    <a:gd name="T6" fmla="*/ 8 w 11"/>
                    <a:gd name="T7" fmla="*/ 3 h 262"/>
                    <a:gd name="T8" fmla="*/ 0 w 11"/>
                    <a:gd name="T9" fmla="*/ 0 h 262"/>
                    <a:gd name="T10" fmla="*/ 0 w 11"/>
                    <a:gd name="T11" fmla="*/ 0 h 2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262">
                      <a:moveTo>
                        <a:pt x="0" y="0"/>
                      </a:moveTo>
                      <a:lnTo>
                        <a:pt x="6" y="257"/>
                      </a:lnTo>
                      <a:lnTo>
                        <a:pt x="11" y="262"/>
                      </a:lnTo>
                      <a:lnTo>
                        <a:pt x="8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4" name="Freeform 421"/>
                <p:cNvSpPr>
                  <a:spLocks/>
                </p:cNvSpPr>
                <p:nvPr/>
              </p:nvSpPr>
              <p:spPr bwMode="auto">
                <a:xfrm>
                  <a:off x="5129" y="4083"/>
                  <a:ext cx="71" cy="137"/>
                </a:xfrm>
                <a:custGeom>
                  <a:avLst/>
                  <a:gdLst>
                    <a:gd name="T0" fmla="*/ 137 w 141"/>
                    <a:gd name="T1" fmla="*/ 0 h 274"/>
                    <a:gd name="T2" fmla="*/ 0 w 141"/>
                    <a:gd name="T3" fmla="*/ 0 h 274"/>
                    <a:gd name="T4" fmla="*/ 8 w 141"/>
                    <a:gd name="T5" fmla="*/ 274 h 274"/>
                    <a:gd name="T6" fmla="*/ 20 w 141"/>
                    <a:gd name="T7" fmla="*/ 273 h 274"/>
                    <a:gd name="T8" fmla="*/ 17 w 141"/>
                    <a:gd name="T9" fmla="*/ 13 h 274"/>
                    <a:gd name="T10" fmla="*/ 141 w 141"/>
                    <a:gd name="T11" fmla="*/ 14 h 274"/>
                    <a:gd name="T12" fmla="*/ 137 w 141"/>
                    <a:gd name="T13" fmla="*/ 0 h 274"/>
                    <a:gd name="T14" fmla="*/ 137 w 141"/>
                    <a:gd name="T15" fmla="*/ 0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41" h="274">
                      <a:moveTo>
                        <a:pt x="137" y="0"/>
                      </a:moveTo>
                      <a:lnTo>
                        <a:pt x="0" y="0"/>
                      </a:lnTo>
                      <a:lnTo>
                        <a:pt x="8" y="274"/>
                      </a:lnTo>
                      <a:lnTo>
                        <a:pt x="20" y="273"/>
                      </a:lnTo>
                      <a:lnTo>
                        <a:pt x="17" y="13"/>
                      </a:lnTo>
                      <a:lnTo>
                        <a:pt x="141" y="14"/>
                      </a:lnTo>
                      <a:lnTo>
                        <a:pt x="137" y="0"/>
                      </a:lnTo>
                      <a:lnTo>
                        <a:pt x="137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5" name="Freeform 422"/>
                <p:cNvSpPr>
                  <a:spLocks/>
                </p:cNvSpPr>
                <p:nvPr/>
              </p:nvSpPr>
              <p:spPr bwMode="auto">
                <a:xfrm>
                  <a:off x="4803" y="4152"/>
                  <a:ext cx="46" cy="7"/>
                </a:xfrm>
                <a:custGeom>
                  <a:avLst/>
                  <a:gdLst>
                    <a:gd name="T0" fmla="*/ 91 w 93"/>
                    <a:gd name="T1" fmla="*/ 0 h 15"/>
                    <a:gd name="T2" fmla="*/ 0 w 93"/>
                    <a:gd name="T3" fmla="*/ 1 h 15"/>
                    <a:gd name="T4" fmla="*/ 2 w 93"/>
                    <a:gd name="T5" fmla="*/ 11 h 15"/>
                    <a:gd name="T6" fmla="*/ 93 w 93"/>
                    <a:gd name="T7" fmla="*/ 15 h 15"/>
                    <a:gd name="T8" fmla="*/ 91 w 93"/>
                    <a:gd name="T9" fmla="*/ 0 h 15"/>
                    <a:gd name="T10" fmla="*/ 91 w 93"/>
                    <a:gd name="T11" fmla="*/ 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3" h="15">
                      <a:moveTo>
                        <a:pt x="91" y="0"/>
                      </a:moveTo>
                      <a:lnTo>
                        <a:pt x="0" y="1"/>
                      </a:lnTo>
                      <a:lnTo>
                        <a:pt x="2" y="11"/>
                      </a:lnTo>
                      <a:lnTo>
                        <a:pt x="93" y="15"/>
                      </a:lnTo>
                      <a:lnTo>
                        <a:pt x="91" y="0"/>
                      </a:lnTo>
                      <a:lnTo>
                        <a:pt x="9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6" name="Freeform 423"/>
                <p:cNvSpPr>
                  <a:spLocks/>
                </p:cNvSpPr>
                <p:nvPr/>
              </p:nvSpPr>
              <p:spPr bwMode="auto">
                <a:xfrm>
                  <a:off x="5257" y="4149"/>
                  <a:ext cx="425" cy="13"/>
                </a:xfrm>
                <a:custGeom>
                  <a:avLst/>
                  <a:gdLst>
                    <a:gd name="T0" fmla="*/ 6 w 852"/>
                    <a:gd name="T1" fmla="*/ 0 h 27"/>
                    <a:gd name="T2" fmla="*/ 843 w 852"/>
                    <a:gd name="T3" fmla="*/ 10 h 27"/>
                    <a:gd name="T4" fmla="*/ 852 w 852"/>
                    <a:gd name="T5" fmla="*/ 27 h 27"/>
                    <a:gd name="T6" fmla="*/ 0 w 852"/>
                    <a:gd name="T7" fmla="*/ 24 h 27"/>
                    <a:gd name="T8" fmla="*/ 6 w 852"/>
                    <a:gd name="T9" fmla="*/ 0 h 27"/>
                    <a:gd name="T10" fmla="*/ 6 w 852"/>
                    <a:gd name="T11" fmla="*/ 0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52" h="27">
                      <a:moveTo>
                        <a:pt x="6" y="0"/>
                      </a:moveTo>
                      <a:lnTo>
                        <a:pt x="843" y="10"/>
                      </a:lnTo>
                      <a:lnTo>
                        <a:pt x="852" y="27"/>
                      </a:lnTo>
                      <a:lnTo>
                        <a:pt x="0" y="24"/>
                      </a:lnTo>
                      <a:lnTo>
                        <a:pt x="6" y="0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7" name="Freeform 424"/>
                <p:cNvSpPr>
                  <a:spLocks/>
                </p:cNvSpPr>
                <p:nvPr/>
              </p:nvSpPr>
              <p:spPr bwMode="auto">
                <a:xfrm>
                  <a:off x="4831" y="3966"/>
                  <a:ext cx="395" cy="16"/>
                </a:xfrm>
                <a:custGeom>
                  <a:avLst/>
                  <a:gdLst>
                    <a:gd name="T0" fmla="*/ 0 w 788"/>
                    <a:gd name="T1" fmla="*/ 32 h 32"/>
                    <a:gd name="T2" fmla="*/ 788 w 788"/>
                    <a:gd name="T3" fmla="*/ 31 h 32"/>
                    <a:gd name="T4" fmla="*/ 786 w 788"/>
                    <a:gd name="T5" fmla="*/ 0 h 32"/>
                    <a:gd name="T6" fmla="*/ 0 w 788"/>
                    <a:gd name="T7" fmla="*/ 9 h 32"/>
                    <a:gd name="T8" fmla="*/ 0 w 788"/>
                    <a:gd name="T9" fmla="*/ 32 h 32"/>
                    <a:gd name="T10" fmla="*/ 0 w 788"/>
                    <a:gd name="T11" fmla="*/ 32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88" h="32">
                      <a:moveTo>
                        <a:pt x="0" y="32"/>
                      </a:moveTo>
                      <a:lnTo>
                        <a:pt x="788" y="31"/>
                      </a:lnTo>
                      <a:lnTo>
                        <a:pt x="786" y="0"/>
                      </a:lnTo>
                      <a:lnTo>
                        <a:pt x="0" y="9"/>
                      </a:lnTo>
                      <a:lnTo>
                        <a:pt x="0" y="32"/>
                      </a:lnTo>
                      <a:lnTo>
                        <a:pt x="0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8" name="Freeform 425"/>
                <p:cNvSpPr>
                  <a:spLocks/>
                </p:cNvSpPr>
                <p:nvPr/>
              </p:nvSpPr>
              <p:spPr bwMode="auto">
                <a:xfrm>
                  <a:off x="4835" y="3979"/>
                  <a:ext cx="31" cy="25"/>
                </a:xfrm>
                <a:custGeom>
                  <a:avLst/>
                  <a:gdLst>
                    <a:gd name="T0" fmla="*/ 0 w 62"/>
                    <a:gd name="T1" fmla="*/ 0 h 50"/>
                    <a:gd name="T2" fmla="*/ 1 w 62"/>
                    <a:gd name="T3" fmla="*/ 50 h 50"/>
                    <a:gd name="T4" fmla="*/ 62 w 62"/>
                    <a:gd name="T5" fmla="*/ 46 h 50"/>
                    <a:gd name="T6" fmla="*/ 59 w 62"/>
                    <a:gd name="T7" fmla="*/ 4 h 50"/>
                    <a:gd name="T8" fmla="*/ 45 w 62"/>
                    <a:gd name="T9" fmla="*/ 0 h 50"/>
                    <a:gd name="T10" fmla="*/ 45 w 62"/>
                    <a:gd name="T11" fmla="*/ 38 h 50"/>
                    <a:gd name="T12" fmla="*/ 10 w 62"/>
                    <a:gd name="T13" fmla="*/ 39 h 50"/>
                    <a:gd name="T14" fmla="*/ 10 w 62"/>
                    <a:gd name="T15" fmla="*/ 3 h 50"/>
                    <a:gd name="T16" fmla="*/ 0 w 62"/>
                    <a:gd name="T17" fmla="*/ 0 h 50"/>
                    <a:gd name="T18" fmla="*/ 0 w 62"/>
                    <a:gd name="T19" fmla="*/ 0 h 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50">
                      <a:moveTo>
                        <a:pt x="0" y="0"/>
                      </a:moveTo>
                      <a:lnTo>
                        <a:pt x="1" y="50"/>
                      </a:lnTo>
                      <a:lnTo>
                        <a:pt x="62" y="46"/>
                      </a:lnTo>
                      <a:lnTo>
                        <a:pt x="59" y="4"/>
                      </a:lnTo>
                      <a:lnTo>
                        <a:pt x="45" y="0"/>
                      </a:lnTo>
                      <a:lnTo>
                        <a:pt x="45" y="38"/>
                      </a:lnTo>
                      <a:lnTo>
                        <a:pt x="10" y="39"/>
                      </a:lnTo>
                      <a:lnTo>
                        <a:pt x="10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9" name="Freeform 426"/>
                <p:cNvSpPr>
                  <a:spLocks/>
                </p:cNvSpPr>
                <p:nvPr/>
              </p:nvSpPr>
              <p:spPr bwMode="auto">
                <a:xfrm>
                  <a:off x="4935" y="3977"/>
                  <a:ext cx="31" cy="26"/>
                </a:xfrm>
                <a:custGeom>
                  <a:avLst/>
                  <a:gdLst>
                    <a:gd name="T0" fmla="*/ 0 w 62"/>
                    <a:gd name="T1" fmla="*/ 5 h 51"/>
                    <a:gd name="T2" fmla="*/ 2 w 62"/>
                    <a:gd name="T3" fmla="*/ 51 h 51"/>
                    <a:gd name="T4" fmla="*/ 62 w 62"/>
                    <a:gd name="T5" fmla="*/ 43 h 51"/>
                    <a:gd name="T6" fmla="*/ 59 w 62"/>
                    <a:gd name="T7" fmla="*/ 3 h 51"/>
                    <a:gd name="T8" fmla="*/ 49 w 62"/>
                    <a:gd name="T9" fmla="*/ 3 h 51"/>
                    <a:gd name="T10" fmla="*/ 50 w 62"/>
                    <a:gd name="T11" fmla="*/ 39 h 51"/>
                    <a:gd name="T12" fmla="*/ 11 w 62"/>
                    <a:gd name="T13" fmla="*/ 37 h 51"/>
                    <a:gd name="T14" fmla="*/ 11 w 62"/>
                    <a:gd name="T15" fmla="*/ 0 h 51"/>
                    <a:gd name="T16" fmla="*/ 0 w 62"/>
                    <a:gd name="T17" fmla="*/ 5 h 51"/>
                    <a:gd name="T18" fmla="*/ 0 w 62"/>
                    <a:gd name="T19" fmla="*/ 5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2" h="51">
                      <a:moveTo>
                        <a:pt x="0" y="5"/>
                      </a:moveTo>
                      <a:lnTo>
                        <a:pt x="2" y="51"/>
                      </a:lnTo>
                      <a:lnTo>
                        <a:pt x="62" y="43"/>
                      </a:lnTo>
                      <a:lnTo>
                        <a:pt x="59" y="3"/>
                      </a:lnTo>
                      <a:lnTo>
                        <a:pt x="49" y="3"/>
                      </a:lnTo>
                      <a:lnTo>
                        <a:pt x="50" y="39"/>
                      </a:lnTo>
                      <a:lnTo>
                        <a:pt x="11" y="37"/>
                      </a:lnTo>
                      <a:lnTo>
                        <a:pt x="11" y="0"/>
                      </a:lnTo>
                      <a:lnTo>
                        <a:pt x="0" y="5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0" name="Freeform 427"/>
                <p:cNvSpPr>
                  <a:spLocks/>
                </p:cNvSpPr>
                <p:nvPr/>
              </p:nvSpPr>
              <p:spPr bwMode="auto">
                <a:xfrm>
                  <a:off x="5095" y="3979"/>
                  <a:ext cx="32" cy="26"/>
                </a:xfrm>
                <a:custGeom>
                  <a:avLst/>
                  <a:gdLst>
                    <a:gd name="T0" fmla="*/ 0 w 66"/>
                    <a:gd name="T1" fmla="*/ 2 h 53"/>
                    <a:gd name="T2" fmla="*/ 1 w 66"/>
                    <a:gd name="T3" fmla="*/ 53 h 53"/>
                    <a:gd name="T4" fmla="*/ 66 w 66"/>
                    <a:gd name="T5" fmla="*/ 46 h 53"/>
                    <a:gd name="T6" fmla="*/ 63 w 66"/>
                    <a:gd name="T7" fmla="*/ 2 h 53"/>
                    <a:gd name="T8" fmla="*/ 50 w 66"/>
                    <a:gd name="T9" fmla="*/ 3 h 53"/>
                    <a:gd name="T10" fmla="*/ 50 w 66"/>
                    <a:gd name="T11" fmla="*/ 40 h 53"/>
                    <a:gd name="T12" fmla="*/ 10 w 66"/>
                    <a:gd name="T13" fmla="*/ 42 h 53"/>
                    <a:gd name="T14" fmla="*/ 9 w 66"/>
                    <a:gd name="T15" fmla="*/ 0 h 53"/>
                    <a:gd name="T16" fmla="*/ 0 w 66"/>
                    <a:gd name="T17" fmla="*/ 2 h 53"/>
                    <a:gd name="T18" fmla="*/ 0 w 66"/>
                    <a:gd name="T19" fmla="*/ 2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6" h="53">
                      <a:moveTo>
                        <a:pt x="0" y="2"/>
                      </a:moveTo>
                      <a:lnTo>
                        <a:pt x="1" y="53"/>
                      </a:lnTo>
                      <a:lnTo>
                        <a:pt x="66" y="46"/>
                      </a:lnTo>
                      <a:lnTo>
                        <a:pt x="63" y="2"/>
                      </a:lnTo>
                      <a:lnTo>
                        <a:pt x="50" y="3"/>
                      </a:lnTo>
                      <a:lnTo>
                        <a:pt x="50" y="40"/>
                      </a:lnTo>
                      <a:lnTo>
                        <a:pt x="10" y="42"/>
                      </a:lnTo>
                      <a:lnTo>
                        <a:pt x="9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1" name="Freeform 428"/>
                <p:cNvSpPr>
                  <a:spLocks/>
                </p:cNvSpPr>
                <p:nvPr/>
              </p:nvSpPr>
              <p:spPr bwMode="auto">
                <a:xfrm>
                  <a:off x="5195" y="3977"/>
                  <a:ext cx="30" cy="26"/>
                </a:xfrm>
                <a:custGeom>
                  <a:avLst/>
                  <a:gdLst>
                    <a:gd name="T0" fmla="*/ 0 w 61"/>
                    <a:gd name="T1" fmla="*/ 7 h 52"/>
                    <a:gd name="T2" fmla="*/ 4 w 61"/>
                    <a:gd name="T3" fmla="*/ 52 h 52"/>
                    <a:gd name="T4" fmla="*/ 61 w 61"/>
                    <a:gd name="T5" fmla="*/ 48 h 52"/>
                    <a:gd name="T6" fmla="*/ 61 w 61"/>
                    <a:gd name="T7" fmla="*/ 2 h 52"/>
                    <a:gd name="T8" fmla="*/ 48 w 61"/>
                    <a:gd name="T9" fmla="*/ 0 h 52"/>
                    <a:gd name="T10" fmla="*/ 50 w 61"/>
                    <a:gd name="T11" fmla="*/ 42 h 52"/>
                    <a:gd name="T12" fmla="*/ 15 w 61"/>
                    <a:gd name="T13" fmla="*/ 41 h 52"/>
                    <a:gd name="T14" fmla="*/ 12 w 61"/>
                    <a:gd name="T15" fmla="*/ 3 h 52"/>
                    <a:gd name="T16" fmla="*/ 0 w 61"/>
                    <a:gd name="T17" fmla="*/ 7 h 52"/>
                    <a:gd name="T18" fmla="*/ 0 w 61"/>
                    <a:gd name="T19" fmla="*/ 7 h 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1" h="52">
                      <a:moveTo>
                        <a:pt x="0" y="7"/>
                      </a:moveTo>
                      <a:lnTo>
                        <a:pt x="4" y="52"/>
                      </a:lnTo>
                      <a:lnTo>
                        <a:pt x="61" y="48"/>
                      </a:lnTo>
                      <a:lnTo>
                        <a:pt x="61" y="2"/>
                      </a:lnTo>
                      <a:lnTo>
                        <a:pt x="48" y="0"/>
                      </a:lnTo>
                      <a:lnTo>
                        <a:pt x="50" y="42"/>
                      </a:lnTo>
                      <a:lnTo>
                        <a:pt x="15" y="41"/>
                      </a:lnTo>
                      <a:lnTo>
                        <a:pt x="12" y="3"/>
                      </a:lnTo>
                      <a:lnTo>
                        <a:pt x="0" y="7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2" name="Freeform 429"/>
                <p:cNvSpPr>
                  <a:spLocks/>
                </p:cNvSpPr>
                <p:nvPr/>
              </p:nvSpPr>
              <p:spPr bwMode="auto">
                <a:xfrm>
                  <a:off x="4829" y="3945"/>
                  <a:ext cx="398" cy="33"/>
                </a:xfrm>
                <a:custGeom>
                  <a:avLst/>
                  <a:gdLst>
                    <a:gd name="T0" fmla="*/ 783 w 796"/>
                    <a:gd name="T1" fmla="*/ 61 h 67"/>
                    <a:gd name="T2" fmla="*/ 783 w 796"/>
                    <a:gd name="T3" fmla="*/ 15 h 67"/>
                    <a:gd name="T4" fmla="*/ 16 w 796"/>
                    <a:gd name="T5" fmla="*/ 11 h 67"/>
                    <a:gd name="T6" fmla="*/ 21 w 796"/>
                    <a:gd name="T7" fmla="*/ 66 h 67"/>
                    <a:gd name="T8" fmla="*/ 17 w 796"/>
                    <a:gd name="T9" fmla="*/ 66 h 67"/>
                    <a:gd name="T10" fmla="*/ 12 w 796"/>
                    <a:gd name="T11" fmla="*/ 66 h 67"/>
                    <a:gd name="T12" fmla="*/ 7 w 796"/>
                    <a:gd name="T13" fmla="*/ 64 h 67"/>
                    <a:gd name="T14" fmla="*/ 6 w 796"/>
                    <a:gd name="T15" fmla="*/ 64 h 67"/>
                    <a:gd name="T16" fmla="*/ 5 w 796"/>
                    <a:gd name="T17" fmla="*/ 60 h 67"/>
                    <a:gd name="T18" fmla="*/ 5 w 796"/>
                    <a:gd name="T19" fmla="*/ 52 h 67"/>
                    <a:gd name="T20" fmla="*/ 4 w 796"/>
                    <a:gd name="T21" fmla="*/ 41 h 67"/>
                    <a:gd name="T22" fmla="*/ 2 w 796"/>
                    <a:gd name="T23" fmla="*/ 30 h 67"/>
                    <a:gd name="T24" fmla="*/ 1 w 796"/>
                    <a:gd name="T25" fmla="*/ 18 h 67"/>
                    <a:gd name="T26" fmla="*/ 0 w 796"/>
                    <a:gd name="T27" fmla="*/ 9 h 67"/>
                    <a:gd name="T28" fmla="*/ 0 w 796"/>
                    <a:gd name="T29" fmla="*/ 3 h 67"/>
                    <a:gd name="T30" fmla="*/ 0 w 796"/>
                    <a:gd name="T31" fmla="*/ 0 h 67"/>
                    <a:gd name="T32" fmla="*/ 796 w 796"/>
                    <a:gd name="T33" fmla="*/ 0 h 67"/>
                    <a:gd name="T34" fmla="*/ 793 w 796"/>
                    <a:gd name="T35" fmla="*/ 67 h 67"/>
                    <a:gd name="T36" fmla="*/ 783 w 796"/>
                    <a:gd name="T37" fmla="*/ 61 h 67"/>
                    <a:gd name="T38" fmla="*/ 783 w 796"/>
                    <a:gd name="T39" fmla="*/ 61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796" h="67">
                      <a:moveTo>
                        <a:pt x="783" y="61"/>
                      </a:moveTo>
                      <a:lnTo>
                        <a:pt x="783" y="15"/>
                      </a:lnTo>
                      <a:lnTo>
                        <a:pt x="16" y="11"/>
                      </a:lnTo>
                      <a:lnTo>
                        <a:pt x="21" y="66"/>
                      </a:lnTo>
                      <a:lnTo>
                        <a:pt x="17" y="66"/>
                      </a:lnTo>
                      <a:lnTo>
                        <a:pt x="12" y="66"/>
                      </a:lnTo>
                      <a:lnTo>
                        <a:pt x="7" y="64"/>
                      </a:lnTo>
                      <a:lnTo>
                        <a:pt x="6" y="64"/>
                      </a:lnTo>
                      <a:lnTo>
                        <a:pt x="5" y="60"/>
                      </a:lnTo>
                      <a:lnTo>
                        <a:pt x="5" y="52"/>
                      </a:lnTo>
                      <a:lnTo>
                        <a:pt x="4" y="41"/>
                      </a:lnTo>
                      <a:lnTo>
                        <a:pt x="2" y="30"/>
                      </a:lnTo>
                      <a:lnTo>
                        <a:pt x="1" y="18"/>
                      </a:lnTo>
                      <a:lnTo>
                        <a:pt x="0" y="9"/>
                      </a:ln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796" y="0"/>
                      </a:lnTo>
                      <a:lnTo>
                        <a:pt x="793" y="67"/>
                      </a:lnTo>
                      <a:lnTo>
                        <a:pt x="783" y="61"/>
                      </a:lnTo>
                      <a:lnTo>
                        <a:pt x="783" y="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3" name="Freeform 430"/>
                <p:cNvSpPr>
                  <a:spLocks/>
                </p:cNvSpPr>
                <p:nvPr/>
              </p:nvSpPr>
              <p:spPr bwMode="auto">
                <a:xfrm>
                  <a:off x="4828" y="3933"/>
                  <a:ext cx="404" cy="6"/>
                </a:xfrm>
                <a:custGeom>
                  <a:avLst/>
                  <a:gdLst>
                    <a:gd name="T0" fmla="*/ 799 w 807"/>
                    <a:gd name="T1" fmla="*/ 12 h 12"/>
                    <a:gd name="T2" fmla="*/ 3 w 807"/>
                    <a:gd name="T3" fmla="*/ 10 h 12"/>
                    <a:gd name="T4" fmla="*/ 0 w 807"/>
                    <a:gd name="T5" fmla="*/ 0 h 12"/>
                    <a:gd name="T6" fmla="*/ 807 w 807"/>
                    <a:gd name="T7" fmla="*/ 1 h 12"/>
                    <a:gd name="T8" fmla="*/ 799 w 807"/>
                    <a:gd name="T9" fmla="*/ 12 h 12"/>
                    <a:gd name="T10" fmla="*/ 799 w 807"/>
                    <a:gd name="T11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07" h="12">
                      <a:moveTo>
                        <a:pt x="799" y="12"/>
                      </a:moveTo>
                      <a:lnTo>
                        <a:pt x="3" y="10"/>
                      </a:lnTo>
                      <a:lnTo>
                        <a:pt x="0" y="0"/>
                      </a:lnTo>
                      <a:lnTo>
                        <a:pt x="807" y="1"/>
                      </a:lnTo>
                      <a:lnTo>
                        <a:pt x="799" y="12"/>
                      </a:lnTo>
                      <a:lnTo>
                        <a:pt x="799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4" name="Freeform 431"/>
                <p:cNvSpPr>
                  <a:spLocks/>
                </p:cNvSpPr>
                <p:nvPr/>
              </p:nvSpPr>
              <p:spPr bwMode="auto">
                <a:xfrm>
                  <a:off x="4838" y="3923"/>
                  <a:ext cx="388" cy="8"/>
                </a:xfrm>
                <a:custGeom>
                  <a:avLst/>
                  <a:gdLst>
                    <a:gd name="T0" fmla="*/ 773 w 775"/>
                    <a:gd name="T1" fmla="*/ 14 h 14"/>
                    <a:gd name="T2" fmla="*/ 1 w 775"/>
                    <a:gd name="T3" fmla="*/ 14 h 14"/>
                    <a:gd name="T4" fmla="*/ 0 w 775"/>
                    <a:gd name="T5" fmla="*/ 1 h 14"/>
                    <a:gd name="T6" fmla="*/ 775 w 775"/>
                    <a:gd name="T7" fmla="*/ 0 h 14"/>
                    <a:gd name="T8" fmla="*/ 773 w 775"/>
                    <a:gd name="T9" fmla="*/ 14 h 14"/>
                    <a:gd name="T10" fmla="*/ 773 w 775"/>
                    <a:gd name="T11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75" h="14">
                      <a:moveTo>
                        <a:pt x="773" y="14"/>
                      </a:moveTo>
                      <a:lnTo>
                        <a:pt x="1" y="14"/>
                      </a:lnTo>
                      <a:lnTo>
                        <a:pt x="0" y="1"/>
                      </a:lnTo>
                      <a:lnTo>
                        <a:pt x="775" y="0"/>
                      </a:lnTo>
                      <a:lnTo>
                        <a:pt x="773" y="14"/>
                      </a:lnTo>
                      <a:lnTo>
                        <a:pt x="773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5" name="Freeform 432"/>
                <p:cNvSpPr>
                  <a:spLocks/>
                </p:cNvSpPr>
                <p:nvPr/>
              </p:nvSpPr>
              <p:spPr bwMode="auto">
                <a:xfrm>
                  <a:off x="4843" y="3914"/>
                  <a:ext cx="377" cy="7"/>
                </a:xfrm>
                <a:custGeom>
                  <a:avLst/>
                  <a:gdLst>
                    <a:gd name="T0" fmla="*/ 754 w 754"/>
                    <a:gd name="T1" fmla="*/ 14 h 14"/>
                    <a:gd name="T2" fmla="*/ 1 w 754"/>
                    <a:gd name="T3" fmla="*/ 11 h 14"/>
                    <a:gd name="T4" fmla="*/ 0 w 754"/>
                    <a:gd name="T5" fmla="*/ 0 h 14"/>
                    <a:gd name="T6" fmla="*/ 753 w 754"/>
                    <a:gd name="T7" fmla="*/ 4 h 14"/>
                    <a:gd name="T8" fmla="*/ 754 w 754"/>
                    <a:gd name="T9" fmla="*/ 14 h 14"/>
                    <a:gd name="T10" fmla="*/ 754 w 754"/>
                    <a:gd name="T11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54" h="14">
                      <a:moveTo>
                        <a:pt x="754" y="14"/>
                      </a:moveTo>
                      <a:lnTo>
                        <a:pt x="1" y="11"/>
                      </a:lnTo>
                      <a:lnTo>
                        <a:pt x="0" y="0"/>
                      </a:lnTo>
                      <a:lnTo>
                        <a:pt x="753" y="4"/>
                      </a:lnTo>
                      <a:lnTo>
                        <a:pt x="754" y="14"/>
                      </a:lnTo>
                      <a:lnTo>
                        <a:pt x="754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6" name="Freeform 433"/>
                <p:cNvSpPr>
                  <a:spLocks/>
                </p:cNvSpPr>
                <p:nvPr/>
              </p:nvSpPr>
              <p:spPr bwMode="auto">
                <a:xfrm>
                  <a:off x="5205" y="3895"/>
                  <a:ext cx="15" cy="11"/>
                </a:xfrm>
                <a:custGeom>
                  <a:avLst/>
                  <a:gdLst>
                    <a:gd name="T0" fmla="*/ 4 w 29"/>
                    <a:gd name="T1" fmla="*/ 0 h 22"/>
                    <a:gd name="T2" fmla="*/ 1 w 29"/>
                    <a:gd name="T3" fmla="*/ 2 h 22"/>
                    <a:gd name="T4" fmla="*/ 0 w 29"/>
                    <a:gd name="T5" fmla="*/ 8 h 22"/>
                    <a:gd name="T6" fmla="*/ 1 w 29"/>
                    <a:gd name="T7" fmla="*/ 16 h 22"/>
                    <a:gd name="T8" fmla="*/ 7 w 29"/>
                    <a:gd name="T9" fmla="*/ 22 h 22"/>
                    <a:gd name="T10" fmla="*/ 16 w 29"/>
                    <a:gd name="T11" fmla="*/ 20 h 22"/>
                    <a:gd name="T12" fmla="*/ 24 w 29"/>
                    <a:gd name="T13" fmla="*/ 16 h 22"/>
                    <a:gd name="T14" fmla="*/ 29 w 29"/>
                    <a:gd name="T15" fmla="*/ 8 h 22"/>
                    <a:gd name="T16" fmla="*/ 28 w 29"/>
                    <a:gd name="T17" fmla="*/ 5 h 22"/>
                    <a:gd name="T18" fmla="*/ 23 w 29"/>
                    <a:gd name="T19" fmla="*/ 6 h 22"/>
                    <a:gd name="T20" fmla="*/ 21 w 29"/>
                    <a:gd name="T21" fmla="*/ 10 h 22"/>
                    <a:gd name="T22" fmla="*/ 18 w 29"/>
                    <a:gd name="T23" fmla="*/ 12 h 22"/>
                    <a:gd name="T24" fmla="*/ 15 w 29"/>
                    <a:gd name="T25" fmla="*/ 12 h 22"/>
                    <a:gd name="T26" fmla="*/ 8 w 29"/>
                    <a:gd name="T27" fmla="*/ 6 h 22"/>
                    <a:gd name="T28" fmla="*/ 5 w 29"/>
                    <a:gd name="T29" fmla="*/ 2 h 22"/>
                    <a:gd name="T30" fmla="*/ 4 w 29"/>
                    <a:gd name="T31" fmla="*/ 0 h 22"/>
                    <a:gd name="T32" fmla="*/ 4 w 29"/>
                    <a:gd name="T33" fmla="*/ 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29" h="22">
                      <a:moveTo>
                        <a:pt x="4" y="0"/>
                      </a:moveTo>
                      <a:lnTo>
                        <a:pt x="1" y="2"/>
                      </a:lnTo>
                      <a:lnTo>
                        <a:pt x="0" y="8"/>
                      </a:lnTo>
                      <a:lnTo>
                        <a:pt x="1" y="16"/>
                      </a:lnTo>
                      <a:lnTo>
                        <a:pt x="7" y="22"/>
                      </a:lnTo>
                      <a:lnTo>
                        <a:pt x="16" y="20"/>
                      </a:lnTo>
                      <a:lnTo>
                        <a:pt x="24" y="16"/>
                      </a:lnTo>
                      <a:lnTo>
                        <a:pt x="29" y="8"/>
                      </a:lnTo>
                      <a:lnTo>
                        <a:pt x="28" y="5"/>
                      </a:lnTo>
                      <a:lnTo>
                        <a:pt x="23" y="6"/>
                      </a:lnTo>
                      <a:lnTo>
                        <a:pt x="21" y="10"/>
                      </a:lnTo>
                      <a:lnTo>
                        <a:pt x="18" y="12"/>
                      </a:lnTo>
                      <a:lnTo>
                        <a:pt x="15" y="12"/>
                      </a:lnTo>
                      <a:lnTo>
                        <a:pt x="8" y="6"/>
                      </a:lnTo>
                      <a:lnTo>
                        <a:pt x="5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7" name="Freeform 434"/>
                <p:cNvSpPr>
                  <a:spLocks/>
                </p:cNvSpPr>
                <p:nvPr/>
              </p:nvSpPr>
              <p:spPr bwMode="auto">
                <a:xfrm>
                  <a:off x="4836" y="3896"/>
                  <a:ext cx="13" cy="12"/>
                </a:xfrm>
                <a:custGeom>
                  <a:avLst/>
                  <a:gdLst>
                    <a:gd name="T0" fmla="*/ 8 w 26"/>
                    <a:gd name="T1" fmla="*/ 0 h 24"/>
                    <a:gd name="T2" fmla="*/ 5 w 26"/>
                    <a:gd name="T3" fmla="*/ 2 h 24"/>
                    <a:gd name="T4" fmla="*/ 1 w 26"/>
                    <a:gd name="T5" fmla="*/ 11 h 24"/>
                    <a:gd name="T6" fmla="*/ 0 w 26"/>
                    <a:gd name="T7" fmla="*/ 19 h 24"/>
                    <a:gd name="T8" fmla="*/ 8 w 26"/>
                    <a:gd name="T9" fmla="*/ 24 h 24"/>
                    <a:gd name="T10" fmla="*/ 16 w 26"/>
                    <a:gd name="T11" fmla="*/ 22 h 24"/>
                    <a:gd name="T12" fmla="*/ 23 w 26"/>
                    <a:gd name="T13" fmla="*/ 18 h 24"/>
                    <a:gd name="T14" fmla="*/ 26 w 26"/>
                    <a:gd name="T15" fmla="*/ 12 h 24"/>
                    <a:gd name="T16" fmla="*/ 25 w 26"/>
                    <a:gd name="T17" fmla="*/ 9 h 24"/>
                    <a:gd name="T18" fmla="*/ 18 w 26"/>
                    <a:gd name="T19" fmla="*/ 7 h 24"/>
                    <a:gd name="T20" fmla="*/ 16 w 26"/>
                    <a:gd name="T21" fmla="*/ 11 h 24"/>
                    <a:gd name="T22" fmla="*/ 14 w 26"/>
                    <a:gd name="T23" fmla="*/ 13 h 24"/>
                    <a:gd name="T24" fmla="*/ 11 w 26"/>
                    <a:gd name="T25" fmla="*/ 12 h 24"/>
                    <a:gd name="T26" fmla="*/ 8 w 26"/>
                    <a:gd name="T27" fmla="*/ 4 h 24"/>
                    <a:gd name="T28" fmla="*/ 8 w 26"/>
                    <a:gd name="T29" fmla="*/ 0 h 24"/>
                    <a:gd name="T30" fmla="*/ 8 w 26"/>
                    <a:gd name="T31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6" h="24">
                      <a:moveTo>
                        <a:pt x="8" y="0"/>
                      </a:moveTo>
                      <a:lnTo>
                        <a:pt x="5" y="2"/>
                      </a:lnTo>
                      <a:lnTo>
                        <a:pt x="1" y="11"/>
                      </a:lnTo>
                      <a:lnTo>
                        <a:pt x="0" y="19"/>
                      </a:lnTo>
                      <a:lnTo>
                        <a:pt x="8" y="24"/>
                      </a:lnTo>
                      <a:lnTo>
                        <a:pt x="16" y="22"/>
                      </a:lnTo>
                      <a:lnTo>
                        <a:pt x="23" y="18"/>
                      </a:lnTo>
                      <a:lnTo>
                        <a:pt x="26" y="12"/>
                      </a:lnTo>
                      <a:lnTo>
                        <a:pt x="25" y="9"/>
                      </a:lnTo>
                      <a:lnTo>
                        <a:pt x="18" y="7"/>
                      </a:lnTo>
                      <a:lnTo>
                        <a:pt x="16" y="11"/>
                      </a:lnTo>
                      <a:lnTo>
                        <a:pt x="14" y="13"/>
                      </a:lnTo>
                      <a:lnTo>
                        <a:pt x="11" y="12"/>
                      </a:lnTo>
                      <a:lnTo>
                        <a:pt x="8" y="4"/>
                      </a:lnTo>
                      <a:lnTo>
                        <a:pt x="8" y="0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8" name="Freeform 435"/>
                <p:cNvSpPr>
                  <a:spLocks/>
                </p:cNvSpPr>
                <p:nvPr/>
              </p:nvSpPr>
              <p:spPr bwMode="auto">
                <a:xfrm>
                  <a:off x="4917" y="4008"/>
                  <a:ext cx="20" cy="82"/>
                </a:xfrm>
                <a:custGeom>
                  <a:avLst/>
                  <a:gdLst>
                    <a:gd name="T0" fmla="*/ 0 w 41"/>
                    <a:gd name="T1" fmla="*/ 3 h 163"/>
                    <a:gd name="T2" fmla="*/ 4 w 41"/>
                    <a:gd name="T3" fmla="*/ 162 h 163"/>
                    <a:gd name="T4" fmla="*/ 6 w 41"/>
                    <a:gd name="T5" fmla="*/ 162 h 163"/>
                    <a:gd name="T6" fmla="*/ 9 w 41"/>
                    <a:gd name="T7" fmla="*/ 163 h 163"/>
                    <a:gd name="T8" fmla="*/ 13 w 41"/>
                    <a:gd name="T9" fmla="*/ 162 h 163"/>
                    <a:gd name="T10" fmla="*/ 15 w 41"/>
                    <a:gd name="T11" fmla="*/ 161 h 163"/>
                    <a:gd name="T12" fmla="*/ 14 w 41"/>
                    <a:gd name="T13" fmla="*/ 157 h 163"/>
                    <a:gd name="T14" fmla="*/ 14 w 41"/>
                    <a:gd name="T15" fmla="*/ 153 h 163"/>
                    <a:gd name="T16" fmla="*/ 14 w 41"/>
                    <a:gd name="T17" fmla="*/ 144 h 163"/>
                    <a:gd name="T18" fmla="*/ 14 w 41"/>
                    <a:gd name="T19" fmla="*/ 134 h 163"/>
                    <a:gd name="T20" fmla="*/ 13 w 41"/>
                    <a:gd name="T21" fmla="*/ 122 h 163"/>
                    <a:gd name="T22" fmla="*/ 13 w 41"/>
                    <a:gd name="T23" fmla="*/ 110 h 163"/>
                    <a:gd name="T24" fmla="*/ 13 w 41"/>
                    <a:gd name="T25" fmla="*/ 103 h 163"/>
                    <a:gd name="T26" fmla="*/ 13 w 41"/>
                    <a:gd name="T27" fmla="*/ 95 h 163"/>
                    <a:gd name="T28" fmla="*/ 13 w 41"/>
                    <a:gd name="T29" fmla="*/ 88 h 163"/>
                    <a:gd name="T30" fmla="*/ 13 w 41"/>
                    <a:gd name="T31" fmla="*/ 82 h 163"/>
                    <a:gd name="T32" fmla="*/ 12 w 41"/>
                    <a:gd name="T33" fmla="*/ 75 h 163"/>
                    <a:gd name="T34" fmla="*/ 12 w 41"/>
                    <a:gd name="T35" fmla="*/ 68 h 163"/>
                    <a:gd name="T36" fmla="*/ 12 w 41"/>
                    <a:gd name="T37" fmla="*/ 60 h 163"/>
                    <a:gd name="T38" fmla="*/ 12 w 41"/>
                    <a:gd name="T39" fmla="*/ 54 h 163"/>
                    <a:gd name="T40" fmla="*/ 12 w 41"/>
                    <a:gd name="T41" fmla="*/ 47 h 163"/>
                    <a:gd name="T42" fmla="*/ 12 w 41"/>
                    <a:gd name="T43" fmla="*/ 41 h 163"/>
                    <a:gd name="T44" fmla="*/ 12 w 41"/>
                    <a:gd name="T45" fmla="*/ 35 h 163"/>
                    <a:gd name="T46" fmla="*/ 12 w 41"/>
                    <a:gd name="T47" fmla="*/ 30 h 163"/>
                    <a:gd name="T48" fmla="*/ 12 w 41"/>
                    <a:gd name="T49" fmla="*/ 20 h 163"/>
                    <a:gd name="T50" fmla="*/ 12 w 41"/>
                    <a:gd name="T51" fmla="*/ 13 h 163"/>
                    <a:gd name="T52" fmla="*/ 12 w 41"/>
                    <a:gd name="T53" fmla="*/ 8 h 163"/>
                    <a:gd name="T54" fmla="*/ 12 w 41"/>
                    <a:gd name="T55" fmla="*/ 8 h 163"/>
                    <a:gd name="T56" fmla="*/ 40 w 41"/>
                    <a:gd name="T57" fmla="*/ 13 h 163"/>
                    <a:gd name="T58" fmla="*/ 41 w 41"/>
                    <a:gd name="T59" fmla="*/ 0 h 163"/>
                    <a:gd name="T60" fmla="*/ 0 w 41"/>
                    <a:gd name="T61" fmla="*/ 3 h 163"/>
                    <a:gd name="T62" fmla="*/ 0 w 41"/>
                    <a:gd name="T63" fmla="*/ 3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41" h="163">
                      <a:moveTo>
                        <a:pt x="0" y="3"/>
                      </a:moveTo>
                      <a:lnTo>
                        <a:pt x="4" y="162"/>
                      </a:lnTo>
                      <a:lnTo>
                        <a:pt x="6" y="162"/>
                      </a:lnTo>
                      <a:lnTo>
                        <a:pt x="9" y="163"/>
                      </a:lnTo>
                      <a:lnTo>
                        <a:pt x="13" y="162"/>
                      </a:lnTo>
                      <a:lnTo>
                        <a:pt x="15" y="161"/>
                      </a:lnTo>
                      <a:lnTo>
                        <a:pt x="14" y="157"/>
                      </a:lnTo>
                      <a:lnTo>
                        <a:pt x="14" y="153"/>
                      </a:lnTo>
                      <a:lnTo>
                        <a:pt x="14" y="144"/>
                      </a:lnTo>
                      <a:lnTo>
                        <a:pt x="14" y="134"/>
                      </a:lnTo>
                      <a:lnTo>
                        <a:pt x="13" y="122"/>
                      </a:lnTo>
                      <a:lnTo>
                        <a:pt x="13" y="110"/>
                      </a:lnTo>
                      <a:lnTo>
                        <a:pt x="13" y="103"/>
                      </a:lnTo>
                      <a:lnTo>
                        <a:pt x="13" y="95"/>
                      </a:lnTo>
                      <a:lnTo>
                        <a:pt x="13" y="88"/>
                      </a:lnTo>
                      <a:lnTo>
                        <a:pt x="13" y="82"/>
                      </a:lnTo>
                      <a:lnTo>
                        <a:pt x="12" y="75"/>
                      </a:lnTo>
                      <a:lnTo>
                        <a:pt x="12" y="68"/>
                      </a:lnTo>
                      <a:lnTo>
                        <a:pt x="12" y="60"/>
                      </a:lnTo>
                      <a:lnTo>
                        <a:pt x="12" y="54"/>
                      </a:lnTo>
                      <a:lnTo>
                        <a:pt x="12" y="47"/>
                      </a:lnTo>
                      <a:lnTo>
                        <a:pt x="12" y="41"/>
                      </a:lnTo>
                      <a:lnTo>
                        <a:pt x="12" y="35"/>
                      </a:lnTo>
                      <a:lnTo>
                        <a:pt x="12" y="30"/>
                      </a:lnTo>
                      <a:lnTo>
                        <a:pt x="12" y="20"/>
                      </a:lnTo>
                      <a:lnTo>
                        <a:pt x="12" y="13"/>
                      </a:lnTo>
                      <a:lnTo>
                        <a:pt x="12" y="8"/>
                      </a:lnTo>
                      <a:lnTo>
                        <a:pt x="12" y="8"/>
                      </a:lnTo>
                      <a:lnTo>
                        <a:pt x="40" y="13"/>
                      </a:lnTo>
                      <a:lnTo>
                        <a:pt x="41" y="0"/>
                      </a:lnTo>
                      <a:lnTo>
                        <a:pt x="0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9" name="Freeform 436"/>
                <p:cNvSpPr>
                  <a:spLocks/>
                </p:cNvSpPr>
                <p:nvPr/>
              </p:nvSpPr>
              <p:spPr bwMode="auto">
                <a:xfrm>
                  <a:off x="4937" y="4000"/>
                  <a:ext cx="8" cy="90"/>
                </a:xfrm>
                <a:custGeom>
                  <a:avLst/>
                  <a:gdLst>
                    <a:gd name="T0" fmla="*/ 0 w 17"/>
                    <a:gd name="T1" fmla="*/ 3 h 179"/>
                    <a:gd name="T2" fmla="*/ 2 w 17"/>
                    <a:gd name="T3" fmla="*/ 179 h 179"/>
                    <a:gd name="T4" fmla="*/ 17 w 17"/>
                    <a:gd name="T5" fmla="*/ 177 h 179"/>
                    <a:gd name="T6" fmla="*/ 9 w 17"/>
                    <a:gd name="T7" fmla="*/ 0 h 179"/>
                    <a:gd name="T8" fmla="*/ 0 w 17"/>
                    <a:gd name="T9" fmla="*/ 3 h 179"/>
                    <a:gd name="T10" fmla="*/ 0 w 17"/>
                    <a:gd name="T11" fmla="*/ 3 h 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" h="179">
                      <a:moveTo>
                        <a:pt x="0" y="3"/>
                      </a:moveTo>
                      <a:lnTo>
                        <a:pt x="2" y="179"/>
                      </a:lnTo>
                      <a:lnTo>
                        <a:pt x="17" y="177"/>
                      </a:lnTo>
                      <a:lnTo>
                        <a:pt x="9" y="0"/>
                      </a:lnTo>
                      <a:lnTo>
                        <a:pt x="0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00" name="Freeform 437"/>
                <p:cNvSpPr>
                  <a:spLocks/>
                </p:cNvSpPr>
                <p:nvPr/>
              </p:nvSpPr>
              <p:spPr bwMode="auto">
                <a:xfrm>
                  <a:off x="4960" y="3998"/>
                  <a:ext cx="7" cy="92"/>
                </a:xfrm>
                <a:custGeom>
                  <a:avLst/>
                  <a:gdLst>
                    <a:gd name="T0" fmla="*/ 0 w 13"/>
                    <a:gd name="T1" fmla="*/ 0 h 184"/>
                    <a:gd name="T2" fmla="*/ 0 w 13"/>
                    <a:gd name="T3" fmla="*/ 184 h 184"/>
                    <a:gd name="T4" fmla="*/ 13 w 13"/>
                    <a:gd name="T5" fmla="*/ 183 h 184"/>
                    <a:gd name="T6" fmla="*/ 8 w 13"/>
                    <a:gd name="T7" fmla="*/ 2 h 184"/>
                    <a:gd name="T8" fmla="*/ 0 w 13"/>
                    <a:gd name="T9" fmla="*/ 0 h 184"/>
                    <a:gd name="T10" fmla="*/ 0 w 13"/>
                    <a:gd name="T11" fmla="*/ 0 h 1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" h="184">
                      <a:moveTo>
                        <a:pt x="0" y="0"/>
                      </a:moveTo>
                      <a:lnTo>
                        <a:pt x="0" y="184"/>
                      </a:lnTo>
                      <a:lnTo>
                        <a:pt x="13" y="183"/>
                      </a:lnTo>
                      <a:lnTo>
                        <a:pt x="8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01" name="Freeform 438"/>
                <p:cNvSpPr>
                  <a:spLocks/>
                </p:cNvSpPr>
                <p:nvPr/>
              </p:nvSpPr>
              <p:spPr bwMode="auto">
                <a:xfrm>
                  <a:off x="4836" y="4001"/>
                  <a:ext cx="7" cy="144"/>
                </a:xfrm>
                <a:custGeom>
                  <a:avLst/>
                  <a:gdLst>
                    <a:gd name="T0" fmla="*/ 1 w 14"/>
                    <a:gd name="T1" fmla="*/ 1 h 288"/>
                    <a:gd name="T2" fmla="*/ 0 w 14"/>
                    <a:gd name="T3" fmla="*/ 288 h 288"/>
                    <a:gd name="T4" fmla="*/ 11 w 14"/>
                    <a:gd name="T5" fmla="*/ 92 h 288"/>
                    <a:gd name="T6" fmla="*/ 14 w 14"/>
                    <a:gd name="T7" fmla="*/ 0 h 288"/>
                    <a:gd name="T8" fmla="*/ 1 w 14"/>
                    <a:gd name="T9" fmla="*/ 1 h 288"/>
                    <a:gd name="T10" fmla="*/ 1 w 14"/>
                    <a:gd name="T11" fmla="*/ 1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" h="288">
                      <a:moveTo>
                        <a:pt x="1" y="1"/>
                      </a:moveTo>
                      <a:lnTo>
                        <a:pt x="0" y="288"/>
                      </a:lnTo>
                      <a:lnTo>
                        <a:pt x="11" y="92"/>
                      </a:lnTo>
                      <a:lnTo>
                        <a:pt x="14" y="0"/>
                      </a:lnTo>
                      <a:lnTo>
                        <a:pt x="1" y="1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02" name="Freeform 439"/>
                <p:cNvSpPr>
                  <a:spLocks/>
                </p:cNvSpPr>
                <p:nvPr/>
              </p:nvSpPr>
              <p:spPr bwMode="auto">
                <a:xfrm>
                  <a:off x="4856" y="4002"/>
                  <a:ext cx="7" cy="35"/>
                </a:xfrm>
                <a:custGeom>
                  <a:avLst/>
                  <a:gdLst>
                    <a:gd name="T0" fmla="*/ 0 w 16"/>
                    <a:gd name="T1" fmla="*/ 0 h 71"/>
                    <a:gd name="T2" fmla="*/ 3 w 16"/>
                    <a:gd name="T3" fmla="*/ 71 h 71"/>
                    <a:gd name="T4" fmla="*/ 15 w 16"/>
                    <a:gd name="T5" fmla="*/ 71 h 71"/>
                    <a:gd name="T6" fmla="*/ 15 w 16"/>
                    <a:gd name="T7" fmla="*/ 67 h 71"/>
                    <a:gd name="T8" fmla="*/ 15 w 16"/>
                    <a:gd name="T9" fmla="*/ 58 h 71"/>
                    <a:gd name="T10" fmla="*/ 15 w 16"/>
                    <a:gd name="T11" fmla="*/ 48 h 71"/>
                    <a:gd name="T12" fmla="*/ 16 w 16"/>
                    <a:gd name="T13" fmla="*/ 35 h 71"/>
                    <a:gd name="T14" fmla="*/ 16 w 16"/>
                    <a:gd name="T15" fmla="*/ 28 h 71"/>
                    <a:gd name="T16" fmla="*/ 16 w 16"/>
                    <a:gd name="T17" fmla="*/ 21 h 71"/>
                    <a:gd name="T18" fmla="*/ 16 w 16"/>
                    <a:gd name="T19" fmla="*/ 15 h 71"/>
                    <a:gd name="T20" fmla="*/ 16 w 16"/>
                    <a:gd name="T21" fmla="*/ 10 h 71"/>
                    <a:gd name="T22" fmla="*/ 16 w 16"/>
                    <a:gd name="T23" fmla="*/ 3 h 71"/>
                    <a:gd name="T24" fmla="*/ 16 w 16"/>
                    <a:gd name="T25" fmla="*/ 0 h 71"/>
                    <a:gd name="T26" fmla="*/ 11 w 16"/>
                    <a:gd name="T27" fmla="*/ 0 h 71"/>
                    <a:gd name="T28" fmla="*/ 6 w 16"/>
                    <a:gd name="T29" fmla="*/ 0 h 71"/>
                    <a:gd name="T30" fmla="*/ 1 w 16"/>
                    <a:gd name="T31" fmla="*/ 0 h 71"/>
                    <a:gd name="T32" fmla="*/ 0 w 16"/>
                    <a:gd name="T33" fmla="*/ 0 h 71"/>
                    <a:gd name="T34" fmla="*/ 0 w 16"/>
                    <a:gd name="T35" fmla="*/ 0 h 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6" h="71">
                      <a:moveTo>
                        <a:pt x="0" y="0"/>
                      </a:moveTo>
                      <a:lnTo>
                        <a:pt x="3" y="71"/>
                      </a:lnTo>
                      <a:lnTo>
                        <a:pt x="15" y="71"/>
                      </a:lnTo>
                      <a:lnTo>
                        <a:pt x="15" y="67"/>
                      </a:lnTo>
                      <a:lnTo>
                        <a:pt x="15" y="58"/>
                      </a:lnTo>
                      <a:lnTo>
                        <a:pt x="15" y="48"/>
                      </a:lnTo>
                      <a:lnTo>
                        <a:pt x="16" y="35"/>
                      </a:lnTo>
                      <a:lnTo>
                        <a:pt x="16" y="28"/>
                      </a:lnTo>
                      <a:lnTo>
                        <a:pt x="16" y="21"/>
                      </a:lnTo>
                      <a:lnTo>
                        <a:pt x="16" y="15"/>
                      </a:lnTo>
                      <a:lnTo>
                        <a:pt x="16" y="10"/>
                      </a:lnTo>
                      <a:lnTo>
                        <a:pt x="16" y="3"/>
                      </a:lnTo>
                      <a:lnTo>
                        <a:pt x="16" y="0"/>
                      </a:lnTo>
                      <a:lnTo>
                        <a:pt x="11" y="0"/>
                      </a:lnTo>
                      <a:lnTo>
                        <a:pt x="6" y="0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03" name="Freeform 440"/>
                <p:cNvSpPr>
                  <a:spLocks/>
                </p:cNvSpPr>
                <p:nvPr/>
              </p:nvSpPr>
              <p:spPr bwMode="auto">
                <a:xfrm>
                  <a:off x="5096" y="4002"/>
                  <a:ext cx="9" cy="162"/>
                </a:xfrm>
                <a:custGeom>
                  <a:avLst/>
                  <a:gdLst>
                    <a:gd name="T0" fmla="*/ 0 w 17"/>
                    <a:gd name="T1" fmla="*/ 0 h 325"/>
                    <a:gd name="T2" fmla="*/ 7 w 17"/>
                    <a:gd name="T3" fmla="*/ 323 h 325"/>
                    <a:gd name="T4" fmla="*/ 17 w 17"/>
                    <a:gd name="T5" fmla="*/ 325 h 325"/>
                    <a:gd name="T6" fmla="*/ 12 w 17"/>
                    <a:gd name="T7" fmla="*/ 4 h 325"/>
                    <a:gd name="T8" fmla="*/ 0 w 17"/>
                    <a:gd name="T9" fmla="*/ 0 h 325"/>
                    <a:gd name="T10" fmla="*/ 0 w 17"/>
                    <a:gd name="T11" fmla="*/ 0 h 3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" h="325">
                      <a:moveTo>
                        <a:pt x="0" y="0"/>
                      </a:moveTo>
                      <a:lnTo>
                        <a:pt x="7" y="323"/>
                      </a:lnTo>
                      <a:lnTo>
                        <a:pt x="17" y="325"/>
                      </a:lnTo>
                      <a:lnTo>
                        <a:pt x="12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04" name="Freeform 441"/>
                <p:cNvSpPr>
                  <a:spLocks/>
                </p:cNvSpPr>
                <p:nvPr/>
              </p:nvSpPr>
              <p:spPr bwMode="auto">
                <a:xfrm>
                  <a:off x="5116" y="4001"/>
                  <a:ext cx="10" cy="161"/>
                </a:xfrm>
                <a:custGeom>
                  <a:avLst/>
                  <a:gdLst>
                    <a:gd name="T0" fmla="*/ 0 w 19"/>
                    <a:gd name="T1" fmla="*/ 0 h 322"/>
                    <a:gd name="T2" fmla="*/ 8 w 19"/>
                    <a:gd name="T3" fmla="*/ 319 h 322"/>
                    <a:gd name="T4" fmla="*/ 19 w 19"/>
                    <a:gd name="T5" fmla="*/ 322 h 322"/>
                    <a:gd name="T6" fmla="*/ 13 w 19"/>
                    <a:gd name="T7" fmla="*/ 0 h 322"/>
                    <a:gd name="T8" fmla="*/ 0 w 19"/>
                    <a:gd name="T9" fmla="*/ 0 h 322"/>
                    <a:gd name="T10" fmla="*/ 0 w 19"/>
                    <a:gd name="T11" fmla="*/ 0 h 3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" h="322">
                      <a:moveTo>
                        <a:pt x="0" y="0"/>
                      </a:moveTo>
                      <a:lnTo>
                        <a:pt x="8" y="319"/>
                      </a:lnTo>
                      <a:lnTo>
                        <a:pt x="19" y="322"/>
                      </a:lnTo>
                      <a:lnTo>
                        <a:pt x="13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05" name="Freeform 442"/>
                <p:cNvSpPr>
                  <a:spLocks/>
                </p:cNvSpPr>
                <p:nvPr/>
              </p:nvSpPr>
              <p:spPr bwMode="auto">
                <a:xfrm>
                  <a:off x="5121" y="4011"/>
                  <a:ext cx="26" cy="77"/>
                </a:xfrm>
                <a:custGeom>
                  <a:avLst/>
                  <a:gdLst>
                    <a:gd name="T0" fmla="*/ 2 w 52"/>
                    <a:gd name="T1" fmla="*/ 12 h 154"/>
                    <a:gd name="T2" fmla="*/ 37 w 52"/>
                    <a:gd name="T3" fmla="*/ 9 h 154"/>
                    <a:gd name="T4" fmla="*/ 38 w 52"/>
                    <a:gd name="T5" fmla="*/ 153 h 154"/>
                    <a:gd name="T6" fmla="*/ 52 w 52"/>
                    <a:gd name="T7" fmla="*/ 154 h 154"/>
                    <a:gd name="T8" fmla="*/ 47 w 52"/>
                    <a:gd name="T9" fmla="*/ 3 h 154"/>
                    <a:gd name="T10" fmla="*/ 0 w 52"/>
                    <a:gd name="T11" fmla="*/ 0 h 154"/>
                    <a:gd name="T12" fmla="*/ 2 w 52"/>
                    <a:gd name="T13" fmla="*/ 12 h 154"/>
                    <a:gd name="T14" fmla="*/ 2 w 52"/>
                    <a:gd name="T15" fmla="*/ 12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2" h="154">
                      <a:moveTo>
                        <a:pt x="2" y="12"/>
                      </a:moveTo>
                      <a:lnTo>
                        <a:pt x="37" y="9"/>
                      </a:lnTo>
                      <a:lnTo>
                        <a:pt x="38" y="153"/>
                      </a:lnTo>
                      <a:lnTo>
                        <a:pt x="52" y="154"/>
                      </a:lnTo>
                      <a:lnTo>
                        <a:pt x="47" y="3"/>
                      </a:lnTo>
                      <a:lnTo>
                        <a:pt x="0" y="0"/>
                      </a:lnTo>
                      <a:lnTo>
                        <a:pt x="2" y="12"/>
                      </a:lnTo>
                      <a:lnTo>
                        <a:pt x="2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06" name="Freeform 443"/>
                <p:cNvSpPr>
                  <a:spLocks/>
                </p:cNvSpPr>
                <p:nvPr/>
              </p:nvSpPr>
              <p:spPr bwMode="auto">
                <a:xfrm>
                  <a:off x="5129" y="4003"/>
                  <a:ext cx="30" cy="85"/>
                </a:xfrm>
                <a:custGeom>
                  <a:avLst/>
                  <a:gdLst>
                    <a:gd name="T0" fmla="*/ 0 w 60"/>
                    <a:gd name="T1" fmla="*/ 7 h 170"/>
                    <a:gd name="T2" fmla="*/ 44 w 60"/>
                    <a:gd name="T3" fmla="*/ 9 h 170"/>
                    <a:gd name="T4" fmla="*/ 49 w 60"/>
                    <a:gd name="T5" fmla="*/ 168 h 170"/>
                    <a:gd name="T6" fmla="*/ 60 w 60"/>
                    <a:gd name="T7" fmla="*/ 170 h 170"/>
                    <a:gd name="T8" fmla="*/ 59 w 60"/>
                    <a:gd name="T9" fmla="*/ 0 h 170"/>
                    <a:gd name="T10" fmla="*/ 5 w 60"/>
                    <a:gd name="T11" fmla="*/ 0 h 170"/>
                    <a:gd name="T12" fmla="*/ 0 w 60"/>
                    <a:gd name="T13" fmla="*/ 7 h 170"/>
                    <a:gd name="T14" fmla="*/ 0 w 60"/>
                    <a:gd name="T15" fmla="*/ 7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0" h="170">
                      <a:moveTo>
                        <a:pt x="0" y="7"/>
                      </a:moveTo>
                      <a:lnTo>
                        <a:pt x="44" y="9"/>
                      </a:lnTo>
                      <a:lnTo>
                        <a:pt x="49" y="168"/>
                      </a:lnTo>
                      <a:lnTo>
                        <a:pt x="60" y="170"/>
                      </a:lnTo>
                      <a:lnTo>
                        <a:pt x="59" y="0"/>
                      </a:lnTo>
                      <a:lnTo>
                        <a:pt x="5" y="0"/>
                      </a:lnTo>
                      <a:lnTo>
                        <a:pt x="0" y="7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07" name="Freeform 444"/>
                <p:cNvSpPr>
                  <a:spLocks/>
                </p:cNvSpPr>
                <p:nvPr/>
              </p:nvSpPr>
              <p:spPr bwMode="auto">
                <a:xfrm>
                  <a:off x="4963" y="3997"/>
                  <a:ext cx="135" cy="8"/>
                </a:xfrm>
                <a:custGeom>
                  <a:avLst/>
                  <a:gdLst>
                    <a:gd name="T0" fmla="*/ 1 w 269"/>
                    <a:gd name="T1" fmla="*/ 13 h 17"/>
                    <a:gd name="T2" fmla="*/ 267 w 269"/>
                    <a:gd name="T3" fmla="*/ 17 h 17"/>
                    <a:gd name="T4" fmla="*/ 269 w 269"/>
                    <a:gd name="T5" fmla="*/ 1 h 17"/>
                    <a:gd name="T6" fmla="*/ 0 w 269"/>
                    <a:gd name="T7" fmla="*/ 0 h 17"/>
                    <a:gd name="T8" fmla="*/ 1 w 269"/>
                    <a:gd name="T9" fmla="*/ 13 h 17"/>
                    <a:gd name="T10" fmla="*/ 1 w 269"/>
                    <a:gd name="T11" fmla="*/ 13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69" h="17">
                      <a:moveTo>
                        <a:pt x="1" y="13"/>
                      </a:moveTo>
                      <a:lnTo>
                        <a:pt x="267" y="17"/>
                      </a:lnTo>
                      <a:lnTo>
                        <a:pt x="269" y="1"/>
                      </a:lnTo>
                      <a:lnTo>
                        <a:pt x="0" y="0"/>
                      </a:lnTo>
                      <a:lnTo>
                        <a:pt x="1" y="13"/>
                      </a:lnTo>
                      <a:lnTo>
                        <a:pt x="1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08" name="Freeform 445"/>
                <p:cNvSpPr>
                  <a:spLocks/>
                </p:cNvSpPr>
                <p:nvPr/>
              </p:nvSpPr>
              <p:spPr bwMode="auto">
                <a:xfrm>
                  <a:off x="4997" y="4039"/>
                  <a:ext cx="71" cy="126"/>
                </a:xfrm>
                <a:custGeom>
                  <a:avLst/>
                  <a:gdLst>
                    <a:gd name="T0" fmla="*/ 0 w 142"/>
                    <a:gd name="T1" fmla="*/ 80 h 254"/>
                    <a:gd name="T2" fmla="*/ 0 w 142"/>
                    <a:gd name="T3" fmla="*/ 0 h 254"/>
                    <a:gd name="T4" fmla="*/ 142 w 142"/>
                    <a:gd name="T5" fmla="*/ 0 h 254"/>
                    <a:gd name="T6" fmla="*/ 137 w 142"/>
                    <a:gd name="T7" fmla="*/ 253 h 254"/>
                    <a:gd name="T8" fmla="*/ 121 w 142"/>
                    <a:gd name="T9" fmla="*/ 254 h 254"/>
                    <a:gd name="T10" fmla="*/ 121 w 142"/>
                    <a:gd name="T11" fmla="*/ 14 h 254"/>
                    <a:gd name="T12" fmla="*/ 14 w 142"/>
                    <a:gd name="T13" fmla="*/ 14 h 254"/>
                    <a:gd name="T14" fmla="*/ 12 w 142"/>
                    <a:gd name="T15" fmla="*/ 71 h 254"/>
                    <a:gd name="T16" fmla="*/ 0 w 142"/>
                    <a:gd name="T17" fmla="*/ 80 h 254"/>
                    <a:gd name="T18" fmla="*/ 0 w 142"/>
                    <a:gd name="T19" fmla="*/ 80 h 2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2" h="254">
                      <a:moveTo>
                        <a:pt x="0" y="80"/>
                      </a:moveTo>
                      <a:lnTo>
                        <a:pt x="0" y="0"/>
                      </a:lnTo>
                      <a:lnTo>
                        <a:pt x="142" y="0"/>
                      </a:lnTo>
                      <a:lnTo>
                        <a:pt x="137" y="253"/>
                      </a:lnTo>
                      <a:lnTo>
                        <a:pt x="121" y="254"/>
                      </a:lnTo>
                      <a:lnTo>
                        <a:pt x="121" y="14"/>
                      </a:lnTo>
                      <a:lnTo>
                        <a:pt x="14" y="14"/>
                      </a:lnTo>
                      <a:lnTo>
                        <a:pt x="12" y="71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09" name="Freeform 446"/>
                <p:cNvSpPr>
                  <a:spLocks/>
                </p:cNvSpPr>
                <p:nvPr/>
              </p:nvSpPr>
              <p:spPr bwMode="auto">
                <a:xfrm>
                  <a:off x="4976" y="4023"/>
                  <a:ext cx="114" cy="139"/>
                </a:xfrm>
                <a:custGeom>
                  <a:avLst/>
                  <a:gdLst>
                    <a:gd name="T0" fmla="*/ 1 w 226"/>
                    <a:gd name="T1" fmla="*/ 132 h 277"/>
                    <a:gd name="T2" fmla="*/ 0 w 226"/>
                    <a:gd name="T3" fmla="*/ 1 h 277"/>
                    <a:gd name="T4" fmla="*/ 226 w 226"/>
                    <a:gd name="T5" fmla="*/ 0 h 277"/>
                    <a:gd name="T6" fmla="*/ 224 w 226"/>
                    <a:gd name="T7" fmla="*/ 277 h 277"/>
                    <a:gd name="T8" fmla="*/ 213 w 226"/>
                    <a:gd name="T9" fmla="*/ 277 h 277"/>
                    <a:gd name="T10" fmla="*/ 214 w 226"/>
                    <a:gd name="T11" fmla="*/ 10 h 277"/>
                    <a:gd name="T12" fmla="*/ 8 w 226"/>
                    <a:gd name="T13" fmla="*/ 12 h 277"/>
                    <a:gd name="T14" fmla="*/ 12 w 226"/>
                    <a:gd name="T15" fmla="*/ 137 h 277"/>
                    <a:gd name="T16" fmla="*/ 1 w 226"/>
                    <a:gd name="T17" fmla="*/ 132 h 277"/>
                    <a:gd name="T18" fmla="*/ 1 w 226"/>
                    <a:gd name="T19" fmla="*/ 132 h 2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26" h="277">
                      <a:moveTo>
                        <a:pt x="1" y="132"/>
                      </a:moveTo>
                      <a:lnTo>
                        <a:pt x="0" y="1"/>
                      </a:lnTo>
                      <a:lnTo>
                        <a:pt x="226" y="0"/>
                      </a:lnTo>
                      <a:lnTo>
                        <a:pt x="224" y="277"/>
                      </a:lnTo>
                      <a:lnTo>
                        <a:pt x="213" y="277"/>
                      </a:lnTo>
                      <a:lnTo>
                        <a:pt x="214" y="10"/>
                      </a:lnTo>
                      <a:lnTo>
                        <a:pt x="8" y="12"/>
                      </a:lnTo>
                      <a:lnTo>
                        <a:pt x="12" y="137"/>
                      </a:lnTo>
                      <a:lnTo>
                        <a:pt x="1" y="132"/>
                      </a:lnTo>
                      <a:lnTo>
                        <a:pt x="1" y="1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10" name="Freeform 447"/>
                <p:cNvSpPr>
                  <a:spLocks/>
                </p:cNvSpPr>
                <p:nvPr/>
              </p:nvSpPr>
              <p:spPr bwMode="auto">
                <a:xfrm>
                  <a:off x="4918" y="4159"/>
                  <a:ext cx="265" cy="8"/>
                </a:xfrm>
                <a:custGeom>
                  <a:avLst/>
                  <a:gdLst>
                    <a:gd name="T0" fmla="*/ 527 w 530"/>
                    <a:gd name="T1" fmla="*/ 0 h 14"/>
                    <a:gd name="T2" fmla="*/ 1 w 530"/>
                    <a:gd name="T3" fmla="*/ 7 h 14"/>
                    <a:gd name="T4" fmla="*/ 0 w 530"/>
                    <a:gd name="T5" fmla="*/ 14 h 14"/>
                    <a:gd name="T6" fmla="*/ 530 w 530"/>
                    <a:gd name="T7" fmla="*/ 11 h 14"/>
                    <a:gd name="T8" fmla="*/ 527 w 530"/>
                    <a:gd name="T9" fmla="*/ 0 h 14"/>
                    <a:gd name="T10" fmla="*/ 527 w 530"/>
                    <a:gd name="T11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30" h="14">
                      <a:moveTo>
                        <a:pt x="527" y="0"/>
                      </a:moveTo>
                      <a:lnTo>
                        <a:pt x="1" y="7"/>
                      </a:lnTo>
                      <a:lnTo>
                        <a:pt x="0" y="14"/>
                      </a:lnTo>
                      <a:lnTo>
                        <a:pt x="530" y="11"/>
                      </a:lnTo>
                      <a:lnTo>
                        <a:pt x="527" y="0"/>
                      </a:lnTo>
                      <a:lnTo>
                        <a:pt x="527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11" name="Freeform 448"/>
                <p:cNvSpPr>
                  <a:spLocks/>
                </p:cNvSpPr>
                <p:nvPr/>
              </p:nvSpPr>
              <p:spPr bwMode="auto">
                <a:xfrm>
                  <a:off x="4933" y="4176"/>
                  <a:ext cx="202" cy="6"/>
                </a:xfrm>
                <a:custGeom>
                  <a:avLst/>
                  <a:gdLst>
                    <a:gd name="T0" fmla="*/ 401 w 403"/>
                    <a:gd name="T1" fmla="*/ 2 h 13"/>
                    <a:gd name="T2" fmla="*/ 8 w 403"/>
                    <a:gd name="T3" fmla="*/ 0 h 13"/>
                    <a:gd name="T4" fmla="*/ 0 w 403"/>
                    <a:gd name="T5" fmla="*/ 12 h 13"/>
                    <a:gd name="T6" fmla="*/ 403 w 403"/>
                    <a:gd name="T7" fmla="*/ 13 h 13"/>
                    <a:gd name="T8" fmla="*/ 401 w 403"/>
                    <a:gd name="T9" fmla="*/ 2 h 13"/>
                    <a:gd name="T10" fmla="*/ 401 w 403"/>
                    <a:gd name="T11" fmla="*/ 2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03" h="13">
                      <a:moveTo>
                        <a:pt x="401" y="2"/>
                      </a:moveTo>
                      <a:lnTo>
                        <a:pt x="8" y="0"/>
                      </a:lnTo>
                      <a:lnTo>
                        <a:pt x="0" y="12"/>
                      </a:lnTo>
                      <a:lnTo>
                        <a:pt x="403" y="13"/>
                      </a:lnTo>
                      <a:lnTo>
                        <a:pt x="401" y="2"/>
                      </a:lnTo>
                      <a:lnTo>
                        <a:pt x="401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12" name="Freeform 449"/>
                <p:cNvSpPr>
                  <a:spLocks/>
                </p:cNvSpPr>
                <p:nvPr/>
              </p:nvSpPr>
              <p:spPr bwMode="auto">
                <a:xfrm>
                  <a:off x="4966" y="4189"/>
                  <a:ext cx="161" cy="6"/>
                </a:xfrm>
                <a:custGeom>
                  <a:avLst/>
                  <a:gdLst>
                    <a:gd name="T0" fmla="*/ 321 w 323"/>
                    <a:gd name="T1" fmla="*/ 1 h 11"/>
                    <a:gd name="T2" fmla="*/ 2 w 323"/>
                    <a:gd name="T3" fmla="*/ 0 h 11"/>
                    <a:gd name="T4" fmla="*/ 0 w 323"/>
                    <a:gd name="T5" fmla="*/ 11 h 11"/>
                    <a:gd name="T6" fmla="*/ 323 w 323"/>
                    <a:gd name="T7" fmla="*/ 11 h 11"/>
                    <a:gd name="T8" fmla="*/ 321 w 323"/>
                    <a:gd name="T9" fmla="*/ 1 h 11"/>
                    <a:gd name="T10" fmla="*/ 321 w 323"/>
                    <a:gd name="T11" fmla="*/ 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23" h="11">
                      <a:moveTo>
                        <a:pt x="321" y="1"/>
                      </a:moveTo>
                      <a:lnTo>
                        <a:pt x="2" y="0"/>
                      </a:lnTo>
                      <a:lnTo>
                        <a:pt x="0" y="11"/>
                      </a:lnTo>
                      <a:lnTo>
                        <a:pt x="323" y="11"/>
                      </a:lnTo>
                      <a:lnTo>
                        <a:pt x="321" y="1"/>
                      </a:lnTo>
                      <a:lnTo>
                        <a:pt x="321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13" name="Freeform 450"/>
                <p:cNvSpPr>
                  <a:spLocks/>
                </p:cNvSpPr>
                <p:nvPr/>
              </p:nvSpPr>
              <p:spPr bwMode="auto">
                <a:xfrm>
                  <a:off x="4928" y="4201"/>
                  <a:ext cx="206" cy="6"/>
                </a:xfrm>
                <a:custGeom>
                  <a:avLst/>
                  <a:gdLst>
                    <a:gd name="T0" fmla="*/ 411 w 411"/>
                    <a:gd name="T1" fmla="*/ 1 h 12"/>
                    <a:gd name="T2" fmla="*/ 0 w 411"/>
                    <a:gd name="T3" fmla="*/ 0 h 12"/>
                    <a:gd name="T4" fmla="*/ 7 w 411"/>
                    <a:gd name="T5" fmla="*/ 6 h 12"/>
                    <a:gd name="T6" fmla="*/ 407 w 411"/>
                    <a:gd name="T7" fmla="*/ 12 h 12"/>
                    <a:gd name="T8" fmla="*/ 411 w 411"/>
                    <a:gd name="T9" fmla="*/ 1 h 12"/>
                    <a:gd name="T10" fmla="*/ 411 w 411"/>
                    <a:gd name="T11" fmla="*/ 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11" h="12">
                      <a:moveTo>
                        <a:pt x="411" y="1"/>
                      </a:moveTo>
                      <a:lnTo>
                        <a:pt x="0" y="0"/>
                      </a:lnTo>
                      <a:lnTo>
                        <a:pt x="7" y="6"/>
                      </a:lnTo>
                      <a:lnTo>
                        <a:pt x="407" y="12"/>
                      </a:lnTo>
                      <a:lnTo>
                        <a:pt x="411" y="1"/>
                      </a:lnTo>
                      <a:lnTo>
                        <a:pt x="411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14" name="Freeform 451"/>
                <p:cNvSpPr>
                  <a:spLocks/>
                </p:cNvSpPr>
                <p:nvPr/>
              </p:nvSpPr>
              <p:spPr bwMode="auto">
                <a:xfrm>
                  <a:off x="5245" y="3994"/>
                  <a:ext cx="64" cy="102"/>
                </a:xfrm>
                <a:custGeom>
                  <a:avLst/>
                  <a:gdLst>
                    <a:gd name="T0" fmla="*/ 0 w 127"/>
                    <a:gd name="T1" fmla="*/ 14 h 204"/>
                    <a:gd name="T2" fmla="*/ 115 w 127"/>
                    <a:gd name="T3" fmla="*/ 11 h 204"/>
                    <a:gd name="T4" fmla="*/ 118 w 127"/>
                    <a:gd name="T5" fmla="*/ 192 h 204"/>
                    <a:gd name="T6" fmla="*/ 27 w 127"/>
                    <a:gd name="T7" fmla="*/ 195 h 204"/>
                    <a:gd name="T8" fmla="*/ 24 w 127"/>
                    <a:gd name="T9" fmla="*/ 204 h 204"/>
                    <a:gd name="T10" fmla="*/ 127 w 127"/>
                    <a:gd name="T11" fmla="*/ 204 h 204"/>
                    <a:gd name="T12" fmla="*/ 124 w 127"/>
                    <a:gd name="T13" fmla="*/ 0 h 204"/>
                    <a:gd name="T14" fmla="*/ 12 w 127"/>
                    <a:gd name="T15" fmla="*/ 0 h 204"/>
                    <a:gd name="T16" fmla="*/ 0 w 127"/>
                    <a:gd name="T17" fmla="*/ 14 h 204"/>
                    <a:gd name="T18" fmla="*/ 0 w 127"/>
                    <a:gd name="T19" fmla="*/ 14 h 2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7" h="204">
                      <a:moveTo>
                        <a:pt x="0" y="14"/>
                      </a:moveTo>
                      <a:lnTo>
                        <a:pt x="115" y="11"/>
                      </a:lnTo>
                      <a:lnTo>
                        <a:pt x="118" y="192"/>
                      </a:lnTo>
                      <a:lnTo>
                        <a:pt x="27" y="195"/>
                      </a:lnTo>
                      <a:lnTo>
                        <a:pt x="24" y="204"/>
                      </a:lnTo>
                      <a:lnTo>
                        <a:pt x="127" y="204"/>
                      </a:lnTo>
                      <a:lnTo>
                        <a:pt x="124" y="0"/>
                      </a:lnTo>
                      <a:lnTo>
                        <a:pt x="12" y="0"/>
                      </a:lnTo>
                      <a:lnTo>
                        <a:pt x="0" y="14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15" name="Freeform 452"/>
                <p:cNvSpPr>
                  <a:spLocks/>
                </p:cNvSpPr>
                <p:nvPr/>
              </p:nvSpPr>
              <p:spPr bwMode="auto">
                <a:xfrm>
                  <a:off x="5340" y="3996"/>
                  <a:ext cx="12" cy="100"/>
                </a:xfrm>
                <a:custGeom>
                  <a:avLst/>
                  <a:gdLst>
                    <a:gd name="T0" fmla="*/ 0 w 23"/>
                    <a:gd name="T1" fmla="*/ 0 h 202"/>
                    <a:gd name="T2" fmla="*/ 4 w 23"/>
                    <a:gd name="T3" fmla="*/ 202 h 202"/>
                    <a:gd name="T4" fmla="*/ 23 w 23"/>
                    <a:gd name="T5" fmla="*/ 198 h 202"/>
                    <a:gd name="T6" fmla="*/ 8 w 23"/>
                    <a:gd name="T7" fmla="*/ 4 h 202"/>
                    <a:gd name="T8" fmla="*/ 0 w 23"/>
                    <a:gd name="T9" fmla="*/ 0 h 202"/>
                    <a:gd name="T10" fmla="*/ 0 w 23"/>
                    <a:gd name="T11" fmla="*/ 0 h 2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3" h="202">
                      <a:moveTo>
                        <a:pt x="0" y="0"/>
                      </a:moveTo>
                      <a:lnTo>
                        <a:pt x="4" y="202"/>
                      </a:lnTo>
                      <a:lnTo>
                        <a:pt x="23" y="198"/>
                      </a:lnTo>
                      <a:lnTo>
                        <a:pt x="8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16" name="Freeform 453"/>
                <p:cNvSpPr>
                  <a:spLocks/>
                </p:cNvSpPr>
                <p:nvPr/>
              </p:nvSpPr>
              <p:spPr bwMode="auto">
                <a:xfrm>
                  <a:off x="5340" y="3994"/>
                  <a:ext cx="72" cy="8"/>
                </a:xfrm>
                <a:custGeom>
                  <a:avLst/>
                  <a:gdLst>
                    <a:gd name="T0" fmla="*/ 0 w 144"/>
                    <a:gd name="T1" fmla="*/ 2 h 14"/>
                    <a:gd name="T2" fmla="*/ 137 w 144"/>
                    <a:gd name="T3" fmla="*/ 0 h 14"/>
                    <a:gd name="T4" fmla="*/ 144 w 144"/>
                    <a:gd name="T5" fmla="*/ 14 h 14"/>
                    <a:gd name="T6" fmla="*/ 4 w 144"/>
                    <a:gd name="T7" fmla="*/ 12 h 14"/>
                    <a:gd name="T8" fmla="*/ 0 w 144"/>
                    <a:gd name="T9" fmla="*/ 2 h 14"/>
                    <a:gd name="T10" fmla="*/ 0 w 144"/>
                    <a:gd name="T11" fmla="*/ 2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4" h="14">
                      <a:moveTo>
                        <a:pt x="0" y="2"/>
                      </a:moveTo>
                      <a:lnTo>
                        <a:pt x="137" y="0"/>
                      </a:lnTo>
                      <a:lnTo>
                        <a:pt x="144" y="14"/>
                      </a:lnTo>
                      <a:lnTo>
                        <a:pt x="4" y="12"/>
                      </a:lnTo>
                      <a:lnTo>
                        <a:pt x="0" y="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17" name="Freeform 454"/>
                <p:cNvSpPr>
                  <a:spLocks/>
                </p:cNvSpPr>
                <p:nvPr/>
              </p:nvSpPr>
              <p:spPr bwMode="auto">
                <a:xfrm>
                  <a:off x="5343" y="4017"/>
                  <a:ext cx="68" cy="80"/>
                </a:xfrm>
                <a:custGeom>
                  <a:avLst/>
                  <a:gdLst>
                    <a:gd name="T0" fmla="*/ 119 w 134"/>
                    <a:gd name="T1" fmla="*/ 0 h 159"/>
                    <a:gd name="T2" fmla="*/ 116 w 134"/>
                    <a:gd name="T3" fmla="*/ 148 h 159"/>
                    <a:gd name="T4" fmla="*/ 0 w 134"/>
                    <a:gd name="T5" fmla="*/ 148 h 159"/>
                    <a:gd name="T6" fmla="*/ 0 w 134"/>
                    <a:gd name="T7" fmla="*/ 159 h 159"/>
                    <a:gd name="T8" fmla="*/ 134 w 134"/>
                    <a:gd name="T9" fmla="*/ 155 h 159"/>
                    <a:gd name="T10" fmla="*/ 128 w 134"/>
                    <a:gd name="T11" fmla="*/ 5 h 159"/>
                    <a:gd name="T12" fmla="*/ 119 w 134"/>
                    <a:gd name="T13" fmla="*/ 0 h 159"/>
                    <a:gd name="T14" fmla="*/ 119 w 134"/>
                    <a:gd name="T15" fmla="*/ 0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34" h="159">
                      <a:moveTo>
                        <a:pt x="119" y="0"/>
                      </a:moveTo>
                      <a:lnTo>
                        <a:pt x="116" y="148"/>
                      </a:lnTo>
                      <a:lnTo>
                        <a:pt x="0" y="148"/>
                      </a:lnTo>
                      <a:lnTo>
                        <a:pt x="0" y="159"/>
                      </a:lnTo>
                      <a:lnTo>
                        <a:pt x="134" y="155"/>
                      </a:lnTo>
                      <a:lnTo>
                        <a:pt x="128" y="5"/>
                      </a:lnTo>
                      <a:lnTo>
                        <a:pt x="119" y="0"/>
                      </a:lnTo>
                      <a:lnTo>
                        <a:pt x="11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18" name="Freeform 455"/>
                <p:cNvSpPr>
                  <a:spLocks/>
                </p:cNvSpPr>
                <p:nvPr/>
              </p:nvSpPr>
              <p:spPr bwMode="auto">
                <a:xfrm>
                  <a:off x="5446" y="4031"/>
                  <a:ext cx="17" cy="127"/>
                </a:xfrm>
                <a:custGeom>
                  <a:avLst/>
                  <a:gdLst>
                    <a:gd name="T0" fmla="*/ 0 w 35"/>
                    <a:gd name="T1" fmla="*/ 0 h 252"/>
                    <a:gd name="T2" fmla="*/ 13 w 35"/>
                    <a:gd name="T3" fmla="*/ 252 h 252"/>
                    <a:gd name="T4" fmla="*/ 35 w 35"/>
                    <a:gd name="T5" fmla="*/ 252 h 252"/>
                    <a:gd name="T6" fmla="*/ 15 w 35"/>
                    <a:gd name="T7" fmla="*/ 6 h 252"/>
                    <a:gd name="T8" fmla="*/ 0 w 35"/>
                    <a:gd name="T9" fmla="*/ 0 h 252"/>
                    <a:gd name="T10" fmla="*/ 0 w 35"/>
                    <a:gd name="T11" fmla="*/ 0 h 2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5" h="252">
                      <a:moveTo>
                        <a:pt x="0" y="0"/>
                      </a:moveTo>
                      <a:lnTo>
                        <a:pt x="13" y="252"/>
                      </a:lnTo>
                      <a:lnTo>
                        <a:pt x="35" y="252"/>
                      </a:lnTo>
                      <a:lnTo>
                        <a:pt x="15" y="6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19" name="Freeform 456"/>
                <p:cNvSpPr>
                  <a:spLocks/>
                </p:cNvSpPr>
                <p:nvPr/>
              </p:nvSpPr>
              <p:spPr bwMode="auto">
                <a:xfrm>
                  <a:off x="5477" y="4044"/>
                  <a:ext cx="14" cy="114"/>
                </a:xfrm>
                <a:custGeom>
                  <a:avLst/>
                  <a:gdLst>
                    <a:gd name="T0" fmla="*/ 0 w 29"/>
                    <a:gd name="T1" fmla="*/ 1 h 228"/>
                    <a:gd name="T2" fmla="*/ 12 w 29"/>
                    <a:gd name="T3" fmla="*/ 228 h 228"/>
                    <a:gd name="T4" fmla="*/ 29 w 29"/>
                    <a:gd name="T5" fmla="*/ 225 h 228"/>
                    <a:gd name="T6" fmla="*/ 18 w 29"/>
                    <a:gd name="T7" fmla="*/ 0 h 228"/>
                    <a:gd name="T8" fmla="*/ 0 w 29"/>
                    <a:gd name="T9" fmla="*/ 1 h 228"/>
                    <a:gd name="T10" fmla="*/ 0 w 29"/>
                    <a:gd name="T11" fmla="*/ 1 h 2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9" h="228">
                      <a:moveTo>
                        <a:pt x="0" y="1"/>
                      </a:moveTo>
                      <a:lnTo>
                        <a:pt x="12" y="228"/>
                      </a:lnTo>
                      <a:lnTo>
                        <a:pt x="29" y="225"/>
                      </a:lnTo>
                      <a:lnTo>
                        <a:pt x="18" y="0"/>
                      </a:lnTo>
                      <a:lnTo>
                        <a:pt x="0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0" name="Freeform 457"/>
                <p:cNvSpPr>
                  <a:spLocks/>
                </p:cNvSpPr>
                <p:nvPr/>
              </p:nvSpPr>
              <p:spPr bwMode="auto">
                <a:xfrm>
                  <a:off x="5340" y="4099"/>
                  <a:ext cx="85" cy="8"/>
                </a:xfrm>
                <a:custGeom>
                  <a:avLst/>
                  <a:gdLst>
                    <a:gd name="T0" fmla="*/ 165 w 169"/>
                    <a:gd name="T1" fmla="*/ 0 h 17"/>
                    <a:gd name="T2" fmla="*/ 4 w 169"/>
                    <a:gd name="T3" fmla="*/ 4 h 17"/>
                    <a:gd name="T4" fmla="*/ 0 w 169"/>
                    <a:gd name="T5" fmla="*/ 17 h 17"/>
                    <a:gd name="T6" fmla="*/ 169 w 169"/>
                    <a:gd name="T7" fmla="*/ 16 h 17"/>
                    <a:gd name="T8" fmla="*/ 165 w 169"/>
                    <a:gd name="T9" fmla="*/ 0 h 17"/>
                    <a:gd name="T10" fmla="*/ 165 w 169"/>
                    <a:gd name="T11" fmla="*/ 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9" h="17">
                      <a:moveTo>
                        <a:pt x="165" y="0"/>
                      </a:moveTo>
                      <a:lnTo>
                        <a:pt x="4" y="4"/>
                      </a:lnTo>
                      <a:lnTo>
                        <a:pt x="0" y="17"/>
                      </a:lnTo>
                      <a:lnTo>
                        <a:pt x="169" y="16"/>
                      </a:lnTo>
                      <a:lnTo>
                        <a:pt x="165" y="0"/>
                      </a:lnTo>
                      <a:lnTo>
                        <a:pt x="16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1" name="Freeform 458"/>
                <p:cNvSpPr>
                  <a:spLocks/>
                </p:cNvSpPr>
                <p:nvPr/>
              </p:nvSpPr>
              <p:spPr bwMode="auto">
                <a:xfrm>
                  <a:off x="5257" y="4101"/>
                  <a:ext cx="55" cy="8"/>
                </a:xfrm>
                <a:custGeom>
                  <a:avLst/>
                  <a:gdLst>
                    <a:gd name="T0" fmla="*/ 105 w 111"/>
                    <a:gd name="T1" fmla="*/ 0 h 16"/>
                    <a:gd name="T2" fmla="*/ 0 w 111"/>
                    <a:gd name="T3" fmla="*/ 0 h 16"/>
                    <a:gd name="T4" fmla="*/ 2 w 111"/>
                    <a:gd name="T5" fmla="*/ 16 h 16"/>
                    <a:gd name="T6" fmla="*/ 111 w 111"/>
                    <a:gd name="T7" fmla="*/ 14 h 16"/>
                    <a:gd name="T8" fmla="*/ 105 w 111"/>
                    <a:gd name="T9" fmla="*/ 0 h 16"/>
                    <a:gd name="T10" fmla="*/ 105 w 111"/>
                    <a:gd name="T11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1" h="16">
                      <a:moveTo>
                        <a:pt x="105" y="0"/>
                      </a:moveTo>
                      <a:lnTo>
                        <a:pt x="0" y="0"/>
                      </a:lnTo>
                      <a:lnTo>
                        <a:pt x="2" y="16"/>
                      </a:lnTo>
                      <a:lnTo>
                        <a:pt x="111" y="14"/>
                      </a:lnTo>
                      <a:lnTo>
                        <a:pt x="105" y="0"/>
                      </a:lnTo>
                      <a:lnTo>
                        <a:pt x="10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2" name="Freeform 459"/>
                <p:cNvSpPr>
                  <a:spLocks/>
                </p:cNvSpPr>
                <p:nvPr/>
              </p:nvSpPr>
              <p:spPr bwMode="auto">
                <a:xfrm>
                  <a:off x="5223" y="3976"/>
                  <a:ext cx="185" cy="12"/>
                </a:xfrm>
                <a:custGeom>
                  <a:avLst/>
                  <a:gdLst>
                    <a:gd name="T0" fmla="*/ 364 w 370"/>
                    <a:gd name="T1" fmla="*/ 24 h 24"/>
                    <a:gd name="T2" fmla="*/ 3 w 370"/>
                    <a:gd name="T3" fmla="*/ 24 h 24"/>
                    <a:gd name="T4" fmla="*/ 0 w 370"/>
                    <a:gd name="T5" fmla="*/ 0 h 24"/>
                    <a:gd name="T6" fmla="*/ 370 w 370"/>
                    <a:gd name="T7" fmla="*/ 9 h 24"/>
                    <a:gd name="T8" fmla="*/ 364 w 370"/>
                    <a:gd name="T9" fmla="*/ 24 h 24"/>
                    <a:gd name="T10" fmla="*/ 364 w 370"/>
                    <a:gd name="T11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70" h="24">
                      <a:moveTo>
                        <a:pt x="364" y="24"/>
                      </a:moveTo>
                      <a:lnTo>
                        <a:pt x="3" y="24"/>
                      </a:lnTo>
                      <a:lnTo>
                        <a:pt x="0" y="0"/>
                      </a:lnTo>
                      <a:lnTo>
                        <a:pt x="370" y="9"/>
                      </a:lnTo>
                      <a:lnTo>
                        <a:pt x="364" y="24"/>
                      </a:lnTo>
                      <a:lnTo>
                        <a:pt x="364" y="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3" name="Freeform 460"/>
                <p:cNvSpPr>
                  <a:spLocks/>
                </p:cNvSpPr>
                <p:nvPr/>
              </p:nvSpPr>
              <p:spPr bwMode="auto">
                <a:xfrm>
                  <a:off x="5228" y="3925"/>
                  <a:ext cx="210" cy="13"/>
                </a:xfrm>
                <a:custGeom>
                  <a:avLst/>
                  <a:gdLst>
                    <a:gd name="T0" fmla="*/ 386 w 420"/>
                    <a:gd name="T1" fmla="*/ 26 h 26"/>
                    <a:gd name="T2" fmla="*/ 0 w 420"/>
                    <a:gd name="T3" fmla="*/ 23 h 26"/>
                    <a:gd name="T4" fmla="*/ 4 w 420"/>
                    <a:gd name="T5" fmla="*/ 9 h 26"/>
                    <a:gd name="T6" fmla="*/ 420 w 420"/>
                    <a:gd name="T7" fmla="*/ 0 h 26"/>
                    <a:gd name="T8" fmla="*/ 386 w 420"/>
                    <a:gd name="T9" fmla="*/ 26 h 26"/>
                    <a:gd name="T10" fmla="*/ 386 w 420"/>
                    <a:gd name="T11" fmla="*/ 26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20" h="26">
                      <a:moveTo>
                        <a:pt x="386" y="26"/>
                      </a:moveTo>
                      <a:lnTo>
                        <a:pt x="0" y="23"/>
                      </a:lnTo>
                      <a:lnTo>
                        <a:pt x="4" y="9"/>
                      </a:lnTo>
                      <a:lnTo>
                        <a:pt x="420" y="0"/>
                      </a:lnTo>
                      <a:lnTo>
                        <a:pt x="386" y="26"/>
                      </a:lnTo>
                      <a:lnTo>
                        <a:pt x="386" y="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4" name="Freeform 461"/>
                <p:cNvSpPr>
                  <a:spLocks/>
                </p:cNvSpPr>
                <p:nvPr/>
              </p:nvSpPr>
              <p:spPr bwMode="auto">
                <a:xfrm>
                  <a:off x="5237" y="3950"/>
                  <a:ext cx="173" cy="6"/>
                </a:xfrm>
                <a:custGeom>
                  <a:avLst/>
                  <a:gdLst>
                    <a:gd name="T0" fmla="*/ 346 w 346"/>
                    <a:gd name="T1" fmla="*/ 0 h 12"/>
                    <a:gd name="T2" fmla="*/ 0 w 346"/>
                    <a:gd name="T3" fmla="*/ 1 h 12"/>
                    <a:gd name="T4" fmla="*/ 0 w 346"/>
                    <a:gd name="T5" fmla="*/ 12 h 12"/>
                    <a:gd name="T6" fmla="*/ 340 w 346"/>
                    <a:gd name="T7" fmla="*/ 11 h 12"/>
                    <a:gd name="T8" fmla="*/ 346 w 346"/>
                    <a:gd name="T9" fmla="*/ 0 h 12"/>
                    <a:gd name="T10" fmla="*/ 346 w 346"/>
                    <a:gd name="T11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46" h="12">
                      <a:moveTo>
                        <a:pt x="346" y="0"/>
                      </a:moveTo>
                      <a:lnTo>
                        <a:pt x="0" y="1"/>
                      </a:lnTo>
                      <a:lnTo>
                        <a:pt x="0" y="12"/>
                      </a:lnTo>
                      <a:lnTo>
                        <a:pt x="340" y="11"/>
                      </a:lnTo>
                      <a:lnTo>
                        <a:pt x="346" y="0"/>
                      </a:lnTo>
                      <a:lnTo>
                        <a:pt x="34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5" name="Freeform 462"/>
                <p:cNvSpPr>
                  <a:spLocks/>
                </p:cNvSpPr>
                <p:nvPr/>
              </p:nvSpPr>
              <p:spPr bwMode="auto">
                <a:xfrm>
                  <a:off x="5537" y="4058"/>
                  <a:ext cx="73" cy="47"/>
                </a:xfrm>
                <a:custGeom>
                  <a:avLst/>
                  <a:gdLst>
                    <a:gd name="T0" fmla="*/ 0 w 144"/>
                    <a:gd name="T1" fmla="*/ 0 h 95"/>
                    <a:gd name="T2" fmla="*/ 8 w 144"/>
                    <a:gd name="T3" fmla="*/ 95 h 95"/>
                    <a:gd name="T4" fmla="*/ 144 w 144"/>
                    <a:gd name="T5" fmla="*/ 90 h 95"/>
                    <a:gd name="T6" fmla="*/ 143 w 144"/>
                    <a:gd name="T7" fmla="*/ 86 h 95"/>
                    <a:gd name="T8" fmla="*/ 143 w 144"/>
                    <a:gd name="T9" fmla="*/ 79 h 95"/>
                    <a:gd name="T10" fmla="*/ 143 w 144"/>
                    <a:gd name="T11" fmla="*/ 69 h 95"/>
                    <a:gd name="T12" fmla="*/ 143 w 144"/>
                    <a:gd name="T13" fmla="*/ 58 h 95"/>
                    <a:gd name="T14" fmla="*/ 143 w 144"/>
                    <a:gd name="T15" fmla="*/ 45 h 95"/>
                    <a:gd name="T16" fmla="*/ 143 w 144"/>
                    <a:gd name="T17" fmla="*/ 35 h 95"/>
                    <a:gd name="T18" fmla="*/ 143 w 144"/>
                    <a:gd name="T19" fmla="*/ 27 h 95"/>
                    <a:gd name="T20" fmla="*/ 143 w 144"/>
                    <a:gd name="T21" fmla="*/ 24 h 95"/>
                    <a:gd name="T22" fmla="*/ 138 w 144"/>
                    <a:gd name="T23" fmla="*/ 21 h 95"/>
                    <a:gd name="T24" fmla="*/ 137 w 144"/>
                    <a:gd name="T25" fmla="*/ 20 h 95"/>
                    <a:gd name="T26" fmla="*/ 132 w 144"/>
                    <a:gd name="T27" fmla="*/ 20 h 95"/>
                    <a:gd name="T28" fmla="*/ 132 w 144"/>
                    <a:gd name="T29" fmla="*/ 20 h 95"/>
                    <a:gd name="T30" fmla="*/ 132 w 144"/>
                    <a:gd name="T31" fmla="*/ 79 h 95"/>
                    <a:gd name="T32" fmla="*/ 23 w 144"/>
                    <a:gd name="T33" fmla="*/ 80 h 95"/>
                    <a:gd name="T34" fmla="*/ 22 w 144"/>
                    <a:gd name="T35" fmla="*/ 6 h 95"/>
                    <a:gd name="T36" fmla="*/ 0 w 144"/>
                    <a:gd name="T37" fmla="*/ 0 h 95"/>
                    <a:gd name="T38" fmla="*/ 0 w 144"/>
                    <a:gd name="T39" fmla="*/ 0 h 9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44" h="95">
                      <a:moveTo>
                        <a:pt x="0" y="0"/>
                      </a:moveTo>
                      <a:lnTo>
                        <a:pt x="8" y="95"/>
                      </a:lnTo>
                      <a:lnTo>
                        <a:pt x="144" y="90"/>
                      </a:lnTo>
                      <a:lnTo>
                        <a:pt x="143" y="86"/>
                      </a:lnTo>
                      <a:lnTo>
                        <a:pt x="143" y="79"/>
                      </a:lnTo>
                      <a:lnTo>
                        <a:pt x="143" y="69"/>
                      </a:lnTo>
                      <a:lnTo>
                        <a:pt x="143" y="58"/>
                      </a:lnTo>
                      <a:lnTo>
                        <a:pt x="143" y="45"/>
                      </a:lnTo>
                      <a:lnTo>
                        <a:pt x="143" y="35"/>
                      </a:lnTo>
                      <a:lnTo>
                        <a:pt x="143" y="27"/>
                      </a:lnTo>
                      <a:lnTo>
                        <a:pt x="143" y="24"/>
                      </a:lnTo>
                      <a:lnTo>
                        <a:pt x="138" y="21"/>
                      </a:lnTo>
                      <a:lnTo>
                        <a:pt x="137" y="20"/>
                      </a:lnTo>
                      <a:lnTo>
                        <a:pt x="132" y="20"/>
                      </a:lnTo>
                      <a:lnTo>
                        <a:pt x="132" y="20"/>
                      </a:lnTo>
                      <a:lnTo>
                        <a:pt x="132" y="79"/>
                      </a:lnTo>
                      <a:lnTo>
                        <a:pt x="23" y="80"/>
                      </a:lnTo>
                      <a:lnTo>
                        <a:pt x="22" y="6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6" name="Freeform 463"/>
                <p:cNvSpPr>
                  <a:spLocks/>
                </p:cNvSpPr>
                <p:nvPr/>
              </p:nvSpPr>
              <p:spPr bwMode="auto">
                <a:xfrm>
                  <a:off x="4744" y="3997"/>
                  <a:ext cx="65" cy="40"/>
                </a:xfrm>
                <a:custGeom>
                  <a:avLst/>
                  <a:gdLst>
                    <a:gd name="T0" fmla="*/ 11 w 131"/>
                    <a:gd name="T1" fmla="*/ 70 h 81"/>
                    <a:gd name="T2" fmla="*/ 16 w 131"/>
                    <a:gd name="T3" fmla="*/ 14 h 81"/>
                    <a:gd name="T4" fmla="*/ 119 w 131"/>
                    <a:gd name="T5" fmla="*/ 17 h 81"/>
                    <a:gd name="T6" fmla="*/ 120 w 131"/>
                    <a:gd name="T7" fmla="*/ 81 h 81"/>
                    <a:gd name="T8" fmla="*/ 131 w 131"/>
                    <a:gd name="T9" fmla="*/ 64 h 81"/>
                    <a:gd name="T10" fmla="*/ 131 w 131"/>
                    <a:gd name="T11" fmla="*/ 0 h 81"/>
                    <a:gd name="T12" fmla="*/ 0 w 131"/>
                    <a:gd name="T13" fmla="*/ 0 h 81"/>
                    <a:gd name="T14" fmla="*/ 1 w 131"/>
                    <a:gd name="T15" fmla="*/ 75 h 81"/>
                    <a:gd name="T16" fmla="*/ 11 w 131"/>
                    <a:gd name="T17" fmla="*/ 70 h 81"/>
                    <a:gd name="T18" fmla="*/ 11 w 131"/>
                    <a:gd name="T19" fmla="*/ 70 h 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1" h="81">
                      <a:moveTo>
                        <a:pt x="11" y="70"/>
                      </a:moveTo>
                      <a:lnTo>
                        <a:pt x="16" y="14"/>
                      </a:lnTo>
                      <a:lnTo>
                        <a:pt x="119" y="17"/>
                      </a:lnTo>
                      <a:lnTo>
                        <a:pt x="120" y="81"/>
                      </a:lnTo>
                      <a:lnTo>
                        <a:pt x="131" y="64"/>
                      </a:lnTo>
                      <a:lnTo>
                        <a:pt x="131" y="0"/>
                      </a:lnTo>
                      <a:lnTo>
                        <a:pt x="0" y="0"/>
                      </a:lnTo>
                      <a:lnTo>
                        <a:pt x="1" y="75"/>
                      </a:lnTo>
                      <a:lnTo>
                        <a:pt x="11" y="70"/>
                      </a:lnTo>
                      <a:lnTo>
                        <a:pt x="11" y="7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7" name="Freeform 464"/>
                <p:cNvSpPr>
                  <a:spLocks/>
                </p:cNvSpPr>
                <p:nvPr/>
              </p:nvSpPr>
              <p:spPr bwMode="auto">
                <a:xfrm>
                  <a:off x="4643" y="4102"/>
                  <a:ext cx="76" cy="6"/>
                </a:xfrm>
                <a:custGeom>
                  <a:avLst/>
                  <a:gdLst>
                    <a:gd name="T0" fmla="*/ 4 w 153"/>
                    <a:gd name="T1" fmla="*/ 10 h 12"/>
                    <a:gd name="T2" fmla="*/ 153 w 153"/>
                    <a:gd name="T3" fmla="*/ 12 h 12"/>
                    <a:gd name="T4" fmla="*/ 153 w 153"/>
                    <a:gd name="T5" fmla="*/ 1 h 12"/>
                    <a:gd name="T6" fmla="*/ 0 w 153"/>
                    <a:gd name="T7" fmla="*/ 0 h 12"/>
                    <a:gd name="T8" fmla="*/ 4 w 153"/>
                    <a:gd name="T9" fmla="*/ 10 h 12"/>
                    <a:gd name="T10" fmla="*/ 4 w 153"/>
                    <a:gd name="T11" fmla="*/ 1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53" h="12">
                      <a:moveTo>
                        <a:pt x="4" y="10"/>
                      </a:moveTo>
                      <a:lnTo>
                        <a:pt x="153" y="12"/>
                      </a:lnTo>
                      <a:lnTo>
                        <a:pt x="153" y="1"/>
                      </a:lnTo>
                      <a:lnTo>
                        <a:pt x="0" y="0"/>
                      </a:lnTo>
                      <a:lnTo>
                        <a:pt x="4" y="10"/>
                      </a:lnTo>
                      <a:lnTo>
                        <a:pt x="4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8" name="Freeform 465"/>
                <p:cNvSpPr>
                  <a:spLocks/>
                </p:cNvSpPr>
                <p:nvPr/>
              </p:nvSpPr>
              <p:spPr bwMode="auto">
                <a:xfrm>
                  <a:off x="4646" y="4000"/>
                  <a:ext cx="73" cy="93"/>
                </a:xfrm>
                <a:custGeom>
                  <a:avLst/>
                  <a:gdLst>
                    <a:gd name="T0" fmla="*/ 140 w 146"/>
                    <a:gd name="T1" fmla="*/ 186 h 186"/>
                    <a:gd name="T2" fmla="*/ 7 w 146"/>
                    <a:gd name="T3" fmla="*/ 186 h 186"/>
                    <a:gd name="T4" fmla="*/ 0 w 146"/>
                    <a:gd name="T5" fmla="*/ 0 h 186"/>
                    <a:gd name="T6" fmla="*/ 146 w 146"/>
                    <a:gd name="T7" fmla="*/ 1 h 186"/>
                    <a:gd name="T8" fmla="*/ 140 w 146"/>
                    <a:gd name="T9" fmla="*/ 161 h 186"/>
                    <a:gd name="T10" fmla="*/ 130 w 146"/>
                    <a:gd name="T11" fmla="*/ 158 h 186"/>
                    <a:gd name="T12" fmla="*/ 128 w 146"/>
                    <a:gd name="T13" fmla="*/ 14 h 186"/>
                    <a:gd name="T14" fmla="*/ 16 w 146"/>
                    <a:gd name="T15" fmla="*/ 18 h 186"/>
                    <a:gd name="T16" fmla="*/ 16 w 146"/>
                    <a:gd name="T17" fmla="*/ 176 h 186"/>
                    <a:gd name="T18" fmla="*/ 144 w 146"/>
                    <a:gd name="T19" fmla="*/ 176 h 186"/>
                    <a:gd name="T20" fmla="*/ 140 w 146"/>
                    <a:gd name="T21" fmla="*/ 186 h 186"/>
                    <a:gd name="T22" fmla="*/ 140 w 146"/>
                    <a:gd name="T23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46" h="186">
                      <a:moveTo>
                        <a:pt x="140" y="186"/>
                      </a:moveTo>
                      <a:lnTo>
                        <a:pt x="7" y="186"/>
                      </a:lnTo>
                      <a:lnTo>
                        <a:pt x="0" y="0"/>
                      </a:lnTo>
                      <a:lnTo>
                        <a:pt x="146" y="1"/>
                      </a:lnTo>
                      <a:lnTo>
                        <a:pt x="140" y="161"/>
                      </a:lnTo>
                      <a:lnTo>
                        <a:pt x="130" y="158"/>
                      </a:lnTo>
                      <a:lnTo>
                        <a:pt x="128" y="14"/>
                      </a:lnTo>
                      <a:lnTo>
                        <a:pt x="16" y="18"/>
                      </a:lnTo>
                      <a:lnTo>
                        <a:pt x="16" y="176"/>
                      </a:lnTo>
                      <a:lnTo>
                        <a:pt x="144" y="176"/>
                      </a:lnTo>
                      <a:lnTo>
                        <a:pt x="140" y="186"/>
                      </a:lnTo>
                      <a:lnTo>
                        <a:pt x="140" y="18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9" name="Freeform 466"/>
                <p:cNvSpPr>
                  <a:spLocks/>
                </p:cNvSpPr>
                <p:nvPr/>
              </p:nvSpPr>
              <p:spPr bwMode="auto">
                <a:xfrm>
                  <a:off x="4553" y="4000"/>
                  <a:ext cx="67" cy="95"/>
                </a:xfrm>
                <a:custGeom>
                  <a:avLst/>
                  <a:gdLst>
                    <a:gd name="T0" fmla="*/ 3 w 133"/>
                    <a:gd name="T1" fmla="*/ 190 h 190"/>
                    <a:gd name="T2" fmla="*/ 133 w 133"/>
                    <a:gd name="T3" fmla="*/ 190 h 190"/>
                    <a:gd name="T4" fmla="*/ 127 w 133"/>
                    <a:gd name="T5" fmla="*/ 3 h 190"/>
                    <a:gd name="T6" fmla="*/ 0 w 133"/>
                    <a:gd name="T7" fmla="*/ 0 h 190"/>
                    <a:gd name="T8" fmla="*/ 0 w 133"/>
                    <a:gd name="T9" fmla="*/ 13 h 190"/>
                    <a:gd name="T10" fmla="*/ 120 w 133"/>
                    <a:gd name="T11" fmla="*/ 13 h 190"/>
                    <a:gd name="T12" fmla="*/ 112 w 133"/>
                    <a:gd name="T13" fmla="*/ 176 h 190"/>
                    <a:gd name="T14" fmla="*/ 7 w 133"/>
                    <a:gd name="T15" fmla="*/ 178 h 190"/>
                    <a:gd name="T16" fmla="*/ 3 w 133"/>
                    <a:gd name="T17" fmla="*/ 190 h 190"/>
                    <a:gd name="T18" fmla="*/ 3 w 133"/>
                    <a:gd name="T19" fmla="*/ 190 h 1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33" h="190">
                      <a:moveTo>
                        <a:pt x="3" y="190"/>
                      </a:moveTo>
                      <a:lnTo>
                        <a:pt x="133" y="190"/>
                      </a:lnTo>
                      <a:lnTo>
                        <a:pt x="127" y="3"/>
                      </a:lnTo>
                      <a:lnTo>
                        <a:pt x="0" y="0"/>
                      </a:lnTo>
                      <a:lnTo>
                        <a:pt x="0" y="13"/>
                      </a:lnTo>
                      <a:lnTo>
                        <a:pt x="120" y="13"/>
                      </a:lnTo>
                      <a:lnTo>
                        <a:pt x="112" y="176"/>
                      </a:lnTo>
                      <a:lnTo>
                        <a:pt x="7" y="178"/>
                      </a:lnTo>
                      <a:lnTo>
                        <a:pt x="3" y="190"/>
                      </a:lnTo>
                      <a:lnTo>
                        <a:pt x="3" y="19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0" name="Freeform 467"/>
                <p:cNvSpPr>
                  <a:spLocks/>
                </p:cNvSpPr>
                <p:nvPr/>
              </p:nvSpPr>
              <p:spPr bwMode="auto">
                <a:xfrm>
                  <a:off x="4556" y="4101"/>
                  <a:ext cx="61" cy="7"/>
                </a:xfrm>
                <a:custGeom>
                  <a:avLst/>
                  <a:gdLst>
                    <a:gd name="T0" fmla="*/ 0 w 121"/>
                    <a:gd name="T1" fmla="*/ 3 h 14"/>
                    <a:gd name="T2" fmla="*/ 121 w 121"/>
                    <a:gd name="T3" fmla="*/ 0 h 14"/>
                    <a:gd name="T4" fmla="*/ 120 w 121"/>
                    <a:gd name="T5" fmla="*/ 14 h 14"/>
                    <a:gd name="T6" fmla="*/ 1 w 121"/>
                    <a:gd name="T7" fmla="*/ 14 h 14"/>
                    <a:gd name="T8" fmla="*/ 0 w 121"/>
                    <a:gd name="T9" fmla="*/ 3 h 14"/>
                    <a:gd name="T10" fmla="*/ 0 w 121"/>
                    <a:gd name="T11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1" h="14">
                      <a:moveTo>
                        <a:pt x="0" y="3"/>
                      </a:moveTo>
                      <a:lnTo>
                        <a:pt x="121" y="0"/>
                      </a:lnTo>
                      <a:lnTo>
                        <a:pt x="120" y="14"/>
                      </a:lnTo>
                      <a:lnTo>
                        <a:pt x="1" y="14"/>
                      </a:lnTo>
                      <a:lnTo>
                        <a:pt x="0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1" name="Freeform 468"/>
                <p:cNvSpPr>
                  <a:spLocks/>
                </p:cNvSpPr>
                <p:nvPr/>
              </p:nvSpPr>
              <p:spPr bwMode="auto">
                <a:xfrm>
                  <a:off x="4296" y="4093"/>
                  <a:ext cx="12" cy="124"/>
                </a:xfrm>
                <a:custGeom>
                  <a:avLst/>
                  <a:gdLst>
                    <a:gd name="T0" fmla="*/ 3 w 23"/>
                    <a:gd name="T1" fmla="*/ 0 h 249"/>
                    <a:gd name="T2" fmla="*/ 0 w 23"/>
                    <a:gd name="T3" fmla="*/ 248 h 249"/>
                    <a:gd name="T4" fmla="*/ 23 w 23"/>
                    <a:gd name="T5" fmla="*/ 249 h 249"/>
                    <a:gd name="T6" fmla="*/ 20 w 23"/>
                    <a:gd name="T7" fmla="*/ 2 h 249"/>
                    <a:gd name="T8" fmla="*/ 3 w 23"/>
                    <a:gd name="T9" fmla="*/ 0 h 249"/>
                    <a:gd name="T10" fmla="*/ 3 w 23"/>
                    <a:gd name="T11" fmla="*/ 0 h 2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3" h="249">
                      <a:moveTo>
                        <a:pt x="3" y="0"/>
                      </a:moveTo>
                      <a:lnTo>
                        <a:pt x="0" y="248"/>
                      </a:lnTo>
                      <a:lnTo>
                        <a:pt x="23" y="249"/>
                      </a:lnTo>
                      <a:lnTo>
                        <a:pt x="20" y="2"/>
                      </a:lnTo>
                      <a:lnTo>
                        <a:pt x="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2" name="Freeform 469"/>
                <p:cNvSpPr>
                  <a:spLocks/>
                </p:cNvSpPr>
                <p:nvPr/>
              </p:nvSpPr>
              <p:spPr bwMode="auto">
                <a:xfrm>
                  <a:off x="4279" y="4087"/>
                  <a:ext cx="278" cy="11"/>
                </a:xfrm>
                <a:custGeom>
                  <a:avLst/>
                  <a:gdLst>
                    <a:gd name="T0" fmla="*/ 0 w 557"/>
                    <a:gd name="T1" fmla="*/ 15 h 22"/>
                    <a:gd name="T2" fmla="*/ 557 w 557"/>
                    <a:gd name="T3" fmla="*/ 22 h 22"/>
                    <a:gd name="T4" fmla="*/ 557 w 557"/>
                    <a:gd name="T5" fmla="*/ 4 h 22"/>
                    <a:gd name="T6" fmla="*/ 7 w 557"/>
                    <a:gd name="T7" fmla="*/ 0 h 22"/>
                    <a:gd name="T8" fmla="*/ 0 w 557"/>
                    <a:gd name="T9" fmla="*/ 15 h 22"/>
                    <a:gd name="T10" fmla="*/ 0 w 557"/>
                    <a:gd name="T11" fmla="*/ 15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7" h="22">
                      <a:moveTo>
                        <a:pt x="0" y="15"/>
                      </a:moveTo>
                      <a:lnTo>
                        <a:pt x="557" y="22"/>
                      </a:lnTo>
                      <a:lnTo>
                        <a:pt x="557" y="4"/>
                      </a:lnTo>
                      <a:lnTo>
                        <a:pt x="7" y="0"/>
                      </a:lnTo>
                      <a:lnTo>
                        <a:pt x="0" y="15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3" name="Freeform 470"/>
                <p:cNvSpPr>
                  <a:spLocks/>
                </p:cNvSpPr>
                <p:nvPr/>
              </p:nvSpPr>
              <p:spPr bwMode="auto">
                <a:xfrm>
                  <a:off x="4281" y="4060"/>
                  <a:ext cx="277" cy="33"/>
                </a:xfrm>
                <a:custGeom>
                  <a:avLst/>
                  <a:gdLst>
                    <a:gd name="T0" fmla="*/ 0 w 555"/>
                    <a:gd name="T1" fmla="*/ 59 h 67"/>
                    <a:gd name="T2" fmla="*/ 59 w 555"/>
                    <a:gd name="T3" fmla="*/ 0 h 67"/>
                    <a:gd name="T4" fmla="*/ 517 w 555"/>
                    <a:gd name="T5" fmla="*/ 0 h 67"/>
                    <a:gd name="T6" fmla="*/ 555 w 555"/>
                    <a:gd name="T7" fmla="*/ 63 h 67"/>
                    <a:gd name="T8" fmla="*/ 528 w 555"/>
                    <a:gd name="T9" fmla="*/ 67 h 67"/>
                    <a:gd name="T10" fmla="*/ 508 w 555"/>
                    <a:gd name="T11" fmla="*/ 34 h 67"/>
                    <a:gd name="T12" fmla="*/ 64 w 555"/>
                    <a:gd name="T13" fmla="*/ 24 h 67"/>
                    <a:gd name="T14" fmla="*/ 23 w 555"/>
                    <a:gd name="T15" fmla="*/ 62 h 67"/>
                    <a:gd name="T16" fmla="*/ 0 w 555"/>
                    <a:gd name="T17" fmla="*/ 59 h 67"/>
                    <a:gd name="T18" fmla="*/ 0 w 555"/>
                    <a:gd name="T19" fmla="*/ 59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555" h="67">
                      <a:moveTo>
                        <a:pt x="0" y="59"/>
                      </a:moveTo>
                      <a:lnTo>
                        <a:pt x="59" y="0"/>
                      </a:lnTo>
                      <a:lnTo>
                        <a:pt x="517" y="0"/>
                      </a:lnTo>
                      <a:lnTo>
                        <a:pt x="555" y="63"/>
                      </a:lnTo>
                      <a:lnTo>
                        <a:pt x="528" y="67"/>
                      </a:lnTo>
                      <a:lnTo>
                        <a:pt x="508" y="34"/>
                      </a:lnTo>
                      <a:lnTo>
                        <a:pt x="64" y="24"/>
                      </a:lnTo>
                      <a:lnTo>
                        <a:pt x="23" y="62"/>
                      </a:lnTo>
                      <a:lnTo>
                        <a:pt x="0" y="59"/>
                      </a:lnTo>
                      <a:lnTo>
                        <a:pt x="0" y="5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4" name="Freeform 471"/>
                <p:cNvSpPr>
                  <a:spLocks/>
                </p:cNvSpPr>
                <p:nvPr/>
              </p:nvSpPr>
              <p:spPr bwMode="auto">
                <a:xfrm>
                  <a:off x="4538" y="4091"/>
                  <a:ext cx="12" cy="124"/>
                </a:xfrm>
                <a:custGeom>
                  <a:avLst/>
                  <a:gdLst>
                    <a:gd name="T0" fmla="*/ 18 w 25"/>
                    <a:gd name="T1" fmla="*/ 0 h 248"/>
                    <a:gd name="T2" fmla="*/ 25 w 25"/>
                    <a:gd name="T3" fmla="*/ 247 h 248"/>
                    <a:gd name="T4" fmla="*/ 3 w 25"/>
                    <a:gd name="T5" fmla="*/ 248 h 248"/>
                    <a:gd name="T6" fmla="*/ 0 w 25"/>
                    <a:gd name="T7" fmla="*/ 5 h 248"/>
                    <a:gd name="T8" fmla="*/ 18 w 25"/>
                    <a:gd name="T9" fmla="*/ 0 h 248"/>
                    <a:gd name="T10" fmla="*/ 18 w 25"/>
                    <a:gd name="T11" fmla="*/ 0 h 2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" h="248">
                      <a:moveTo>
                        <a:pt x="18" y="0"/>
                      </a:moveTo>
                      <a:lnTo>
                        <a:pt x="25" y="247"/>
                      </a:lnTo>
                      <a:lnTo>
                        <a:pt x="3" y="248"/>
                      </a:lnTo>
                      <a:lnTo>
                        <a:pt x="0" y="5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5" name="Freeform 472"/>
                <p:cNvSpPr>
                  <a:spLocks/>
                </p:cNvSpPr>
                <p:nvPr/>
              </p:nvSpPr>
              <p:spPr bwMode="auto">
                <a:xfrm>
                  <a:off x="4516" y="4094"/>
                  <a:ext cx="11" cy="125"/>
                </a:xfrm>
                <a:custGeom>
                  <a:avLst/>
                  <a:gdLst>
                    <a:gd name="T0" fmla="*/ 20 w 20"/>
                    <a:gd name="T1" fmla="*/ 0 h 249"/>
                    <a:gd name="T2" fmla="*/ 18 w 20"/>
                    <a:gd name="T3" fmla="*/ 249 h 249"/>
                    <a:gd name="T4" fmla="*/ 0 w 20"/>
                    <a:gd name="T5" fmla="*/ 248 h 249"/>
                    <a:gd name="T6" fmla="*/ 8 w 20"/>
                    <a:gd name="T7" fmla="*/ 0 h 249"/>
                    <a:gd name="T8" fmla="*/ 20 w 20"/>
                    <a:gd name="T9" fmla="*/ 0 h 249"/>
                    <a:gd name="T10" fmla="*/ 20 w 20"/>
                    <a:gd name="T11" fmla="*/ 0 h 2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" h="249">
                      <a:moveTo>
                        <a:pt x="20" y="0"/>
                      </a:moveTo>
                      <a:lnTo>
                        <a:pt x="18" y="249"/>
                      </a:lnTo>
                      <a:lnTo>
                        <a:pt x="0" y="248"/>
                      </a:lnTo>
                      <a:lnTo>
                        <a:pt x="8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6" name="Freeform 473"/>
                <p:cNvSpPr>
                  <a:spLocks/>
                </p:cNvSpPr>
                <p:nvPr/>
              </p:nvSpPr>
              <p:spPr bwMode="auto">
                <a:xfrm>
                  <a:off x="4320" y="4090"/>
                  <a:ext cx="10" cy="127"/>
                </a:xfrm>
                <a:custGeom>
                  <a:avLst/>
                  <a:gdLst>
                    <a:gd name="T0" fmla="*/ 0 w 19"/>
                    <a:gd name="T1" fmla="*/ 0 h 255"/>
                    <a:gd name="T2" fmla="*/ 0 w 19"/>
                    <a:gd name="T3" fmla="*/ 255 h 255"/>
                    <a:gd name="T4" fmla="*/ 19 w 19"/>
                    <a:gd name="T5" fmla="*/ 247 h 255"/>
                    <a:gd name="T6" fmla="*/ 19 w 19"/>
                    <a:gd name="T7" fmla="*/ 6 h 255"/>
                    <a:gd name="T8" fmla="*/ 0 w 19"/>
                    <a:gd name="T9" fmla="*/ 0 h 255"/>
                    <a:gd name="T10" fmla="*/ 0 w 19"/>
                    <a:gd name="T11" fmla="*/ 0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" h="255">
                      <a:moveTo>
                        <a:pt x="0" y="0"/>
                      </a:moveTo>
                      <a:lnTo>
                        <a:pt x="0" y="255"/>
                      </a:lnTo>
                      <a:lnTo>
                        <a:pt x="19" y="247"/>
                      </a:lnTo>
                      <a:lnTo>
                        <a:pt x="19" y="6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7" name="Freeform 474"/>
                <p:cNvSpPr>
                  <a:spLocks/>
                </p:cNvSpPr>
                <p:nvPr/>
              </p:nvSpPr>
              <p:spPr bwMode="auto">
                <a:xfrm>
                  <a:off x="4544" y="4144"/>
                  <a:ext cx="203" cy="17"/>
                </a:xfrm>
                <a:custGeom>
                  <a:avLst/>
                  <a:gdLst>
                    <a:gd name="T0" fmla="*/ 399 w 405"/>
                    <a:gd name="T1" fmla="*/ 31 h 35"/>
                    <a:gd name="T2" fmla="*/ 0 w 405"/>
                    <a:gd name="T3" fmla="*/ 35 h 35"/>
                    <a:gd name="T4" fmla="*/ 0 w 405"/>
                    <a:gd name="T5" fmla="*/ 0 h 35"/>
                    <a:gd name="T6" fmla="*/ 405 w 405"/>
                    <a:gd name="T7" fmla="*/ 18 h 35"/>
                    <a:gd name="T8" fmla="*/ 399 w 405"/>
                    <a:gd name="T9" fmla="*/ 31 h 35"/>
                    <a:gd name="T10" fmla="*/ 399 w 405"/>
                    <a:gd name="T11" fmla="*/ 31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05" h="35">
                      <a:moveTo>
                        <a:pt x="399" y="31"/>
                      </a:moveTo>
                      <a:lnTo>
                        <a:pt x="0" y="35"/>
                      </a:lnTo>
                      <a:lnTo>
                        <a:pt x="0" y="0"/>
                      </a:lnTo>
                      <a:lnTo>
                        <a:pt x="405" y="18"/>
                      </a:lnTo>
                      <a:lnTo>
                        <a:pt x="399" y="31"/>
                      </a:lnTo>
                      <a:lnTo>
                        <a:pt x="399" y="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8" name="Freeform 475"/>
                <p:cNvSpPr>
                  <a:spLocks/>
                </p:cNvSpPr>
                <p:nvPr/>
              </p:nvSpPr>
              <p:spPr bwMode="auto">
                <a:xfrm>
                  <a:off x="5303" y="4153"/>
                  <a:ext cx="106" cy="71"/>
                </a:xfrm>
                <a:custGeom>
                  <a:avLst/>
                  <a:gdLst>
                    <a:gd name="T0" fmla="*/ 0 w 213"/>
                    <a:gd name="T1" fmla="*/ 0 h 142"/>
                    <a:gd name="T2" fmla="*/ 175 w 213"/>
                    <a:gd name="T3" fmla="*/ 136 h 142"/>
                    <a:gd name="T4" fmla="*/ 213 w 213"/>
                    <a:gd name="T5" fmla="*/ 142 h 142"/>
                    <a:gd name="T6" fmla="*/ 15 w 213"/>
                    <a:gd name="T7" fmla="*/ 2 h 142"/>
                    <a:gd name="T8" fmla="*/ 0 w 213"/>
                    <a:gd name="T9" fmla="*/ 0 h 142"/>
                    <a:gd name="T10" fmla="*/ 0 w 213"/>
                    <a:gd name="T11" fmla="*/ 0 h 1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13" h="142">
                      <a:moveTo>
                        <a:pt x="0" y="0"/>
                      </a:moveTo>
                      <a:lnTo>
                        <a:pt x="175" y="136"/>
                      </a:lnTo>
                      <a:lnTo>
                        <a:pt x="213" y="142"/>
                      </a:lnTo>
                      <a:lnTo>
                        <a:pt x="15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9" name="Freeform 476"/>
                <p:cNvSpPr>
                  <a:spLocks/>
                </p:cNvSpPr>
                <p:nvPr/>
              </p:nvSpPr>
              <p:spPr bwMode="auto">
                <a:xfrm>
                  <a:off x="5263" y="4170"/>
                  <a:ext cx="75" cy="6"/>
                </a:xfrm>
                <a:custGeom>
                  <a:avLst/>
                  <a:gdLst>
                    <a:gd name="T0" fmla="*/ 136 w 150"/>
                    <a:gd name="T1" fmla="*/ 2 h 12"/>
                    <a:gd name="T2" fmla="*/ 4 w 150"/>
                    <a:gd name="T3" fmla="*/ 0 h 12"/>
                    <a:gd name="T4" fmla="*/ 0 w 150"/>
                    <a:gd name="T5" fmla="*/ 11 h 12"/>
                    <a:gd name="T6" fmla="*/ 150 w 150"/>
                    <a:gd name="T7" fmla="*/ 12 h 12"/>
                    <a:gd name="T8" fmla="*/ 136 w 150"/>
                    <a:gd name="T9" fmla="*/ 2 h 12"/>
                    <a:gd name="T10" fmla="*/ 136 w 150"/>
                    <a:gd name="T11" fmla="*/ 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50" h="12">
                      <a:moveTo>
                        <a:pt x="136" y="2"/>
                      </a:moveTo>
                      <a:lnTo>
                        <a:pt x="4" y="0"/>
                      </a:lnTo>
                      <a:lnTo>
                        <a:pt x="0" y="11"/>
                      </a:lnTo>
                      <a:lnTo>
                        <a:pt x="150" y="12"/>
                      </a:lnTo>
                      <a:lnTo>
                        <a:pt x="136" y="2"/>
                      </a:lnTo>
                      <a:lnTo>
                        <a:pt x="136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40" name="Freeform 477"/>
                <p:cNvSpPr>
                  <a:spLocks/>
                </p:cNvSpPr>
                <p:nvPr/>
              </p:nvSpPr>
              <p:spPr bwMode="auto">
                <a:xfrm>
                  <a:off x="5275" y="4196"/>
                  <a:ext cx="97" cy="7"/>
                </a:xfrm>
                <a:custGeom>
                  <a:avLst/>
                  <a:gdLst>
                    <a:gd name="T0" fmla="*/ 185 w 194"/>
                    <a:gd name="T1" fmla="*/ 2 h 14"/>
                    <a:gd name="T2" fmla="*/ 0 w 194"/>
                    <a:gd name="T3" fmla="*/ 0 h 14"/>
                    <a:gd name="T4" fmla="*/ 0 w 194"/>
                    <a:gd name="T5" fmla="*/ 14 h 14"/>
                    <a:gd name="T6" fmla="*/ 194 w 194"/>
                    <a:gd name="T7" fmla="*/ 13 h 14"/>
                    <a:gd name="T8" fmla="*/ 182 w 194"/>
                    <a:gd name="T9" fmla="*/ 2 h 14"/>
                    <a:gd name="T10" fmla="*/ 185 w 194"/>
                    <a:gd name="T11" fmla="*/ 2 h 14"/>
                    <a:gd name="T12" fmla="*/ 185 w 194"/>
                    <a:gd name="T13" fmla="*/ 2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94" h="14">
                      <a:moveTo>
                        <a:pt x="185" y="2"/>
                      </a:moveTo>
                      <a:lnTo>
                        <a:pt x="0" y="0"/>
                      </a:lnTo>
                      <a:lnTo>
                        <a:pt x="0" y="14"/>
                      </a:lnTo>
                      <a:lnTo>
                        <a:pt x="194" y="13"/>
                      </a:lnTo>
                      <a:lnTo>
                        <a:pt x="182" y="2"/>
                      </a:lnTo>
                      <a:lnTo>
                        <a:pt x="185" y="2"/>
                      </a:lnTo>
                      <a:lnTo>
                        <a:pt x="185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41" name="Freeform 478"/>
                <p:cNvSpPr>
                  <a:spLocks/>
                </p:cNvSpPr>
                <p:nvPr/>
              </p:nvSpPr>
              <p:spPr bwMode="auto">
                <a:xfrm>
                  <a:off x="5274" y="4185"/>
                  <a:ext cx="75" cy="6"/>
                </a:xfrm>
                <a:custGeom>
                  <a:avLst/>
                  <a:gdLst>
                    <a:gd name="T0" fmla="*/ 136 w 150"/>
                    <a:gd name="T1" fmla="*/ 1 h 11"/>
                    <a:gd name="T2" fmla="*/ 3 w 150"/>
                    <a:gd name="T3" fmla="*/ 0 h 11"/>
                    <a:gd name="T4" fmla="*/ 0 w 150"/>
                    <a:gd name="T5" fmla="*/ 10 h 11"/>
                    <a:gd name="T6" fmla="*/ 150 w 150"/>
                    <a:gd name="T7" fmla="*/ 11 h 11"/>
                    <a:gd name="T8" fmla="*/ 136 w 150"/>
                    <a:gd name="T9" fmla="*/ 1 h 11"/>
                    <a:gd name="T10" fmla="*/ 136 w 150"/>
                    <a:gd name="T11" fmla="*/ 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50" h="11">
                      <a:moveTo>
                        <a:pt x="136" y="1"/>
                      </a:moveTo>
                      <a:lnTo>
                        <a:pt x="3" y="0"/>
                      </a:lnTo>
                      <a:lnTo>
                        <a:pt x="0" y="10"/>
                      </a:lnTo>
                      <a:lnTo>
                        <a:pt x="150" y="11"/>
                      </a:lnTo>
                      <a:lnTo>
                        <a:pt x="136" y="1"/>
                      </a:lnTo>
                      <a:lnTo>
                        <a:pt x="136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42" name="Freeform 479"/>
                <p:cNvSpPr>
                  <a:spLocks/>
                </p:cNvSpPr>
                <p:nvPr/>
              </p:nvSpPr>
              <p:spPr bwMode="auto">
                <a:xfrm>
                  <a:off x="4471" y="3977"/>
                  <a:ext cx="368" cy="17"/>
                </a:xfrm>
                <a:custGeom>
                  <a:avLst/>
                  <a:gdLst>
                    <a:gd name="T0" fmla="*/ 736 w 736"/>
                    <a:gd name="T1" fmla="*/ 30 h 34"/>
                    <a:gd name="T2" fmla="*/ 0 w 736"/>
                    <a:gd name="T3" fmla="*/ 34 h 34"/>
                    <a:gd name="T4" fmla="*/ 22 w 736"/>
                    <a:gd name="T5" fmla="*/ 0 h 34"/>
                    <a:gd name="T6" fmla="*/ 730 w 736"/>
                    <a:gd name="T7" fmla="*/ 1 h 34"/>
                    <a:gd name="T8" fmla="*/ 736 w 736"/>
                    <a:gd name="T9" fmla="*/ 30 h 34"/>
                    <a:gd name="T10" fmla="*/ 736 w 736"/>
                    <a:gd name="T11" fmla="*/ 30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36" h="34">
                      <a:moveTo>
                        <a:pt x="736" y="30"/>
                      </a:moveTo>
                      <a:lnTo>
                        <a:pt x="0" y="34"/>
                      </a:lnTo>
                      <a:lnTo>
                        <a:pt x="22" y="0"/>
                      </a:lnTo>
                      <a:lnTo>
                        <a:pt x="730" y="1"/>
                      </a:lnTo>
                      <a:lnTo>
                        <a:pt x="736" y="30"/>
                      </a:lnTo>
                      <a:lnTo>
                        <a:pt x="736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43" name="Freeform 480"/>
                <p:cNvSpPr>
                  <a:spLocks/>
                </p:cNvSpPr>
                <p:nvPr/>
              </p:nvSpPr>
              <p:spPr bwMode="auto">
                <a:xfrm>
                  <a:off x="4522" y="3954"/>
                  <a:ext cx="312" cy="9"/>
                </a:xfrm>
                <a:custGeom>
                  <a:avLst/>
                  <a:gdLst>
                    <a:gd name="T0" fmla="*/ 625 w 625"/>
                    <a:gd name="T1" fmla="*/ 17 h 17"/>
                    <a:gd name="T2" fmla="*/ 0 w 625"/>
                    <a:gd name="T3" fmla="*/ 13 h 17"/>
                    <a:gd name="T4" fmla="*/ 28 w 625"/>
                    <a:gd name="T5" fmla="*/ 0 h 17"/>
                    <a:gd name="T6" fmla="*/ 625 w 625"/>
                    <a:gd name="T7" fmla="*/ 3 h 17"/>
                    <a:gd name="T8" fmla="*/ 625 w 625"/>
                    <a:gd name="T9" fmla="*/ 17 h 17"/>
                    <a:gd name="T10" fmla="*/ 625 w 625"/>
                    <a:gd name="T11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25" h="17">
                      <a:moveTo>
                        <a:pt x="625" y="17"/>
                      </a:moveTo>
                      <a:lnTo>
                        <a:pt x="0" y="13"/>
                      </a:lnTo>
                      <a:lnTo>
                        <a:pt x="28" y="0"/>
                      </a:lnTo>
                      <a:lnTo>
                        <a:pt x="625" y="3"/>
                      </a:lnTo>
                      <a:lnTo>
                        <a:pt x="625" y="17"/>
                      </a:lnTo>
                      <a:lnTo>
                        <a:pt x="625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44" name="Freeform 481"/>
                <p:cNvSpPr>
                  <a:spLocks/>
                </p:cNvSpPr>
                <p:nvPr/>
              </p:nvSpPr>
              <p:spPr bwMode="auto">
                <a:xfrm>
                  <a:off x="4546" y="3937"/>
                  <a:ext cx="285" cy="10"/>
                </a:xfrm>
                <a:custGeom>
                  <a:avLst/>
                  <a:gdLst>
                    <a:gd name="T0" fmla="*/ 571 w 571"/>
                    <a:gd name="T1" fmla="*/ 17 h 21"/>
                    <a:gd name="T2" fmla="*/ 0 w 571"/>
                    <a:gd name="T3" fmla="*/ 21 h 21"/>
                    <a:gd name="T4" fmla="*/ 18 w 571"/>
                    <a:gd name="T5" fmla="*/ 0 h 21"/>
                    <a:gd name="T6" fmla="*/ 571 w 571"/>
                    <a:gd name="T7" fmla="*/ 6 h 21"/>
                    <a:gd name="T8" fmla="*/ 571 w 571"/>
                    <a:gd name="T9" fmla="*/ 17 h 21"/>
                    <a:gd name="T10" fmla="*/ 571 w 571"/>
                    <a:gd name="T11" fmla="*/ 17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71" h="21">
                      <a:moveTo>
                        <a:pt x="571" y="17"/>
                      </a:moveTo>
                      <a:lnTo>
                        <a:pt x="0" y="21"/>
                      </a:lnTo>
                      <a:lnTo>
                        <a:pt x="18" y="0"/>
                      </a:lnTo>
                      <a:lnTo>
                        <a:pt x="571" y="6"/>
                      </a:lnTo>
                      <a:lnTo>
                        <a:pt x="571" y="17"/>
                      </a:lnTo>
                      <a:lnTo>
                        <a:pt x="571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45" name="Freeform 482"/>
                <p:cNvSpPr>
                  <a:spLocks/>
                </p:cNvSpPr>
                <p:nvPr/>
              </p:nvSpPr>
              <p:spPr bwMode="auto">
                <a:xfrm>
                  <a:off x="4542" y="4002"/>
                  <a:ext cx="10" cy="65"/>
                </a:xfrm>
                <a:custGeom>
                  <a:avLst/>
                  <a:gdLst>
                    <a:gd name="T0" fmla="*/ 5 w 20"/>
                    <a:gd name="T1" fmla="*/ 1 h 131"/>
                    <a:gd name="T2" fmla="*/ 6 w 20"/>
                    <a:gd name="T3" fmla="*/ 131 h 131"/>
                    <a:gd name="T4" fmla="*/ 17 w 20"/>
                    <a:gd name="T5" fmla="*/ 120 h 131"/>
                    <a:gd name="T6" fmla="*/ 20 w 20"/>
                    <a:gd name="T7" fmla="*/ 0 h 131"/>
                    <a:gd name="T8" fmla="*/ 0 w 20"/>
                    <a:gd name="T9" fmla="*/ 1 h 131"/>
                    <a:gd name="T10" fmla="*/ 5 w 20"/>
                    <a:gd name="T11" fmla="*/ 1 h 131"/>
                    <a:gd name="T12" fmla="*/ 5 w 20"/>
                    <a:gd name="T13" fmla="*/ 1 h 1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0" h="131">
                      <a:moveTo>
                        <a:pt x="5" y="1"/>
                      </a:moveTo>
                      <a:lnTo>
                        <a:pt x="6" y="131"/>
                      </a:lnTo>
                      <a:lnTo>
                        <a:pt x="17" y="120"/>
                      </a:lnTo>
                      <a:lnTo>
                        <a:pt x="20" y="0"/>
                      </a:lnTo>
                      <a:lnTo>
                        <a:pt x="0" y="1"/>
                      </a:lnTo>
                      <a:lnTo>
                        <a:pt x="5" y="1"/>
                      </a:lnTo>
                      <a:lnTo>
                        <a:pt x="5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46" name="Freeform 483"/>
                <p:cNvSpPr>
                  <a:spLocks/>
                </p:cNvSpPr>
                <p:nvPr/>
              </p:nvSpPr>
              <p:spPr bwMode="auto">
                <a:xfrm>
                  <a:off x="4208" y="4025"/>
                  <a:ext cx="63" cy="79"/>
                </a:xfrm>
                <a:custGeom>
                  <a:avLst/>
                  <a:gdLst>
                    <a:gd name="T0" fmla="*/ 126 w 126"/>
                    <a:gd name="T1" fmla="*/ 8 h 157"/>
                    <a:gd name="T2" fmla="*/ 126 w 126"/>
                    <a:gd name="T3" fmla="*/ 156 h 157"/>
                    <a:gd name="T4" fmla="*/ 4 w 126"/>
                    <a:gd name="T5" fmla="*/ 157 h 157"/>
                    <a:gd name="T6" fmla="*/ 0 w 126"/>
                    <a:gd name="T7" fmla="*/ 3 h 157"/>
                    <a:gd name="T8" fmla="*/ 11 w 126"/>
                    <a:gd name="T9" fmla="*/ 0 h 157"/>
                    <a:gd name="T10" fmla="*/ 15 w 126"/>
                    <a:gd name="T11" fmla="*/ 139 h 157"/>
                    <a:gd name="T12" fmla="*/ 109 w 126"/>
                    <a:gd name="T13" fmla="*/ 136 h 157"/>
                    <a:gd name="T14" fmla="*/ 106 w 126"/>
                    <a:gd name="T15" fmla="*/ 14 h 157"/>
                    <a:gd name="T16" fmla="*/ 126 w 126"/>
                    <a:gd name="T17" fmla="*/ 8 h 157"/>
                    <a:gd name="T18" fmla="*/ 126 w 126"/>
                    <a:gd name="T19" fmla="*/ 8 h 1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26" h="157">
                      <a:moveTo>
                        <a:pt x="126" y="8"/>
                      </a:moveTo>
                      <a:lnTo>
                        <a:pt x="126" y="156"/>
                      </a:lnTo>
                      <a:lnTo>
                        <a:pt x="4" y="157"/>
                      </a:lnTo>
                      <a:lnTo>
                        <a:pt x="0" y="3"/>
                      </a:lnTo>
                      <a:lnTo>
                        <a:pt x="11" y="0"/>
                      </a:lnTo>
                      <a:lnTo>
                        <a:pt x="15" y="139"/>
                      </a:lnTo>
                      <a:lnTo>
                        <a:pt x="109" y="136"/>
                      </a:lnTo>
                      <a:lnTo>
                        <a:pt x="106" y="14"/>
                      </a:lnTo>
                      <a:lnTo>
                        <a:pt x="126" y="8"/>
                      </a:lnTo>
                      <a:lnTo>
                        <a:pt x="126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47" name="Freeform 484"/>
                <p:cNvSpPr>
                  <a:spLocks/>
                </p:cNvSpPr>
                <p:nvPr/>
              </p:nvSpPr>
              <p:spPr bwMode="auto">
                <a:xfrm>
                  <a:off x="4541" y="3656"/>
                  <a:ext cx="854" cy="13"/>
                </a:xfrm>
                <a:custGeom>
                  <a:avLst/>
                  <a:gdLst>
                    <a:gd name="T0" fmla="*/ 0 w 1710"/>
                    <a:gd name="T1" fmla="*/ 25 h 27"/>
                    <a:gd name="T2" fmla="*/ 1710 w 1710"/>
                    <a:gd name="T3" fmla="*/ 27 h 27"/>
                    <a:gd name="T4" fmla="*/ 1691 w 1710"/>
                    <a:gd name="T5" fmla="*/ 0 h 27"/>
                    <a:gd name="T6" fmla="*/ 11 w 1710"/>
                    <a:gd name="T7" fmla="*/ 3 h 27"/>
                    <a:gd name="T8" fmla="*/ 0 w 1710"/>
                    <a:gd name="T9" fmla="*/ 25 h 27"/>
                    <a:gd name="T10" fmla="*/ 0 w 1710"/>
                    <a:gd name="T11" fmla="*/ 25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10" h="27">
                      <a:moveTo>
                        <a:pt x="0" y="25"/>
                      </a:moveTo>
                      <a:lnTo>
                        <a:pt x="1710" y="27"/>
                      </a:lnTo>
                      <a:lnTo>
                        <a:pt x="1691" y="0"/>
                      </a:lnTo>
                      <a:lnTo>
                        <a:pt x="11" y="3"/>
                      </a:lnTo>
                      <a:lnTo>
                        <a:pt x="0" y="25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48" name="Freeform 485"/>
                <p:cNvSpPr>
                  <a:spLocks/>
                </p:cNvSpPr>
                <p:nvPr/>
              </p:nvSpPr>
              <p:spPr bwMode="auto">
                <a:xfrm>
                  <a:off x="4558" y="3634"/>
                  <a:ext cx="810" cy="9"/>
                </a:xfrm>
                <a:custGeom>
                  <a:avLst/>
                  <a:gdLst>
                    <a:gd name="T0" fmla="*/ 0 w 1618"/>
                    <a:gd name="T1" fmla="*/ 17 h 17"/>
                    <a:gd name="T2" fmla="*/ 1618 w 1618"/>
                    <a:gd name="T3" fmla="*/ 17 h 17"/>
                    <a:gd name="T4" fmla="*/ 1611 w 1618"/>
                    <a:gd name="T5" fmla="*/ 0 h 17"/>
                    <a:gd name="T6" fmla="*/ 7 w 1618"/>
                    <a:gd name="T7" fmla="*/ 7 h 17"/>
                    <a:gd name="T8" fmla="*/ 0 w 1618"/>
                    <a:gd name="T9" fmla="*/ 17 h 17"/>
                    <a:gd name="T10" fmla="*/ 0 w 1618"/>
                    <a:gd name="T11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18" h="17">
                      <a:moveTo>
                        <a:pt x="0" y="17"/>
                      </a:moveTo>
                      <a:lnTo>
                        <a:pt x="1618" y="17"/>
                      </a:lnTo>
                      <a:lnTo>
                        <a:pt x="1611" y="0"/>
                      </a:lnTo>
                      <a:lnTo>
                        <a:pt x="7" y="7"/>
                      </a:lnTo>
                      <a:lnTo>
                        <a:pt x="0" y="17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49" name="Freeform 486"/>
                <p:cNvSpPr>
                  <a:spLocks/>
                </p:cNvSpPr>
                <p:nvPr/>
              </p:nvSpPr>
              <p:spPr bwMode="auto">
                <a:xfrm>
                  <a:off x="4559" y="3624"/>
                  <a:ext cx="812" cy="11"/>
                </a:xfrm>
                <a:custGeom>
                  <a:avLst/>
                  <a:gdLst>
                    <a:gd name="T0" fmla="*/ 0 w 1624"/>
                    <a:gd name="T1" fmla="*/ 22 h 22"/>
                    <a:gd name="T2" fmla="*/ 1624 w 1624"/>
                    <a:gd name="T3" fmla="*/ 14 h 22"/>
                    <a:gd name="T4" fmla="*/ 1611 w 1624"/>
                    <a:gd name="T5" fmla="*/ 0 h 22"/>
                    <a:gd name="T6" fmla="*/ 7 w 1624"/>
                    <a:gd name="T7" fmla="*/ 0 h 22"/>
                    <a:gd name="T8" fmla="*/ 0 w 1624"/>
                    <a:gd name="T9" fmla="*/ 22 h 22"/>
                    <a:gd name="T10" fmla="*/ 0 w 1624"/>
                    <a:gd name="T11" fmla="*/ 22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24" h="22">
                      <a:moveTo>
                        <a:pt x="0" y="22"/>
                      </a:moveTo>
                      <a:lnTo>
                        <a:pt x="1624" y="14"/>
                      </a:lnTo>
                      <a:lnTo>
                        <a:pt x="1611" y="0"/>
                      </a:lnTo>
                      <a:lnTo>
                        <a:pt x="7" y="0"/>
                      </a:lnTo>
                      <a:lnTo>
                        <a:pt x="0" y="22"/>
                      </a:lnTo>
                      <a:lnTo>
                        <a:pt x="0" y="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0" name="Freeform 487"/>
                <p:cNvSpPr>
                  <a:spLocks/>
                </p:cNvSpPr>
                <p:nvPr/>
              </p:nvSpPr>
              <p:spPr bwMode="auto">
                <a:xfrm>
                  <a:off x="4887" y="3659"/>
                  <a:ext cx="15" cy="257"/>
                </a:xfrm>
                <a:custGeom>
                  <a:avLst/>
                  <a:gdLst>
                    <a:gd name="T0" fmla="*/ 0 w 31"/>
                    <a:gd name="T1" fmla="*/ 0 h 513"/>
                    <a:gd name="T2" fmla="*/ 14 w 31"/>
                    <a:gd name="T3" fmla="*/ 512 h 513"/>
                    <a:gd name="T4" fmla="*/ 31 w 31"/>
                    <a:gd name="T5" fmla="*/ 513 h 513"/>
                    <a:gd name="T6" fmla="*/ 17 w 31"/>
                    <a:gd name="T7" fmla="*/ 3 h 513"/>
                    <a:gd name="T8" fmla="*/ 0 w 31"/>
                    <a:gd name="T9" fmla="*/ 0 h 513"/>
                    <a:gd name="T10" fmla="*/ 0 w 31"/>
                    <a:gd name="T11" fmla="*/ 0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1" h="513">
                      <a:moveTo>
                        <a:pt x="0" y="0"/>
                      </a:moveTo>
                      <a:lnTo>
                        <a:pt x="14" y="512"/>
                      </a:lnTo>
                      <a:lnTo>
                        <a:pt x="31" y="513"/>
                      </a:lnTo>
                      <a:lnTo>
                        <a:pt x="17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1" name="Freeform 488"/>
                <p:cNvSpPr>
                  <a:spLocks/>
                </p:cNvSpPr>
                <p:nvPr/>
              </p:nvSpPr>
              <p:spPr bwMode="auto">
                <a:xfrm>
                  <a:off x="4953" y="3662"/>
                  <a:ext cx="15" cy="257"/>
                </a:xfrm>
                <a:custGeom>
                  <a:avLst/>
                  <a:gdLst>
                    <a:gd name="T0" fmla="*/ 0 w 30"/>
                    <a:gd name="T1" fmla="*/ 0 h 514"/>
                    <a:gd name="T2" fmla="*/ 14 w 30"/>
                    <a:gd name="T3" fmla="*/ 512 h 514"/>
                    <a:gd name="T4" fmla="*/ 30 w 30"/>
                    <a:gd name="T5" fmla="*/ 514 h 514"/>
                    <a:gd name="T6" fmla="*/ 17 w 30"/>
                    <a:gd name="T7" fmla="*/ 4 h 514"/>
                    <a:gd name="T8" fmla="*/ 0 w 30"/>
                    <a:gd name="T9" fmla="*/ 0 h 514"/>
                    <a:gd name="T10" fmla="*/ 0 w 30"/>
                    <a:gd name="T11" fmla="*/ 0 h 5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0" h="514">
                      <a:moveTo>
                        <a:pt x="0" y="0"/>
                      </a:moveTo>
                      <a:lnTo>
                        <a:pt x="14" y="512"/>
                      </a:lnTo>
                      <a:lnTo>
                        <a:pt x="30" y="514"/>
                      </a:lnTo>
                      <a:lnTo>
                        <a:pt x="17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2" name="Freeform 489"/>
                <p:cNvSpPr>
                  <a:spLocks/>
                </p:cNvSpPr>
                <p:nvPr/>
              </p:nvSpPr>
              <p:spPr bwMode="auto">
                <a:xfrm>
                  <a:off x="5047" y="3662"/>
                  <a:ext cx="15" cy="256"/>
                </a:xfrm>
                <a:custGeom>
                  <a:avLst/>
                  <a:gdLst>
                    <a:gd name="T0" fmla="*/ 0 w 29"/>
                    <a:gd name="T1" fmla="*/ 0 h 513"/>
                    <a:gd name="T2" fmla="*/ 12 w 29"/>
                    <a:gd name="T3" fmla="*/ 511 h 513"/>
                    <a:gd name="T4" fmla="*/ 29 w 29"/>
                    <a:gd name="T5" fmla="*/ 513 h 513"/>
                    <a:gd name="T6" fmla="*/ 15 w 29"/>
                    <a:gd name="T7" fmla="*/ 3 h 513"/>
                    <a:gd name="T8" fmla="*/ 0 w 29"/>
                    <a:gd name="T9" fmla="*/ 0 h 513"/>
                    <a:gd name="T10" fmla="*/ 0 w 29"/>
                    <a:gd name="T11" fmla="*/ 0 h 5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9" h="513">
                      <a:moveTo>
                        <a:pt x="0" y="0"/>
                      </a:moveTo>
                      <a:lnTo>
                        <a:pt x="12" y="511"/>
                      </a:lnTo>
                      <a:lnTo>
                        <a:pt x="29" y="513"/>
                      </a:lnTo>
                      <a:lnTo>
                        <a:pt x="15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3" name="Freeform 490"/>
                <p:cNvSpPr>
                  <a:spLocks/>
                </p:cNvSpPr>
                <p:nvPr/>
              </p:nvSpPr>
              <p:spPr bwMode="auto">
                <a:xfrm>
                  <a:off x="5082" y="3667"/>
                  <a:ext cx="10" cy="252"/>
                </a:xfrm>
                <a:custGeom>
                  <a:avLst/>
                  <a:gdLst>
                    <a:gd name="T0" fmla="*/ 0 w 19"/>
                    <a:gd name="T1" fmla="*/ 0 h 503"/>
                    <a:gd name="T2" fmla="*/ 8 w 19"/>
                    <a:gd name="T3" fmla="*/ 501 h 503"/>
                    <a:gd name="T4" fmla="*/ 19 w 19"/>
                    <a:gd name="T5" fmla="*/ 503 h 503"/>
                    <a:gd name="T6" fmla="*/ 16 w 19"/>
                    <a:gd name="T7" fmla="*/ 3 h 503"/>
                    <a:gd name="T8" fmla="*/ 0 w 19"/>
                    <a:gd name="T9" fmla="*/ 0 h 503"/>
                    <a:gd name="T10" fmla="*/ 0 w 19"/>
                    <a:gd name="T11" fmla="*/ 0 h 5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" h="503">
                      <a:moveTo>
                        <a:pt x="0" y="0"/>
                      </a:moveTo>
                      <a:lnTo>
                        <a:pt x="8" y="501"/>
                      </a:lnTo>
                      <a:lnTo>
                        <a:pt x="19" y="503"/>
                      </a:lnTo>
                      <a:lnTo>
                        <a:pt x="16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4" name="Freeform 491"/>
                <p:cNvSpPr>
                  <a:spLocks/>
                </p:cNvSpPr>
                <p:nvPr/>
              </p:nvSpPr>
              <p:spPr bwMode="auto">
                <a:xfrm>
                  <a:off x="4986" y="3662"/>
                  <a:ext cx="14" cy="256"/>
                </a:xfrm>
                <a:custGeom>
                  <a:avLst/>
                  <a:gdLst>
                    <a:gd name="T0" fmla="*/ 0 w 28"/>
                    <a:gd name="T1" fmla="*/ 0 h 511"/>
                    <a:gd name="T2" fmla="*/ 12 w 28"/>
                    <a:gd name="T3" fmla="*/ 511 h 511"/>
                    <a:gd name="T4" fmla="*/ 28 w 28"/>
                    <a:gd name="T5" fmla="*/ 506 h 511"/>
                    <a:gd name="T6" fmla="*/ 16 w 28"/>
                    <a:gd name="T7" fmla="*/ 3 h 511"/>
                    <a:gd name="T8" fmla="*/ 0 w 28"/>
                    <a:gd name="T9" fmla="*/ 0 h 511"/>
                    <a:gd name="T10" fmla="*/ 0 w 28"/>
                    <a:gd name="T11" fmla="*/ 0 h 5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8" h="511">
                      <a:moveTo>
                        <a:pt x="0" y="0"/>
                      </a:moveTo>
                      <a:lnTo>
                        <a:pt x="12" y="511"/>
                      </a:lnTo>
                      <a:lnTo>
                        <a:pt x="28" y="506"/>
                      </a:lnTo>
                      <a:lnTo>
                        <a:pt x="16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5" name="Freeform 492"/>
                <p:cNvSpPr>
                  <a:spLocks/>
                </p:cNvSpPr>
                <p:nvPr/>
              </p:nvSpPr>
              <p:spPr bwMode="auto">
                <a:xfrm>
                  <a:off x="5143" y="3663"/>
                  <a:ext cx="19" cy="255"/>
                </a:xfrm>
                <a:custGeom>
                  <a:avLst/>
                  <a:gdLst>
                    <a:gd name="T0" fmla="*/ 0 w 39"/>
                    <a:gd name="T1" fmla="*/ 0 h 510"/>
                    <a:gd name="T2" fmla="*/ 11 w 39"/>
                    <a:gd name="T3" fmla="*/ 510 h 510"/>
                    <a:gd name="T4" fmla="*/ 39 w 39"/>
                    <a:gd name="T5" fmla="*/ 510 h 510"/>
                    <a:gd name="T6" fmla="*/ 17 w 39"/>
                    <a:gd name="T7" fmla="*/ 5 h 510"/>
                    <a:gd name="T8" fmla="*/ 0 w 39"/>
                    <a:gd name="T9" fmla="*/ 0 h 510"/>
                    <a:gd name="T10" fmla="*/ 0 w 39"/>
                    <a:gd name="T11" fmla="*/ 0 h 5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9" h="510">
                      <a:moveTo>
                        <a:pt x="0" y="0"/>
                      </a:moveTo>
                      <a:lnTo>
                        <a:pt x="11" y="510"/>
                      </a:lnTo>
                      <a:lnTo>
                        <a:pt x="39" y="510"/>
                      </a:lnTo>
                      <a:lnTo>
                        <a:pt x="17" y="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6" name="Freeform 493"/>
                <p:cNvSpPr>
                  <a:spLocks/>
                </p:cNvSpPr>
                <p:nvPr/>
              </p:nvSpPr>
              <p:spPr bwMode="auto">
                <a:xfrm>
                  <a:off x="4801" y="3662"/>
                  <a:ext cx="14" cy="280"/>
                </a:xfrm>
                <a:custGeom>
                  <a:avLst/>
                  <a:gdLst>
                    <a:gd name="T0" fmla="*/ 18 w 29"/>
                    <a:gd name="T1" fmla="*/ 0 h 559"/>
                    <a:gd name="T2" fmla="*/ 29 w 29"/>
                    <a:gd name="T3" fmla="*/ 556 h 559"/>
                    <a:gd name="T4" fmla="*/ 7 w 29"/>
                    <a:gd name="T5" fmla="*/ 559 h 559"/>
                    <a:gd name="T6" fmla="*/ 0 w 29"/>
                    <a:gd name="T7" fmla="*/ 3 h 559"/>
                    <a:gd name="T8" fmla="*/ 18 w 29"/>
                    <a:gd name="T9" fmla="*/ 0 h 559"/>
                    <a:gd name="T10" fmla="*/ 18 w 29"/>
                    <a:gd name="T11" fmla="*/ 0 h 5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9" h="559">
                      <a:moveTo>
                        <a:pt x="18" y="0"/>
                      </a:moveTo>
                      <a:lnTo>
                        <a:pt x="29" y="556"/>
                      </a:lnTo>
                      <a:lnTo>
                        <a:pt x="7" y="559"/>
                      </a:lnTo>
                      <a:lnTo>
                        <a:pt x="0" y="3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7" name="Freeform 494"/>
                <p:cNvSpPr>
                  <a:spLocks/>
                </p:cNvSpPr>
                <p:nvPr/>
              </p:nvSpPr>
              <p:spPr bwMode="auto">
                <a:xfrm>
                  <a:off x="5231" y="3661"/>
                  <a:ext cx="24" cy="274"/>
                </a:xfrm>
                <a:custGeom>
                  <a:avLst/>
                  <a:gdLst>
                    <a:gd name="T0" fmla="*/ 0 w 47"/>
                    <a:gd name="T1" fmla="*/ 0 h 548"/>
                    <a:gd name="T2" fmla="*/ 26 w 47"/>
                    <a:gd name="T3" fmla="*/ 542 h 548"/>
                    <a:gd name="T4" fmla="*/ 47 w 47"/>
                    <a:gd name="T5" fmla="*/ 548 h 548"/>
                    <a:gd name="T6" fmla="*/ 26 w 47"/>
                    <a:gd name="T7" fmla="*/ 6 h 548"/>
                    <a:gd name="T8" fmla="*/ 17 w 47"/>
                    <a:gd name="T9" fmla="*/ 4 h 548"/>
                    <a:gd name="T10" fmla="*/ 10 w 47"/>
                    <a:gd name="T11" fmla="*/ 3 h 548"/>
                    <a:gd name="T12" fmla="*/ 3 w 47"/>
                    <a:gd name="T13" fmla="*/ 0 h 548"/>
                    <a:gd name="T14" fmla="*/ 0 w 47"/>
                    <a:gd name="T15" fmla="*/ 0 h 548"/>
                    <a:gd name="T16" fmla="*/ 0 w 47"/>
                    <a:gd name="T17" fmla="*/ 0 h 5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7" h="548">
                      <a:moveTo>
                        <a:pt x="0" y="0"/>
                      </a:moveTo>
                      <a:lnTo>
                        <a:pt x="26" y="542"/>
                      </a:lnTo>
                      <a:lnTo>
                        <a:pt x="47" y="548"/>
                      </a:lnTo>
                      <a:lnTo>
                        <a:pt x="26" y="6"/>
                      </a:lnTo>
                      <a:lnTo>
                        <a:pt x="17" y="4"/>
                      </a:lnTo>
                      <a:lnTo>
                        <a:pt x="10" y="3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8" name="Freeform 495"/>
                <p:cNvSpPr>
                  <a:spLocks/>
                </p:cNvSpPr>
                <p:nvPr/>
              </p:nvSpPr>
              <p:spPr bwMode="auto">
                <a:xfrm>
                  <a:off x="4603" y="3664"/>
                  <a:ext cx="15" cy="276"/>
                </a:xfrm>
                <a:custGeom>
                  <a:avLst/>
                  <a:gdLst>
                    <a:gd name="T0" fmla="*/ 0 w 29"/>
                    <a:gd name="T1" fmla="*/ 0 h 554"/>
                    <a:gd name="T2" fmla="*/ 0 w 29"/>
                    <a:gd name="T3" fmla="*/ 552 h 554"/>
                    <a:gd name="T4" fmla="*/ 29 w 29"/>
                    <a:gd name="T5" fmla="*/ 554 h 554"/>
                    <a:gd name="T6" fmla="*/ 28 w 29"/>
                    <a:gd name="T7" fmla="*/ 6 h 554"/>
                    <a:gd name="T8" fmla="*/ 0 w 29"/>
                    <a:gd name="T9" fmla="*/ 0 h 554"/>
                    <a:gd name="T10" fmla="*/ 0 w 29"/>
                    <a:gd name="T11" fmla="*/ 0 h 5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9" h="554">
                      <a:moveTo>
                        <a:pt x="0" y="0"/>
                      </a:moveTo>
                      <a:lnTo>
                        <a:pt x="0" y="552"/>
                      </a:lnTo>
                      <a:lnTo>
                        <a:pt x="29" y="554"/>
                      </a:lnTo>
                      <a:lnTo>
                        <a:pt x="28" y="6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9" name="Freeform 496"/>
                <p:cNvSpPr>
                  <a:spLocks/>
                </p:cNvSpPr>
                <p:nvPr/>
              </p:nvSpPr>
              <p:spPr bwMode="auto">
                <a:xfrm>
                  <a:off x="4646" y="3665"/>
                  <a:ext cx="9" cy="277"/>
                </a:xfrm>
                <a:custGeom>
                  <a:avLst/>
                  <a:gdLst>
                    <a:gd name="T0" fmla="*/ 9 w 19"/>
                    <a:gd name="T1" fmla="*/ 0 h 553"/>
                    <a:gd name="T2" fmla="*/ 0 w 19"/>
                    <a:gd name="T3" fmla="*/ 552 h 553"/>
                    <a:gd name="T4" fmla="*/ 19 w 19"/>
                    <a:gd name="T5" fmla="*/ 553 h 553"/>
                    <a:gd name="T6" fmla="*/ 16 w 19"/>
                    <a:gd name="T7" fmla="*/ 4 h 553"/>
                    <a:gd name="T8" fmla="*/ 9 w 19"/>
                    <a:gd name="T9" fmla="*/ 0 h 553"/>
                    <a:gd name="T10" fmla="*/ 9 w 19"/>
                    <a:gd name="T11" fmla="*/ 0 h 5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" h="553">
                      <a:moveTo>
                        <a:pt x="9" y="0"/>
                      </a:moveTo>
                      <a:lnTo>
                        <a:pt x="0" y="552"/>
                      </a:lnTo>
                      <a:lnTo>
                        <a:pt x="19" y="553"/>
                      </a:lnTo>
                      <a:lnTo>
                        <a:pt x="16" y="4"/>
                      </a:lnTo>
                      <a:lnTo>
                        <a:pt x="9" y="0"/>
                      </a:lnTo>
                      <a:lnTo>
                        <a:pt x="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60" name="Freeform 497"/>
                <p:cNvSpPr>
                  <a:spLocks/>
                </p:cNvSpPr>
                <p:nvPr/>
              </p:nvSpPr>
              <p:spPr bwMode="auto">
                <a:xfrm>
                  <a:off x="4706" y="3665"/>
                  <a:ext cx="12" cy="277"/>
                </a:xfrm>
                <a:custGeom>
                  <a:avLst/>
                  <a:gdLst>
                    <a:gd name="T0" fmla="*/ 11 w 25"/>
                    <a:gd name="T1" fmla="*/ 550 h 552"/>
                    <a:gd name="T2" fmla="*/ 23 w 25"/>
                    <a:gd name="T3" fmla="*/ 550 h 552"/>
                    <a:gd name="T4" fmla="*/ 23 w 25"/>
                    <a:gd name="T5" fmla="*/ 538 h 552"/>
                    <a:gd name="T6" fmla="*/ 23 w 25"/>
                    <a:gd name="T7" fmla="*/ 521 h 552"/>
                    <a:gd name="T8" fmla="*/ 23 w 25"/>
                    <a:gd name="T9" fmla="*/ 506 h 552"/>
                    <a:gd name="T10" fmla="*/ 23 w 25"/>
                    <a:gd name="T11" fmla="*/ 490 h 552"/>
                    <a:gd name="T12" fmla="*/ 23 w 25"/>
                    <a:gd name="T13" fmla="*/ 473 h 552"/>
                    <a:gd name="T14" fmla="*/ 23 w 25"/>
                    <a:gd name="T15" fmla="*/ 454 h 552"/>
                    <a:gd name="T16" fmla="*/ 23 w 25"/>
                    <a:gd name="T17" fmla="*/ 433 h 552"/>
                    <a:gd name="T18" fmla="*/ 23 w 25"/>
                    <a:gd name="T19" fmla="*/ 410 h 552"/>
                    <a:gd name="T20" fmla="*/ 23 w 25"/>
                    <a:gd name="T21" fmla="*/ 387 h 552"/>
                    <a:gd name="T22" fmla="*/ 23 w 25"/>
                    <a:gd name="T23" fmla="*/ 363 h 552"/>
                    <a:gd name="T24" fmla="*/ 23 w 25"/>
                    <a:gd name="T25" fmla="*/ 338 h 552"/>
                    <a:gd name="T26" fmla="*/ 23 w 25"/>
                    <a:gd name="T27" fmla="*/ 313 h 552"/>
                    <a:gd name="T28" fmla="*/ 23 w 25"/>
                    <a:gd name="T29" fmla="*/ 288 h 552"/>
                    <a:gd name="T30" fmla="*/ 22 w 25"/>
                    <a:gd name="T31" fmla="*/ 261 h 552"/>
                    <a:gd name="T32" fmla="*/ 22 w 25"/>
                    <a:gd name="T33" fmla="*/ 235 h 552"/>
                    <a:gd name="T34" fmla="*/ 22 w 25"/>
                    <a:gd name="T35" fmla="*/ 210 h 552"/>
                    <a:gd name="T36" fmla="*/ 22 w 25"/>
                    <a:gd name="T37" fmla="*/ 184 h 552"/>
                    <a:gd name="T38" fmla="*/ 22 w 25"/>
                    <a:gd name="T39" fmla="*/ 160 h 552"/>
                    <a:gd name="T40" fmla="*/ 22 w 25"/>
                    <a:gd name="T41" fmla="*/ 137 h 552"/>
                    <a:gd name="T42" fmla="*/ 22 w 25"/>
                    <a:gd name="T43" fmla="*/ 115 h 552"/>
                    <a:gd name="T44" fmla="*/ 22 w 25"/>
                    <a:gd name="T45" fmla="*/ 93 h 552"/>
                    <a:gd name="T46" fmla="*/ 21 w 25"/>
                    <a:gd name="T47" fmla="*/ 74 h 552"/>
                    <a:gd name="T48" fmla="*/ 21 w 25"/>
                    <a:gd name="T49" fmla="*/ 57 h 552"/>
                    <a:gd name="T50" fmla="*/ 21 w 25"/>
                    <a:gd name="T51" fmla="*/ 41 h 552"/>
                    <a:gd name="T52" fmla="*/ 21 w 25"/>
                    <a:gd name="T53" fmla="*/ 28 h 552"/>
                    <a:gd name="T54" fmla="*/ 21 w 25"/>
                    <a:gd name="T55" fmla="*/ 12 h 552"/>
                    <a:gd name="T56" fmla="*/ 21 w 25"/>
                    <a:gd name="T57" fmla="*/ 1 h 552"/>
                    <a:gd name="T58" fmla="*/ 15 w 25"/>
                    <a:gd name="T59" fmla="*/ 0 h 552"/>
                    <a:gd name="T60" fmla="*/ 3 w 25"/>
                    <a:gd name="T61" fmla="*/ 0 h 552"/>
                    <a:gd name="T62" fmla="*/ 0 w 25"/>
                    <a:gd name="T63" fmla="*/ 0 h 5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25" h="552">
                      <a:moveTo>
                        <a:pt x="0" y="0"/>
                      </a:moveTo>
                      <a:lnTo>
                        <a:pt x="11" y="550"/>
                      </a:lnTo>
                      <a:lnTo>
                        <a:pt x="25" y="552"/>
                      </a:lnTo>
                      <a:lnTo>
                        <a:pt x="23" y="550"/>
                      </a:lnTo>
                      <a:lnTo>
                        <a:pt x="23" y="545"/>
                      </a:lnTo>
                      <a:lnTo>
                        <a:pt x="23" y="538"/>
                      </a:lnTo>
                      <a:lnTo>
                        <a:pt x="23" y="528"/>
                      </a:lnTo>
                      <a:lnTo>
                        <a:pt x="23" y="521"/>
                      </a:lnTo>
                      <a:lnTo>
                        <a:pt x="23" y="513"/>
                      </a:lnTo>
                      <a:lnTo>
                        <a:pt x="23" y="506"/>
                      </a:lnTo>
                      <a:lnTo>
                        <a:pt x="23" y="500"/>
                      </a:lnTo>
                      <a:lnTo>
                        <a:pt x="23" y="490"/>
                      </a:lnTo>
                      <a:lnTo>
                        <a:pt x="23" y="482"/>
                      </a:lnTo>
                      <a:lnTo>
                        <a:pt x="23" y="473"/>
                      </a:lnTo>
                      <a:lnTo>
                        <a:pt x="23" y="465"/>
                      </a:lnTo>
                      <a:lnTo>
                        <a:pt x="23" y="454"/>
                      </a:lnTo>
                      <a:lnTo>
                        <a:pt x="23" y="444"/>
                      </a:lnTo>
                      <a:lnTo>
                        <a:pt x="23" y="433"/>
                      </a:lnTo>
                      <a:lnTo>
                        <a:pt x="23" y="422"/>
                      </a:lnTo>
                      <a:lnTo>
                        <a:pt x="23" y="410"/>
                      </a:lnTo>
                      <a:lnTo>
                        <a:pt x="23" y="399"/>
                      </a:lnTo>
                      <a:lnTo>
                        <a:pt x="23" y="387"/>
                      </a:lnTo>
                      <a:lnTo>
                        <a:pt x="23" y="376"/>
                      </a:lnTo>
                      <a:lnTo>
                        <a:pt x="23" y="363"/>
                      </a:lnTo>
                      <a:lnTo>
                        <a:pt x="23" y="351"/>
                      </a:lnTo>
                      <a:lnTo>
                        <a:pt x="23" y="338"/>
                      </a:lnTo>
                      <a:lnTo>
                        <a:pt x="23" y="326"/>
                      </a:lnTo>
                      <a:lnTo>
                        <a:pt x="23" y="313"/>
                      </a:lnTo>
                      <a:lnTo>
                        <a:pt x="23" y="301"/>
                      </a:lnTo>
                      <a:lnTo>
                        <a:pt x="23" y="288"/>
                      </a:lnTo>
                      <a:lnTo>
                        <a:pt x="23" y="275"/>
                      </a:lnTo>
                      <a:lnTo>
                        <a:pt x="22" y="261"/>
                      </a:lnTo>
                      <a:lnTo>
                        <a:pt x="22" y="249"/>
                      </a:lnTo>
                      <a:lnTo>
                        <a:pt x="22" y="235"/>
                      </a:lnTo>
                      <a:lnTo>
                        <a:pt x="22" y="223"/>
                      </a:lnTo>
                      <a:lnTo>
                        <a:pt x="22" y="210"/>
                      </a:lnTo>
                      <a:lnTo>
                        <a:pt x="22" y="198"/>
                      </a:lnTo>
                      <a:lnTo>
                        <a:pt x="22" y="184"/>
                      </a:lnTo>
                      <a:lnTo>
                        <a:pt x="22" y="173"/>
                      </a:lnTo>
                      <a:lnTo>
                        <a:pt x="22" y="160"/>
                      </a:lnTo>
                      <a:lnTo>
                        <a:pt x="22" y="148"/>
                      </a:lnTo>
                      <a:lnTo>
                        <a:pt x="22" y="137"/>
                      </a:lnTo>
                      <a:lnTo>
                        <a:pt x="22" y="126"/>
                      </a:lnTo>
                      <a:lnTo>
                        <a:pt x="22" y="115"/>
                      </a:lnTo>
                      <a:lnTo>
                        <a:pt x="22" y="104"/>
                      </a:lnTo>
                      <a:lnTo>
                        <a:pt x="22" y="93"/>
                      </a:lnTo>
                      <a:lnTo>
                        <a:pt x="22" y="85"/>
                      </a:lnTo>
                      <a:lnTo>
                        <a:pt x="21" y="74"/>
                      </a:lnTo>
                      <a:lnTo>
                        <a:pt x="21" y="65"/>
                      </a:lnTo>
                      <a:lnTo>
                        <a:pt x="21" y="57"/>
                      </a:lnTo>
                      <a:lnTo>
                        <a:pt x="21" y="50"/>
                      </a:lnTo>
                      <a:lnTo>
                        <a:pt x="21" y="41"/>
                      </a:lnTo>
                      <a:lnTo>
                        <a:pt x="21" y="34"/>
                      </a:lnTo>
                      <a:lnTo>
                        <a:pt x="21" y="28"/>
                      </a:lnTo>
                      <a:lnTo>
                        <a:pt x="21" y="23"/>
                      </a:lnTo>
                      <a:lnTo>
                        <a:pt x="21" y="12"/>
                      </a:lnTo>
                      <a:lnTo>
                        <a:pt x="21" y="6"/>
                      </a:lnTo>
                      <a:lnTo>
                        <a:pt x="21" y="1"/>
                      </a:lnTo>
                      <a:lnTo>
                        <a:pt x="21" y="0"/>
                      </a:lnTo>
                      <a:lnTo>
                        <a:pt x="15" y="0"/>
                      </a:lnTo>
                      <a:lnTo>
                        <a:pt x="9" y="0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61" name="Freeform 498"/>
                <p:cNvSpPr>
                  <a:spLocks/>
                </p:cNvSpPr>
                <p:nvPr/>
              </p:nvSpPr>
              <p:spPr bwMode="auto">
                <a:xfrm>
                  <a:off x="4744" y="3665"/>
                  <a:ext cx="13" cy="280"/>
                </a:xfrm>
                <a:custGeom>
                  <a:avLst/>
                  <a:gdLst>
                    <a:gd name="T0" fmla="*/ 0 w 25"/>
                    <a:gd name="T1" fmla="*/ 0 h 559"/>
                    <a:gd name="T2" fmla="*/ 6 w 25"/>
                    <a:gd name="T3" fmla="*/ 558 h 559"/>
                    <a:gd name="T4" fmla="*/ 25 w 25"/>
                    <a:gd name="T5" fmla="*/ 559 h 559"/>
                    <a:gd name="T6" fmla="*/ 14 w 25"/>
                    <a:gd name="T7" fmla="*/ 4 h 559"/>
                    <a:gd name="T8" fmla="*/ 0 w 25"/>
                    <a:gd name="T9" fmla="*/ 0 h 559"/>
                    <a:gd name="T10" fmla="*/ 0 w 25"/>
                    <a:gd name="T11" fmla="*/ 0 h 5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" h="559">
                      <a:moveTo>
                        <a:pt x="0" y="0"/>
                      </a:moveTo>
                      <a:lnTo>
                        <a:pt x="6" y="558"/>
                      </a:lnTo>
                      <a:lnTo>
                        <a:pt x="25" y="559"/>
                      </a:lnTo>
                      <a:lnTo>
                        <a:pt x="14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62" name="Freeform 499"/>
                <p:cNvSpPr>
                  <a:spLocks/>
                </p:cNvSpPr>
                <p:nvPr/>
              </p:nvSpPr>
              <p:spPr bwMode="auto">
                <a:xfrm>
                  <a:off x="5309" y="3812"/>
                  <a:ext cx="14" cy="118"/>
                </a:xfrm>
                <a:custGeom>
                  <a:avLst/>
                  <a:gdLst>
                    <a:gd name="T0" fmla="*/ 0 w 28"/>
                    <a:gd name="T1" fmla="*/ 0 h 235"/>
                    <a:gd name="T2" fmla="*/ 2 w 28"/>
                    <a:gd name="T3" fmla="*/ 234 h 235"/>
                    <a:gd name="T4" fmla="*/ 28 w 28"/>
                    <a:gd name="T5" fmla="*/ 235 h 235"/>
                    <a:gd name="T6" fmla="*/ 18 w 28"/>
                    <a:gd name="T7" fmla="*/ 4 h 235"/>
                    <a:gd name="T8" fmla="*/ 0 w 28"/>
                    <a:gd name="T9" fmla="*/ 0 h 235"/>
                    <a:gd name="T10" fmla="*/ 0 w 28"/>
                    <a:gd name="T11" fmla="*/ 0 h 2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8" h="235">
                      <a:moveTo>
                        <a:pt x="0" y="0"/>
                      </a:moveTo>
                      <a:lnTo>
                        <a:pt x="2" y="234"/>
                      </a:lnTo>
                      <a:lnTo>
                        <a:pt x="28" y="235"/>
                      </a:lnTo>
                      <a:lnTo>
                        <a:pt x="18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63" name="Freeform 500"/>
                <p:cNvSpPr>
                  <a:spLocks/>
                </p:cNvSpPr>
                <p:nvPr/>
              </p:nvSpPr>
              <p:spPr bwMode="auto">
                <a:xfrm>
                  <a:off x="5337" y="3820"/>
                  <a:ext cx="14" cy="110"/>
                </a:xfrm>
                <a:custGeom>
                  <a:avLst/>
                  <a:gdLst>
                    <a:gd name="T0" fmla="*/ 0 w 27"/>
                    <a:gd name="T1" fmla="*/ 0 h 221"/>
                    <a:gd name="T2" fmla="*/ 9 w 27"/>
                    <a:gd name="T3" fmla="*/ 221 h 221"/>
                    <a:gd name="T4" fmla="*/ 27 w 27"/>
                    <a:gd name="T5" fmla="*/ 221 h 221"/>
                    <a:gd name="T6" fmla="*/ 20 w 27"/>
                    <a:gd name="T7" fmla="*/ 4 h 221"/>
                    <a:gd name="T8" fmla="*/ 0 w 27"/>
                    <a:gd name="T9" fmla="*/ 0 h 221"/>
                    <a:gd name="T10" fmla="*/ 0 w 27"/>
                    <a:gd name="T11" fmla="*/ 0 h 2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7" h="221">
                      <a:moveTo>
                        <a:pt x="0" y="0"/>
                      </a:moveTo>
                      <a:lnTo>
                        <a:pt x="9" y="221"/>
                      </a:lnTo>
                      <a:lnTo>
                        <a:pt x="27" y="221"/>
                      </a:lnTo>
                      <a:lnTo>
                        <a:pt x="20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64" name="Freeform 501"/>
                <p:cNvSpPr>
                  <a:spLocks/>
                </p:cNvSpPr>
                <p:nvPr/>
              </p:nvSpPr>
              <p:spPr bwMode="auto">
                <a:xfrm>
                  <a:off x="5397" y="3824"/>
                  <a:ext cx="13" cy="105"/>
                </a:xfrm>
                <a:custGeom>
                  <a:avLst/>
                  <a:gdLst>
                    <a:gd name="T0" fmla="*/ 0 w 27"/>
                    <a:gd name="T1" fmla="*/ 0 h 210"/>
                    <a:gd name="T2" fmla="*/ 8 w 27"/>
                    <a:gd name="T3" fmla="*/ 206 h 210"/>
                    <a:gd name="T4" fmla="*/ 27 w 27"/>
                    <a:gd name="T5" fmla="*/ 210 h 210"/>
                    <a:gd name="T6" fmla="*/ 17 w 27"/>
                    <a:gd name="T7" fmla="*/ 1 h 210"/>
                    <a:gd name="T8" fmla="*/ 0 w 27"/>
                    <a:gd name="T9" fmla="*/ 0 h 210"/>
                    <a:gd name="T10" fmla="*/ 0 w 27"/>
                    <a:gd name="T11" fmla="*/ 0 h 2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7" h="210">
                      <a:moveTo>
                        <a:pt x="0" y="0"/>
                      </a:moveTo>
                      <a:lnTo>
                        <a:pt x="8" y="206"/>
                      </a:lnTo>
                      <a:lnTo>
                        <a:pt x="27" y="210"/>
                      </a:lnTo>
                      <a:lnTo>
                        <a:pt x="17" y="1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65" name="Freeform 502"/>
                <p:cNvSpPr>
                  <a:spLocks/>
                </p:cNvSpPr>
                <p:nvPr/>
              </p:nvSpPr>
              <p:spPr bwMode="auto">
                <a:xfrm>
                  <a:off x="4557" y="3664"/>
                  <a:ext cx="6" cy="128"/>
                </a:xfrm>
                <a:custGeom>
                  <a:avLst/>
                  <a:gdLst>
                    <a:gd name="T0" fmla="*/ 0 w 12"/>
                    <a:gd name="T1" fmla="*/ 0 h 255"/>
                    <a:gd name="T2" fmla="*/ 12 w 12"/>
                    <a:gd name="T3" fmla="*/ 11 h 255"/>
                    <a:gd name="T4" fmla="*/ 12 w 12"/>
                    <a:gd name="T5" fmla="*/ 255 h 255"/>
                    <a:gd name="T6" fmla="*/ 0 w 12"/>
                    <a:gd name="T7" fmla="*/ 253 h 255"/>
                    <a:gd name="T8" fmla="*/ 0 w 12"/>
                    <a:gd name="T9" fmla="*/ 0 h 255"/>
                    <a:gd name="T10" fmla="*/ 0 w 12"/>
                    <a:gd name="T11" fmla="*/ 0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255">
                      <a:moveTo>
                        <a:pt x="0" y="0"/>
                      </a:moveTo>
                      <a:lnTo>
                        <a:pt x="12" y="11"/>
                      </a:lnTo>
                      <a:lnTo>
                        <a:pt x="12" y="255"/>
                      </a:lnTo>
                      <a:lnTo>
                        <a:pt x="0" y="25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66" name="Freeform 503"/>
                <p:cNvSpPr>
                  <a:spLocks/>
                </p:cNvSpPr>
                <p:nvPr/>
              </p:nvSpPr>
              <p:spPr bwMode="auto">
                <a:xfrm>
                  <a:off x="4559" y="3760"/>
                  <a:ext cx="47" cy="7"/>
                </a:xfrm>
                <a:custGeom>
                  <a:avLst/>
                  <a:gdLst>
                    <a:gd name="T0" fmla="*/ 92 w 93"/>
                    <a:gd name="T1" fmla="*/ 3 h 14"/>
                    <a:gd name="T2" fmla="*/ 0 w 93"/>
                    <a:gd name="T3" fmla="*/ 0 h 14"/>
                    <a:gd name="T4" fmla="*/ 1 w 93"/>
                    <a:gd name="T5" fmla="*/ 14 h 14"/>
                    <a:gd name="T6" fmla="*/ 93 w 93"/>
                    <a:gd name="T7" fmla="*/ 14 h 14"/>
                    <a:gd name="T8" fmla="*/ 92 w 93"/>
                    <a:gd name="T9" fmla="*/ 3 h 14"/>
                    <a:gd name="T10" fmla="*/ 92 w 93"/>
                    <a:gd name="T11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3" h="14">
                      <a:moveTo>
                        <a:pt x="92" y="3"/>
                      </a:moveTo>
                      <a:lnTo>
                        <a:pt x="0" y="0"/>
                      </a:lnTo>
                      <a:lnTo>
                        <a:pt x="1" y="14"/>
                      </a:lnTo>
                      <a:lnTo>
                        <a:pt x="93" y="14"/>
                      </a:lnTo>
                      <a:lnTo>
                        <a:pt x="92" y="3"/>
                      </a:lnTo>
                      <a:lnTo>
                        <a:pt x="92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67" name="Freeform 504"/>
                <p:cNvSpPr>
                  <a:spLocks/>
                </p:cNvSpPr>
                <p:nvPr/>
              </p:nvSpPr>
              <p:spPr bwMode="auto">
                <a:xfrm>
                  <a:off x="4561" y="3774"/>
                  <a:ext cx="46" cy="8"/>
                </a:xfrm>
                <a:custGeom>
                  <a:avLst/>
                  <a:gdLst>
                    <a:gd name="T0" fmla="*/ 93 w 93"/>
                    <a:gd name="T1" fmla="*/ 0 h 16"/>
                    <a:gd name="T2" fmla="*/ 0 w 93"/>
                    <a:gd name="T3" fmla="*/ 1 h 16"/>
                    <a:gd name="T4" fmla="*/ 3 w 93"/>
                    <a:gd name="T5" fmla="*/ 16 h 16"/>
                    <a:gd name="T6" fmla="*/ 93 w 93"/>
                    <a:gd name="T7" fmla="*/ 15 h 16"/>
                    <a:gd name="T8" fmla="*/ 93 w 93"/>
                    <a:gd name="T9" fmla="*/ 0 h 16"/>
                    <a:gd name="T10" fmla="*/ 93 w 93"/>
                    <a:gd name="T11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3" h="16">
                      <a:moveTo>
                        <a:pt x="93" y="0"/>
                      </a:moveTo>
                      <a:lnTo>
                        <a:pt x="0" y="1"/>
                      </a:lnTo>
                      <a:lnTo>
                        <a:pt x="3" y="16"/>
                      </a:lnTo>
                      <a:lnTo>
                        <a:pt x="93" y="15"/>
                      </a:lnTo>
                      <a:lnTo>
                        <a:pt x="93" y="0"/>
                      </a:lnTo>
                      <a:lnTo>
                        <a:pt x="9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68" name="Freeform 505"/>
                <p:cNvSpPr>
                  <a:spLocks/>
                </p:cNvSpPr>
                <p:nvPr/>
              </p:nvSpPr>
              <p:spPr bwMode="auto">
                <a:xfrm>
                  <a:off x="4584" y="3824"/>
                  <a:ext cx="25" cy="13"/>
                </a:xfrm>
                <a:custGeom>
                  <a:avLst/>
                  <a:gdLst>
                    <a:gd name="T0" fmla="*/ 45 w 50"/>
                    <a:gd name="T1" fmla="*/ 0 h 24"/>
                    <a:gd name="T2" fmla="*/ 3 w 50"/>
                    <a:gd name="T3" fmla="*/ 5 h 24"/>
                    <a:gd name="T4" fmla="*/ 0 w 50"/>
                    <a:gd name="T5" fmla="*/ 24 h 24"/>
                    <a:gd name="T6" fmla="*/ 50 w 50"/>
                    <a:gd name="T7" fmla="*/ 22 h 24"/>
                    <a:gd name="T8" fmla="*/ 45 w 50"/>
                    <a:gd name="T9" fmla="*/ 0 h 24"/>
                    <a:gd name="T10" fmla="*/ 45 w 50"/>
                    <a:gd name="T11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0" h="24">
                      <a:moveTo>
                        <a:pt x="45" y="0"/>
                      </a:moveTo>
                      <a:lnTo>
                        <a:pt x="3" y="5"/>
                      </a:lnTo>
                      <a:lnTo>
                        <a:pt x="0" y="24"/>
                      </a:lnTo>
                      <a:lnTo>
                        <a:pt x="50" y="22"/>
                      </a:lnTo>
                      <a:lnTo>
                        <a:pt x="45" y="0"/>
                      </a:lnTo>
                      <a:lnTo>
                        <a:pt x="4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69" name="Freeform 506"/>
                <p:cNvSpPr>
                  <a:spLocks/>
                </p:cNvSpPr>
                <p:nvPr/>
              </p:nvSpPr>
              <p:spPr bwMode="auto">
                <a:xfrm>
                  <a:off x="4650" y="3826"/>
                  <a:ext cx="62" cy="13"/>
                </a:xfrm>
                <a:custGeom>
                  <a:avLst/>
                  <a:gdLst>
                    <a:gd name="T0" fmla="*/ 4 w 124"/>
                    <a:gd name="T1" fmla="*/ 2 h 26"/>
                    <a:gd name="T2" fmla="*/ 119 w 124"/>
                    <a:gd name="T3" fmla="*/ 0 h 26"/>
                    <a:gd name="T4" fmla="*/ 124 w 124"/>
                    <a:gd name="T5" fmla="*/ 26 h 26"/>
                    <a:gd name="T6" fmla="*/ 0 w 124"/>
                    <a:gd name="T7" fmla="*/ 21 h 26"/>
                    <a:gd name="T8" fmla="*/ 4 w 124"/>
                    <a:gd name="T9" fmla="*/ 2 h 26"/>
                    <a:gd name="T10" fmla="*/ 4 w 124"/>
                    <a:gd name="T11" fmla="*/ 2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4" h="26">
                      <a:moveTo>
                        <a:pt x="4" y="2"/>
                      </a:moveTo>
                      <a:lnTo>
                        <a:pt x="119" y="0"/>
                      </a:lnTo>
                      <a:lnTo>
                        <a:pt x="124" y="26"/>
                      </a:lnTo>
                      <a:lnTo>
                        <a:pt x="0" y="21"/>
                      </a:lnTo>
                      <a:lnTo>
                        <a:pt x="4" y="2"/>
                      </a:lnTo>
                      <a:lnTo>
                        <a:pt x="4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0" name="Freeform 507"/>
                <p:cNvSpPr>
                  <a:spLocks/>
                </p:cNvSpPr>
                <p:nvPr/>
              </p:nvSpPr>
              <p:spPr bwMode="auto">
                <a:xfrm>
                  <a:off x="4649" y="3756"/>
                  <a:ext cx="66" cy="6"/>
                </a:xfrm>
                <a:custGeom>
                  <a:avLst/>
                  <a:gdLst>
                    <a:gd name="T0" fmla="*/ 131 w 133"/>
                    <a:gd name="T1" fmla="*/ 1 h 11"/>
                    <a:gd name="T2" fmla="*/ 2 w 133"/>
                    <a:gd name="T3" fmla="*/ 0 h 11"/>
                    <a:gd name="T4" fmla="*/ 0 w 133"/>
                    <a:gd name="T5" fmla="*/ 11 h 11"/>
                    <a:gd name="T6" fmla="*/ 133 w 133"/>
                    <a:gd name="T7" fmla="*/ 11 h 11"/>
                    <a:gd name="T8" fmla="*/ 131 w 133"/>
                    <a:gd name="T9" fmla="*/ 1 h 11"/>
                    <a:gd name="T10" fmla="*/ 131 w 133"/>
                    <a:gd name="T11" fmla="*/ 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3" h="11">
                      <a:moveTo>
                        <a:pt x="131" y="1"/>
                      </a:moveTo>
                      <a:lnTo>
                        <a:pt x="2" y="0"/>
                      </a:lnTo>
                      <a:lnTo>
                        <a:pt x="0" y="11"/>
                      </a:lnTo>
                      <a:lnTo>
                        <a:pt x="133" y="11"/>
                      </a:lnTo>
                      <a:lnTo>
                        <a:pt x="131" y="1"/>
                      </a:lnTo>
                      <a:lnTo>
                        <a:pt x="131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1" name="Freeform 508"/>
                <p:cNvSpPr>
                  <a:spLocks/>
                </p:cNvSpPr>
                <p:nvPr/>
              </p:nvSpPr>
              <p:spPr bwMode="auto">
                <a:xfrm>
                  <a:off x="4650" y="3768"/>
                  <a:ext cx="66" cy="8"/>
                </a:xfrm>
                <a:custGeom>
                  <a:avLst/>
                  <a:gdLst>
                    <a:gd name="T0" fmla="*/ 132 w 132"/>
                    <a:gd name="T1" fmla="*/ 0 h 16"/>
                    <a:gd name="T2" fmla="*/ 1 w 132"/>
                    <a:gd name="T3" fmla="*/ 4 h 16"/>
                    <a:gd name="T4" fmla="*/ 0 w 132"/>
                    <a:gd name="T5" fmla="*/ 16 h 16"/>
                    <a:gd name="T6" fmla="*/ 131 w 132"/>
                    <a:gd name="T7" fmla="*/ 16 h 16"/>
                    <a:gd name="T8" fmla="*/ 132 w 132"/>
                    <a:gd name="T9" fmla="*/ 0 h 16"/>
                    <a:gd name="T10" fmla="*/ 132 w 132"/>
                    <a:gd name="T11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2" h="16">
                      <a:moveTo>
                        <a:pt x="132" y="0"/>
                      </a:moveTo>
                      <a:lnTo>
                        <a:pt x="1" y="4"/>
                      </a:lnTo>
                      <a:lnTo>
                        <a:pt x="0" y="16"/>
                      </a:lnTo>
                      <a:lnTo>
                        <a:pt x="131" y="16"/>
                      </a:lnTo>
                      <a:lnTo>
                        <a:pt x="132" y="0"/>
                      </a:lnTo>
                      <a:lnTo>
                        <a:pt x="13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2" name="Freeform 509"/>
                <p:cNvSpPr>
                  <a:spLocks/>
                </p:cNvSpPr>
                <p:nvPr/>
              </p:nvSpPr>
              <p:spPr bwMode="auto">
                <a:xfrm>
                  <a:off x="4752" y="3827"/>
                  <a:ext cx="57" cy="14"/>
                </a:xfrm>
                <a:custGeom>
                  <a:avLst/>
                  <a:gdLst>
                    <a:gd name="T0" fmla="*/ 0 w 114"/>
                    <a:gd name="T1" fmla="*/ 1 h 27"/>
                    <a:gd name="T2" fmla="*/ 111 w 114"/>
                    <a:gd name="T3" fmla="*/ 0 h 27"/>
                    <a:gd name="T4" fmla="*/ 114 w 114"/>
                    <a:gd name="T5" fmla="*/ 27 h 27"/>
                    <a:gd name="T6" fmla="*/ 0 w 114"/>
                    <a:gd name="T7" fmla="*/ 21 h 27"/>
                    <a:gd name="T8" fmla="*/ 0 w 114"/>
                    <a:gd name="T9" fmla="*/ 1 h 27"/>
                    <a:gd name="T10" fmla="*/ 0 w 114"/>
                    <a:gd name="T11" fmla="*/ 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4" h="27">
                      <a:moveTo>
                        <a:pt x="0" y="1"/>
                      </a:moveTo>
                      <a:lnTo>
                        <a:pt x="111" y="0"/>
                      </a:lnTo>
                      <a:lnTo>
                        <a:pt x="114" y="27"/>
                      </a:lnTo>
                      <a:lnTo>
                        <a:pt x="0" y="21"/>
                      </a:lnTo>
                      <a:lnTo>
                        <a:pt x="0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3" name="Freeform 510"/>
                <p:cNvSpPr>
                  <a:spLocks/>
                </p:cNvSpPr>
                <p:nvPr/>
              </p:nvSpPr>
              <p:spPr bwMode="auto">
                <a:xfrm>
                  <a:off x="4745" y="3757"/>
                  <a:ext cx="66" cy="6"/>
                </a:xfrm>
                <a:custGeom>
                  <a:avLst/>
                  <a:gdLst>
                    <a:gd name="T0" fmla="*/ 131 w 132"/>
                    <a:gd name="T1" fmla="*/ 1 h 11"/>
                    <a:gd name="T2" fmla="*/ 1 w 132"/>
                    <a:gd name="T3" fmla="*/ 0 h 11"/>
                    <a:gd name="T4" fmla="*/ 0 w 132"/>
                    <a:gd name="T5" fmla="*/ 11 h 11"/>
                    <a:gd name="T6" fmla="*/ 132 w 132"/>
                    <a:gd name="T7" fmla="*/ 11 h 11"/>
                    <a:gd name="T8" fmla="*/ 131 w 132"/>
                    <a:gd name="T9" fmla="*/ 1 h 11"/>
                    <a:gd name="T10" fmla="*/ 131 w 132"/>
                    <a:gd name="T11" fmla="*/ 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2" h="11">
                      <a:moveTo>
                        <a:pt x="131" y="1"/>
                      </a:moveTo>
                      <a:lnTo>
                        <a:pt x="1" y="0"/>
                      </a:lnTo>
                      <a:lnTo>
                        <a:pt x="0" y="11"/>
                      </a:lnTo>
                      <a:lnTo>
                        <a:pt x="132" y="11"/>
                      </a:lnTo>
                      <a:lnTo>
                        <a:pt x="131" y="1"/>
                      </a:lnTo>
                      <a:lnTo>
                        <a:pt x="131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4" name="Freeform 511"/>
                <p:cNvSpPr>
                  <a:spLocks/>
                </p:cNvSpPr>
                <p:nvPr/>
              </p:nvSpPr>
              <p:spPr bwMode="auto">
                <a:xfrm>
                  <a:off x="4746" y="3769"/>
                  <a:ext cx="66" cy="7"/>
                </a:xfrm>
                <a:custGeom>
                  <a:avLst/>
                  <a:gdLst>
                    <a:gd name="T0" fmla="*/ 130 w 133"/>
                    <a:gd name="T1" fmla="*/ 0 h 16"/>
                    <a:gd name="T2" fmla="*/ 2 w 133"/>
                    <a:gd name="T3" fmla="*/ 0 h 16"/>
                    <a:gd name="T4" fmla="*/ 0 w 133"/>
                    <a:gd name="T5" fmla="*/ 16 h 16"/>
                    <a:gd name="T6" fmla="*/ 133 w 133"/>
                    <a:gd name="T7" fmla="*/ 16 h 16"/>
                    <a:gd name="T8" fmla="*/ 130 w 133"/>
                    <a:gd name="T9" fmla="*/ 0 h 16"/>
                    <a:gd name="T10" fmla="*/ 130 w 133"/>
                    <a:gd name="T11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3" h="16">
                      <a:moveTo>
                        <a:pt x="130" y="0"/>
                      </a:moveTo>
                      <a:lnTo>
                        <a:pt x="2" y="0"/>
                      </a:lnTo>
                      <a:lnTo>
                        <a:pt x="0" y="16"/>
                      </a:lnTo>
                      <a:lnTo>
                        <a:pt x="133" y="16"/>
                      </a:lnTo>
                      <a:lnTo>
                        <a:pt x="130" y="0"/>
                      </a:lnTo>
                      <a:lnTo>
                        <a:pt x="13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5" name="Freeform 512"/>
                <p:cNvSpPr>
                  <a:spLocks/>
                </p:cNvSpPr>
                <p:nvPr/>
              </p:nvSpPr>
              <p:spPr bwMode="auto">
                <a:xfrm>
                  <a:off x="4895" y="3770"/>
                  <a:ext cx="64" cy="10"/>
                </a:xfrm>
                <a:custGeom>
                  <a:avLst/>
                  <a:gdLst>
                    <a:gd name="T0" fmla="*/ 0 w 127"/>
                    <a:gd name="T1" fmla="*/ 0 h 19"/>
                    <a:gd name="T2" fmla="*/ 126 w 127"/>
                    <a:gd name="T3" fmla="*/ 0 h 19"/>
                    <a:gd name="T4" fmla="*/ 127 w 127"/>
                    <a:gd name="T5" fmla="*/ 19 h 19"/>
                    <a:gd name="T6" fmla="*/ 1 w 127"/>
                    <a:gd name="T7" fmla="*/ 13 h 19"/>
                    <a:gd name="T8" fmla="*/ 0 w 127"/>
                    <a:gd name="T9" fmla="*/ 0 h 19"/>
                    <a:gd name="T10" fmla="*/ 0 w 127"/>
                    <a:gd name="T11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7" h="19">
                      <a:moveTo>
                        <a:pt x="0" y="0"/>
                      </a:moveTo>
                      <a:lnTo>
                        <a:pt x="126" y="0"/>
                      </a:lnTo>
                      <a:lnTo>
                        <a:pt x="127" y="19"/>
                      </a:lnTo>
                      <a:lnTo>
                        <a:pt x="1" y="1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6" name="Freeform 513"/>
                <p:cNvSpPr>
                  <a:spLocks/>
                </p:cNvSpPr>
                <p:nvPr/>
              </p:nvSpPr>
              <p:spPr bwMode="auto">
                <a:xfrm>
                  <a:off x="4893" y="3759"/>
                  <a:ext cx="66" cy="7"/>
                </a:xfrm>
                <a:custGeom>
                  <a:avLst/>
                  <a:gdLst>
                    <a:gd name="T0" fmla="*/ 0 w 131"/>
                    <a:gd name="T1" fmla="*/ 14 h 14"/>
                    <a:gd name="T2" fmla="*/ 131 w 131"/>
                    <a:gd name="T3" fmla="*/ 12 h 14"/>
                    <a:gd name="T4" fmla="*/ 129 w 131"/>
                    <a:gd name="T5" fmla="*/ 0 h 14"/>
                    <a:gd name="T6" fmla="*/ 3 w 131"/>
                    <a:gd name="T7" fmla="*/ 3 h 14"/>
                    <a:gd name="T8" fmla="*/ 0 w 131"/>
                    <a:gd name="T9" fmla="*/ 14 h 14"/>
                    <a:gd name="T10" fmla="*/ 0 w 131"/>
                    <a:gd name="T11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1" h="14">
                      <a:moveTo>
                        <a:pt x="0" y="14"/>
                      </a:moveTo>
                      <a:lnTo>
                        <a:pt x="131" y="12"/>
                      </a:lnTo>
                      <a:lnTo>
                        <a:pt x="129" y="0"/>
                      </a:lnTo>
                      <a:lnTo>
                        <a:pt x="3" y="3"/>
                      </a:lnTo>
                      <a:lnTo>
                        <a:pt x="0" y="14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7" name="Freeform 514"/>
                <p:cNvSpPr>
                  <a:spLocks/>
                </p:cNvSpPr>
                <p:nvPr/>
              </p:nvSpPr>
              <p:spPr bwMode="auto">
                <a:xfrm>
                  <a:off x="4896" y="3825"/>
                  <a:ext cx="65" cy="15"/>
                </a:xfrm>
                <a:custGeom>
                  <a:avLst/>
                  <a:gdLst>
                    <a:gd name="T0" fmla="*/ 0 w 131"/>
                    <a:gd name="T1" fmla="*/ 0 h 29"/>
                    <a:gd name="T2" fmla="*/ 129 w 131"/>
                    <a:gd name="T3" fmla="*/ 0 h 29"/>
                    <a:gd name="T4" fmla="*/ 131 w 131"/>
                    <a:gd name="T5" fmla="*/ 29 h 29"/>
                    <a:gd name="T6" fmla="*/ 3 w 131"/>
                    <a:gd name="T7" fmla="*/ 22 h 29"/>
                    <a:gd name="T8" fmla="*/ 0 w 131"/>
                    <a:gd name="T9" fmla="*/ 0 h 29"/>
                    <a:gd name="T10" fmla="*/ 0 w 131"/>
                    <a:gd name="T11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1" h="29">
                      <a:moveTo>
                        <a:pt x="0" y="0"/>
                      </a:moveTo>
                      <a:lnTo>
                        <a:pt x="129" y="0"/>
                      </a:lnTo>
                      <a:lnTo>
                        <a:pt x="131" y="29"/>
                      </a:lnTo>
                      <a:lnTo>
                        <a:pt x="3" y="22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8" name="Freeform 515"/>
                <p:cNvSpPr>
                  <a:spLocks/>
                </p:cNvSpPr>
                <p:nvPr/>
              </p:nvSpPr>
              <p:spPr bwMode="auto">
                <a:xfrm>
                  <a:off x="4994" y="3824"/>
                  <a:ext cx="61" cy="13"/>
                </a:xfrm>
                <a:custGeom>
                  <a:avLst/>
                  <a:gdLst>
                    <a:gd name="T0" fmla="*/ 0 w 121"/>
                    <a:gd name="T1" fmla="*/ 0 h 25"/>
                    <a:gd name="T2" fmla="*/ 120 w 121"/>
                    <a:gd name="T3" fmla="*/ 3 h 25"/>
                    <a:gd name="T4" fmla="*/ 121 w 121"/>
                    <a:gd name="T5" fmla="*/ 24 h 25"/>
                    <a:gd name="T6" fmla="*/ 1 w 121"/>
                    <a:gd name="T7" fmla="*/ 25 h 25"/>
                    <a:gd name="T8" fmla="*/ 0 w 121"/>
                    <a:gd name="T9" fmla="*/ 0 h 25"/>
                    <a:gd name="T10" fmla="*/ 0 w 121"/>
                    <a:gd name="T11" fmla="*/ 0 h 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1" h="25">
                      <a:moveTo>
                        <a:pt x="0" y="0"/>
                      </a:moveTo>
                      <a:lnTo>
                        <a:pt x="120" y="3"/>
                      </a:lnTo>
                      <a:lnTo>
                        <a:pt x="121" y="24"/>
                      </a:lnTo>
                      <a:lnTo>
                        <a:pt x="1" y="2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9" name="Freeform 516"/>
                <p:cNvSpPr>
                  <a:spLocks/>
                </p:cNvSpPr>
                <p:nvPr/>
              </p:nvSpPr>
              <p:spPr bwMode="auto">
                <a:xfrm>
                  <a:off x="4993" y="3771"/>
                  <a:ext cx="61" cy="6"/>
                </a:xfrm>
                <a:custGeom>
                  <a:avLst/>
                  <a:gdLst>
                    <a:gd name="T0" fmla="*/ 0 w 123"/>
                    <a:gd name="T1" fmla="*/ 12 h 12"/>
                    <a:gd name="T2" fmla="*/ 123 w 123"/>
                    <a:gd name="T3" fmla="*/ 12 h 12"/>
                    <a:gd name="T4" fmla="*/ 123 w 123"/>
                    <a:gd name="T5" fmla="*/ 0 h 12"/>
                    <a:gd name="T6" fmla="*/ 0 w 123"/>
                    <a:gd name="T7" fmla="*/ 0 h 12"/>
                    <a:gd name="T8" fmla="*/ 0 w 123"/>
                    <a:gd name="T9" fmla="*/ 12 h 12"/>
                    <a:gd name="T10" fmla="*/ 0 w 123"/>
                    <a:gd name="T11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3" h="12">
                      <a:moveTo>
                        <a:pt x="0" y="12"/>
                      </a:moveTo>
                      <a:lnTo>
                        <a:pt x="123" y="12"/>
                      </a:lnTo>
                      <a:lnTo>
                        <a:pt x="123" y="0"/>
                      </a:lnTo>
                      <a:lnTo>
                        <a:pt x="0" y="0"/>
                      </a:lnTo>
                      <a:lnTo>
                        <a:pt x="0" y="12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0" name="Freeform 517"/>
                <p:cNvSpPr>
                  <a:spLocks/>
                </p:cNvSpPr>
                <p:nvPr/>
              </p:nvSpPr>
              <p:spPr bwMode="auto">
                <a:xfrm>
                  <a:off x="4992" y="3759"/>
                  <a:ext cx="61" cy="8"/>
                </a:xfrm>
                <a:custGeom>
                  <a:avLst/>
                  <a:gdLst>
                    <a:gd name="T0" fmla="*/ 1 w 123"/>
                    <a:gd name="T1" fmla="*/ 16 h 16"/>
                    <a:gd name="T2" fmla="*/ 123 w 123"/>
                    <a:gd name="T3" fmla="*/ 16 h 16"/>
                    <a:gd name="T4" fmla="*/ 117 w 123"/>
                    <a:gd name="T5" fmla="*/ 0 h 16"/>
                    <a:gd name="T6" fmla="*/ 0 w 123"/>
                    <a:gd name="T7" fmla="*/ 3 h 16"/>
                    <a:gd name="T8" fmla="*/ 1 w 123"/>
                    <a:gd name="T9" fmla="*/ 16 h 16"/>
                    <a:gd name="T10" fmla="*/ 1 w 123"/>
                    <a:gd name="T11" fmla="*/ 16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3" h="16">
                      <a:moveTo>
                        <a:pt x="1" y="16"/>
                      </a:moveTo>
                      <a:lnTo>
                        <a:pt x="123" y="16"/>
                      </a:lnTo>
                      <a:lnTo>
                        <a:pt x="117" y="0"/>
                      </a:lnTo>
                      <a:lnTo>
                        <a:pt x="0" y="3"/>
                      </a:lnTo>
                      <a:lnTo>
                        <a:pt x="1" y="16"/>
                      </a:lnTo>
                      <a:lnTo>
                        <a:pt x="1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1" name="Freeform 518"/>
                <p:cNvSpPr>
                  <a:spLocks/>
                </p:cNvSpPr>
                <p:nvPr/>
              </p:nvSpPr>
              <p:spPr bwMode="auto">
                <a:xfrm>
                  <a:off x="5086" y="3759"/>
                  <a:ext cx="61" cy="8"/>
                </a:xfrm>
                <a:custGeom>
                  <a:avLst/>
                  <a:gdLst>
                    <a:gd name="T0" fmla="*/ 0 w 123"/>
                    <a:gd name="T1" fmla="*/ 1 h 16"/>
                    <a:gd name="T2" fmla="*/ 122 w 123"/>
                    <a:gd name="T3" fmla="*/ 0 h 16"/>
                    <a:gd name="T4" fmla="*/ 123 w 123"/>
                    <a:gd name="T5" fmla="*/ 16 h 16"/>
                    <a:gd name="T6" fmla="*/ 0 w 123"/>
                    <a:gd name="T7" fmla="*/ 13 h 16"/>
                    <a:gd name="T8" fmla="*/ 0 w 123"/>
                    <a:gd name="T9" fmla="*/ 1 h 16"/>
                    <a:gd name="T10" fmla="*/ 0 w 123"/>
                    <a:gd name="T11" fmla="*/ 1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3" h="16">
                      <a:moveTo>
                        <a:pt x="0" y="1"/>
                      </a:moveTo>
                      <a:lnTo>
                        <a:pt x="122" y="0"/>
                      </a:lnTo>
                      <a:lnTo>
                        <a:pt x="123" y="16"/>
                      </a:lnTo>
                      <a:lnTo>
                        <a:pt x="0" y="13"/>
                      </a:lnTo>
                      <a:lnTo>
                        <a:pt x="0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2" name="Freeform 519"/>
                <p:cNvSpPr>
                  <a:spLocks/>
                </p:cNvSpPr>
                <p:nvPr/>
              </p:nvSpPr>
              <p:spPr bwMode="auto">
                <a:xfrm>
                  <a:off x="5086" y="3771"/>
                  <a:ext cx="64" cy="7"/>
                </a:xfrm>
                <a:custGeom>
                  <a:avLst/>
                  <a:gdLst>
                    <a:gd name="T0" fmla="*/ 4 w 128"/>
                    <a:gd name="T1" fmla="*/ 0 h 13"/>
                    <a:gd name="T2" fmla="*/ 128 w 128"/>
                    <a:gd name="T3" fmla="*/ 2 h 13"/>
                    <a:gd name="T4" fmla="*/ 128 w 128"/>
                    <a:gd name="T5" fmla="*/ 12 h 13"/>
                    <a:gd name="T6" fmla="*/ 0 w 128"/>
                    <a:gd name="T7" fmla="*/ 13 h 13"/>
                    <a:gd name="T8" fmla="*/ 4 w 128"/>
                    <a:gd name="T9" fmla="*/ 0 h 13"/>
                    <a:gd name="T10" fmla="*/ 4 w 128"/>
                    <a:gd name="T11" fmla="*/ 0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8" h="13">
                      <a:moveTo>
                        <a:pt x="4" y="0"/>
                      </a:moveTo>
                      <a:lnTo>
                        <a:pt x="128" y="2"/>
                      </a:lnTo>
                      <a:lnTo>
                        <a:pt x="128" y="12"/>
                      </a:lnTo>
                      <a:lnTo>
                        <a:pt x="0" y="13"/>
                      </a:lnTo>
                      <a:lnTo>
                        <a:pt x="4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3" name="Freeform 520"/>
                <p:cNvSpPr>
                  <a:spLocks/>
                </p:cNvSpPr>
                <p:nvPr/>
              </p:nvSpPr>
              <p:spPr bwMode="auto">
                <a:xfrm>
                  <a:off x="5086" y="3826"/>
                  <a:ext cx="66" cy="14"/>
                </a:xfrm>
                <a:custGeom>
                  <a:avLst/>
                  <a:gdLst>
                    <a:gd name="T0" fmla="*/ 0 w 131"/>
                    <a:gd name="T1" fmla="*/ 0 h 28"/>
                    <a:gd name="T2" fmla="*/ 130 w 131"/>
                    <a:gd name="T3" fmla="*/ 1 h 28"/>
                    <a:gd name="T4" fmla="*/ 131 w 131"/>
                    <a:gd name="T5" fmla="*/ 28 h 28"/>
                    <a:gd name="T6" fmla="*/ 7 w 131"/>
                    <a:gd name="T7" fmla="*/ 20 h 28"/>
                    <a:gd name="T8" fmla="*/ 0 w 131"/>
                    <a:gd name="T9" fmla="*/ 0 h 28"/>
                    <a:gd name="T10" fmla="*/ 0 w 131"/>
                    <a:gd name="T11" fmla="*/ 0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31" h="28">
                      <a:moveTo>
                        <a:pt x="0" y="0"/>
                      </a:moveTo>
                      <a:lnTo>
                        <a:pt x="130" y="1"/>
                      </a:lnTo>
                      <a:lnTo>
                        <a:pt x="131" y="28"/>
                      </a:lnTo>
                      <a:lnTo>
                        <a:pt x="7" y="2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4" name="Freeform 521"/>
                <p:cNvSpPr>
                  <a:spLocks/>
                </p:cNvSpPr>
                <p:nvPr/>
              </p:nvSpPr>
              <p:spPr bwMode="auto">
                <a:xfrm>
                  <a:off x="5247" y="3826"/>
                  <a:ext cx="68" cy="14"/>
                </a:xfrm>
                <a:custGeom>
                  <a:avLst/>
                  <a:gdLst>
                    <a:gd name="T0" fmla="*/ 136 w 136"/>
                    <a:gd name="T1" fmla="*/ 0 h 28"/>
                    <a:gd name="T2" fmla="*/ 0 w 136"/>
                    <a:gd name="T3" fmla="*/ 3 h 28"/>
                    <a:gd name="T4" fmla="*/ 3 w 136"/>
                    <a:gd name="T5" fmla="*/ 28 h 28"/>
                    <a:gd name="T6" fmla="*/ 3 w 136"/>
                    <a:gd name="T7" fmla="*/ 27 h 28"/>
                    <a:gd name="T8" fmla="*/ 8 w 136"/>
                    <a:gd name="T9" fmla="*/ 27 h 28"/>
                    <a:gd name="T10" fmla="*/ 14 w 136"/>
                    <a:gd name="T11" fmla="*/ 27 h 28"/>
                    <a:gd name="T12" fmla="*/ 23 w 136"/>
                    <a:gd name="T13" fmla="*/ 27 h 28"/>
                    <a:gd name="T14" fmla="*/ 32 w 136"/>
                    <a:gd name="T15" fmla="*/ 27 h 28"/>
                    <a:gd name="T16" fmla="*/ 43 w 136"/>
                    <a:gd name="T17" fmla="*/ 27 h 28"/>
                    <a:gd name="T18" fmla="*/ 56 w 136"/>
                    <a:gd name="T19" fmla="*/ 27 h 28"/>
                    <a:gd name="T20" fmla="*/ 69 w 136"/>
                    <a:gd name="T21" fmla="*/ 27 h 28"/>
                    <a:gd name="T22" fmla="*/ 80 w 136"/>
                    <a:gd name="T23" fmla="*/ 26 h 28"/>
                    <a:gd name="T24" fmla="*/ 92 w 136"/>
                    <a:gd name="T25" fmla="*/ 26 h 28"/>
                    <a:gd name="T26" fmla="*/ 103 w 136"/>
                    <a:gd name="T27" fmla="*/ 25 h 28"/>
                    <a:gd name="T28" fmla="*/ 114 w 136"/>
                    <a:gd name="T29" fmla="*/ 25 h 28"/>
                    <a:gd name="T30" fmla="*/ 121 w 136"/>
                    <a:gd name="T31" fmla="*/ 24 h 28"/>
                    <a:gd name="T32" fmla="*/ 128 w 136"/>
                    <a:gd name="T33" fmla="*/ 24 h 28"/>
                    <a:gd name="T34" fmla="*/ 132 w 136"/>
                    <a:gd name="T35" fmla="*/ 24 h 28"/>
                    <a:gd name="T36" fmla="*/ 136 w 136"/>
                    <a:gd name="T37" fmla="*/ 24 h 28"/>
                    <a:gd name="T38" fmla="*/ 136 w 136"/>
                    <a:gd name="T39" fmla="*/ 17 h 28"/>
                    <a:gd name="T40" fmla="*/ 136 w 136"/>
                    <a:gd name="T41" fmla="*/ 10 h 28"/>
                    <a:gd name="T42" fmla="*/ 136 w 136"/>
                    <a:gd name="T43" fmla="*/ 3 h 28"/>
                    <a:gd name="T44" fmla="*/ 136 w 136"/>
                    <a:gd name="T45" fmla="*/ 0 h 28"/>
                    <a:gd name="T46" fmla="*/ 136 w 136"/>
                    <a:gd name="T47" fmla="*/ 0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36" h="28">
                      <a:moveTo>
                        <a:pt x="136" y="0"/>
                      </a:moveTo>
                      <a:lnTo>
                        <a:pt x="0" y="3"/>
                      </a:lnTo>
                      <a:lnTo>
                        <a:pt x="3" y="28"/>
                      </a:lnTo>
                      <a:lnTo>
                        <a:pt x="3" y="27"/>
                      </a:lnTo>
                      <a:lnTo>
                        <a:pt x="8" y="27"/>
                      </a:lnTo>
                      <a:lnTo>
                        <a:pt x="14" y="27"/>
                      </a:lnTo>
                      <a:lnTo>
                        <a:pt x="23" y="27"/>
                      </a:lnTo>
                      <a:lnTo>
                        <a:pt x="32" y="27"/>
                      </a:lnTo>
                      <a:lnTo>
                        <a:pt x="43" y="27"/>
                      </a:lnTo>
                      <a:lnTo>
                        <a:pt x="56" y="27"/>
                      </a:lnTo>
                      <a:lnTo>
                        <a:pt x="69" y="27"/>
                      </a:lnTo>
                      <a:lnTo>
                        <a:pt x="80" y="26"/>
                      </a:lnTo>
                      <a:lnTo>
                        <a:pt x="92" y="26"/>
                      </a:lnTo>
                      <a:lnTo>
                        <a:pt x="103" y="25"/>
                      </a:lnTo>
                      <a:lnTo>
                        <a:pt x="114" y="25"/>
                      </a:lnTo>
                      <a:lnTo>
                        <a:pt x="121" y="24"/>
                      </a:lnTo>
                      <a:lnTo>
                        <a:pt x="128" y="24"/>
                      </a:lnTo>
                      <a:lnTo>
                        <a:pt x="132" y="24"/>
                      </a:lnTo>
                      <a:lnTo>
                        <a:pt x="136" y="24"/>
                      </a:lnTo>
                      <a:lnTo>
                        <a:pt x="136" y="17"/>
                      </a:lnTo>
                      <a:lnTo>
                        <a:pt x="136" y="10"/>
                      </a:lnTo>
                      <a:lnTo>
                        <a:pt x="136" y="3"/>
                      </a:lnTo>
                      <a:lnTo>
                        <a:pt x="136" y="0"/>
                      </a:lnTo>
                      <a:lnTo>
                        <a:pt x="136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5" name="Freeform 522"/>
                <p:cNvSpPr>
                  <a:spLocks/>
                </p:cNvSpPr>
                <p:nvPr/>
              </p:nvSpPr>
              <p:spPr bwMode="auto">
                <a:xfrm>
                  <a:off x="4923" y="3663"/>
                  <a:ext cx="8" cy="100"/>
                </a:xfrm>
                <a:custGeom>
                  <a:avLst/>
                  <a:gdLst>
                    <a:gd name="T0" fmla="*/ 0 w 16"/>
                    <a:gd name="T1" fmla="*/ 0 h 199"/>
                    <a:gd name="T2" fmla="*/ 3 w 16"/>
                    <a:gd name="T3" fmla="*/ 198 h 199"/>
                    <a:gd name="T4" fmla="*/ 16 w 16"/>
                    <a:gd name="T5" fmla="*/ 199 h 199"/>
                    <a:gd name="T6" fmla="*/ 9 w 16"/>
                    <a:gd name="T7" fmla="*/ 1 h 199"/>
                    <a:gd name="T8" fmla="*/ 0 w 16"/>
                    <a:gd name="T9" fmla="*/ 0 h 199"/>
                    <a:gd name="T10" fmla="*/ 0 w 16"/>
                    <a:gd name="T11" fmla="*/ 0 h 1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199">
                      <a:moveTo>
                        <a:pt x="0" y="0"/>
                      </a:moveTo>
                      <a:lnTo>
                        <a:pt x="3" y="198"/>
                      </a:lnTo>
                      <a:lnTo>
                        <a:pt x="16" y="199"/>
                      </a:lnTo>
                      <a:lnTo>
                        <a:pt x="9" y="1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6" name="Freeform 523"/>
                <p:cNvSpPr>
                  <a:spLocks/>
                </p:cNvSpPr>
                <p:nvPr/>
              </p:nvSpPr>
              <p:spPr bwMode="auto">
                <a:xfrm>
                  <a:off x="4680" y="3832"/>
                  <a:ext cx="8" cy="110"/>
                </a:xfrm>
                <a:custGeom>
                  <a:avLst/>
                  <a:gdLst>
                    <a:gd name="T0" fmla="*/ 0 w 16"/>
                    <a:gd name="T1" fmla="*/ 0 h 220"/>
                    <a:gd name="T2" fmla="*/ 4 w 16"/>
                    <a:gd name="T3" fmla="*/ 216 h 220"/>
                    <a:gd name="T4" fmla="*/ 16 w 16"/>
                    <a:gd name="T5" fmla="*/ 220 h 220"/>
                    <a:gd name="T6" fmla="*/ 10 w 16"/>
                    <a:gd name="T7" fmla="*/ 5 h 220"/>
                    <a:gd name="T8" fmla="*/ 0 w 16"/>
                    <a:gd name="T9" fmla="*/ 0 h 220"/>
                    <a:gd name="T10" fmla="*/ 0 w 16"/>
                    <a:gd name="T11" fmla="*/ 0 h 2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220">
                      <a:moveTo>
                        <a:pt x="0" y="0"/>
                      </a:moveTo>
                      <a:lnTo>
                        <a:pt x="4" y="216"/>
                      </a:lnTo>
                      <a:lnTo>
                        <a:pt x="16" y="220"/>
                      </a:lnTo>
                      <a:lnTo>
                        <a:pt x="10" y="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7" name="Freeform 524"/>
                <p:cNvSpPr>
                  <a:spLocks/>
                </p:cNvSpPr>
                <p:nvPr/>
              </p:nvSpPr>
              <p:spPr bwMode="auto">
                <a:xfrm>
                  <a:off x="4654" y="3864"/>
                  <a:ext cx="60" cy="7"/>
                </a:xfrm>
                <a:custGeom>
                  <a:avLst/>
                  <a:gdLst>
                    <a:gd name="T0" fmla="*/ 120 w 121"/>
                    <a:gd name="T1" fmla="*/ 3 h 14"/>
                    <a:gd name="T2" fmla="*/ 0 w 121"/>
                    <a:gd name="T3" fmla="*/ 0 h 14"/>
                    <a:gd name="T4" fmla="*/ 1 w 121"/>
                    <a:gd name="T5" fmla="*/ 13 h 14"/>
                    <a:gd name="T6" fmla="*/ 121 w 121"/>
                    <a:gd name="T7" fmla="*/ 14 h 14"/>
                    <a:gd name="T8" fmla="*/ 120 w 121"/>
                    <a:gd name="T9" fmla="*/ 3 h 14"/>
                    <a:gd name="T10" fmla="*/ 120 w 121"/>
                    <a:gd name="T11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1" h="14">
                      <a:moveTo>
                        <a:pt x="120" y="3"/>
                      </a:moveTo>
                      <a:lnTo>
                        <a:pt x="0" y="0"/>
                      </a:lnTo>
                      <a:lnTo>
                        <a:pt x="1" y="13"/>
                      </a:lnTo>
                      <a:lnTo>
                        <a:pt x="121" y="14"/>
                      </a:lnTo>
                      <a:lnTo>
                        <a:pt x="120" y="3"/>
                      </a:lnTo>
                      <a:lnTo>
                        <a:pt x="120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8" name="Freeform 525"/>
                <p:cNvSpPr>
                  <a:spLocks/>
                </p:cNvSpPr>
                <p:nvPr/>
              </p:nvSpPr>
              <p:spPr bwMode="auto">
                <a:xfrm>
                  <a:off x="4654" y="3909"/>
                  <a:ext cx="62" cy="11"/>
                </a:xfrm>
                <a:custGeom>
                  <a:avLst/>
                  <a:gdLst>
                    <a:gd name="T0" fmla="*/ 119 w 124"/>
                    <a:gd name="T1" fmla="*/ 0 h 22"/>
                    <a:gd name="T2" fmla="*/ 1 w 124"/>
                    <a:gd name="T3" fmla="*/ 2 h 22"/>
                    <a:gd name="T4" fmla="*/ 0 w 124"/>
                    <a:gd name="T5" fmla="*/ 22 h 22"/>
                    <a:gd name="T6" fmla="*/ 124 w 124"/>
                    <a:gd name="T7" fmla="*/ 16 h 22"/>
                    <a:gd name="T8" fmla="*/ 119 w 124"/>
                    <a:gd name="T9" fmla="*/ 0 h 22"/>
                    <a:gd name="T10" fmla="*/ 119 w 124"/>
                    <a:gd name="T11" fmla="*/ 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4" h="22">
                      <a:moveTo>
                        <a:pt x="119" y="0"/>
                      </a:moveTo>
                      <a:lnTo>
                        <a:pt x="1" y="2"/>
                      </a:lnTo>
                      <a:lnTo>
                        <a:pt x="0" y="22"/>
                      </a:lnTo>
                      <a:lnTo>
                        <a:pt x="124" y="16"/>
                      </a:lnTo>
                      <a:lnTo>
                        <a:pt x="119" y="0"/>
                      </a:lnTo>
                      <a:lnTo>
                        <a:pt x="11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9" name="Freeform 526"/>
                <p:cNvSpPr>
                  <a:spLocks/>
                </p:cNvSpPr>
                <p:nvPr/>
              </p:nvSpPr>
              <p:spPr bwMode="auto">
                <a:xfrm>
                  <a:off x="5112" y="3668"/>
                  <a:ext cx="10" cy="94"/>
                </a:xfrm>
                <a:custGeom>
                  <a:avLst/>
                  <a:gdLst>
                    <a:gd name="T0" fmla="*/ 0 w 21"/>
                    <a:gd name="T1" fmla="*/ 0 h 187"/>
                    <a:gd name="T2" fmla="*/ 9 w 21"/>
                    <a:gd name="T3" fmla="*/ 187 h 187"/>
                    <a:gd name="T4" fmla="*/ 21 w 21"/>
                    <a:gd name="T5" fmla="*/ 184 h 187"/>
                    <a:gd name="T6" fmla="*/ 17 w 21"/>
                    <a:gd name="T7" fmla="*/ 1 h 187"/>
                    <a:gd name="T8" fmla="*/ 0 w 21"/>
                    <a:gd name="T9" fmla="*/ 0 h 187"/>
                    <a:gd name="T10" fmla="*/ 0 w 21"/>
                    <a:gd name="T11" fmla="*/ 0 h 1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1" h="187">
                      <a:moveTo>
                        <a:pt x="0" y="0"/>
                      </a:moveTo>
                      <a:lnTo>
                        <a:pt x="9" y="187"/>
                      </a:lnTo>
                      <a:lnTo>
                        <a:pt x="21" y="184"/>
                      </a:lnTo>
                      <a:lnTo>
                        <a:pt x="17" y="1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90" name="Freeform 527"/>
                <p:cNvSpPr>
                  <a:spLocks/>
                </p:cNvSpPr>
                <p:nvPr/>
              </p:nvSpPr>
              <p:spPr bwMode="auto">
                <a:xfrm>
                  <a:off x="5085" y="3695"/>
                  <a:ext cx="61" cy="8"/>
                </a:xfrm>
                <a:custGeom>
                  <a:avLst/>
                  <a:gdLst>
                    <a:gd name="T0" fmla="*/ 121 w 121"/>
                    <a:gd name="T1" fmla="*/ 0 h 16"/>
                    <a:gd name="T2" fmla="*/ 0 w 121"/>
                    <a:gd name="T3" fmla="*/ 2 h 16"/>
                    <a:gd name="T4" fmla="*/ 6 w 121"/>
                    <a:gd name="T5" fmla="*/ 16 h 16"/>
                    <a:gd name="T6" fmla="*/ 119 w 121"/>
                    <a:gd name="T7" fmla="*/ 12 h 16"/>
                    <a:gd name="T8" fmla="*/ 121 w 121"/>
                    <a:gd name="T9" fmla="*/ 0 h 16"/>
                    <a:gd name="T10" fmla="*/ 121 w 121"/>
                    <a:gd name="T11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1" h="16">
                      <a:moveTo>
                        <a:pt x="121" y="0"/>
                      </a:moveTo>
                      <a:lnTo>
                        <a:pt x="0" y="2"/>
                      </a:lnTo>
                      <a:lnTo>
                        <a:pt x="6" y="16"/>
                      </a:lnTo>
                      <a:lnTo>
                        <a:pt x="119" y="12"/>
                      </a:lnTo>
                      <a:lnTo>
                        <a:pt x="121" y="0"/>
                      </a:lnTo>
                      <a:lnTo>
                        <a:pt x="12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91" name="Freeform 528"/>
                <p:cNvSpPr>
                  <a:spLocks/>
                </p:cNvSpPr>
                <p:nvPr/>
              </p:nvSpPr>
              <p:spPr bwMode="auto">
                <a:xfrm>
                  <a:off x="5082" y="3738"/>
                  <a:ext cx="64" cy="9"/>
                </a:xfrm>
                <a:custGeom>
                  <a:avLst/>
                  <a:gdLst>
                    <a:gd name="T0" fmla="*/ 124 w 126"/>
                    <a:gd name="T1" fmla="*/ 4 h 18"/>
                    <a:gd name="T2" fmla="*/ 0 w 126"/>
                    <a:gd name="T3" fmla="*/ 0 h 18"/>
                    <a:gd name="T4" fmla="*/ 7 w 126"/>
                    <a:gd name="T5" fmla="*/ 18 h 18"/>
                    <a:gd name="T6" fmla="*/ 126 w 126"/>
                    <a:gd name="T7" fmla="*/ 15 h 18"/>
                    <a:gd name="T8" fmla="*/ 124 w 126"/>
                    <a:gd name="T9" fmla="*/ 4 h 18"/>
                    <a:gd name="T10" fmla="*/ 124 w 126"/>
                    <a:gd name="T11" fmla="*/ 4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6" h="18">
                      <a:moveTo>
                        <a:pt x="124" y="4"/>
                      </a:moveTo>
                      <a:lnTo>
                        <a:pt x="0" y="0"/>
                      </a:lnTo>
                      <a:lnTo>
                        <a:pt x="7" y="18"/>
                      </a:lnTo>
                      <a:lnTo>
                        <a:pt x="126" y="15"/>
                      </a:lnTo>
                      <a:lnTo>
                        <a:pt x="124" y="4"/>
                      </a:lnTo>
                      <a:lnTo>
                        <a:pt x="124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92" name="Freeform 529"/>
                <p:cNvSpPr>
                  <a:spLocks/>
                </p:cNvSpPr>
                <p:nvPr/>
              </p:nvSpPr>
              <p:spPr bwMode="auto">
                <a:xfrm>
                  <a:off x="4895" y="3695"/>
                  <a:ext cx="65" cy="10"/>
                </a:xfrm>
                <a:custGeom>
                  <a:avLst/>
                  <a:gdLst>
                    <a:gd name="T0" fmla="*/ 127 w 130"/>
                    <a:gd name="T1" fmla="*/ 2 h 20"/>
                    <a:gd name="T2" fmla="*/ 124 w 130"/>
                    <a:gd name="T3" fmla="*/ 0 h 20"/>
                    <a:gd name="T4" fmla="*/ 120 w 130"/>
                    <a:gd name="T5" fmla="*/ 0 h 20"/>
                    <a:gd name="T6" fmla="*/ 113 w 130"/>
                    <a:gd name="T7" fmla="*/ 0 h 20"/>
                    <a:gd name="T8" fmla="*/ 106 w 130"/>
                    <a:gd name="T9" fmla="*/ 0 h 20"/>
                    <a:gd name="T10" fmla="*/ 95 w 130"/>
                    <a:gd name="T11" fmla="*/ 0 h 20"/>
                    <a:gd name="T12" fmla="*/ 85 w 130"/>
                    <a:gd name="T13" fmla="*/ 0 h 20"/>
                    <a:gd name="T14" fmla="*/ 73 w 130"/>
                    <a:gd name="T15" fmla="*/ 0 h 20"/>
                    <a:gd name="T16" fmla="*/ 62 w 130"/>
                    <a:gd name="T17" fmla="*/ 2 h 20"/>
                    <a:gd name="T18" fmla="*/ 50 w 130"/>
                    <a:gd name="T19" fmla="*/ 2 h 20"/>
                    <a:gd name="T20" fmla="*/ 38 w 130"/>
                    <a:gd name="T21" fmla="*/ 2 h 20"/>
                    <a:gd name="T22" fmla="*/ 27 w 130"/>
                    <a:gd name="T23" fmla="*/ 2 h 20"/>
                    <a:gd name="T24" fmla="*/ 18 w 130"/>
                    <a:gd name="T25" fmla="*/ 3 h 20"/>
                    <a:gd name="T26" fmla="*/ 10 w 130"/>
                    <a:gd name="T27" fmla="*/ 3 h 20"/>
                    <a:gd name="T28" fmla="*/ 5 w 130"/>
                    <a:gd name="T29" fmla="*/ 3 h 20"/>
                    <a:gd name="T30" fmla="*/ 0 w 130"/>
                    <a:gd name="T31" fmla="*/ 3 h 20"/>
                    <a:gd name="T32" fmla="*/ 0 w 130"/>
                    <a:gd name="T33" fmla="*/ 4 h 20"/>
                    <a:gd name="T34" fmla="*/ 0 w 130"/>
                    <a:gd name="T35" fmla="*/ 20 h 20"/>
                    <a:gd name="T36" fmla="*/ 0 w 130"/>
                    <a:gd name="T37" fmla="*/ 19 h 20"/>
                    <a:gd name="T38" fmla="*/ 5 w 130"/>
                    <a:gd name="T39" fmla="*/ 19 h 20"/>
                    <a:gd name="T40" fmla="*/ 11 w 130"/>
                    <a:gd name="T41" fmla="*/ 19 h 20"/>
                    <a:gd name="T42" fmla="*/ 19 w 130"/>
                    <a:gd name="T43" fmla="*/ 19 h 20"/>
                    <a:gd name="T44" fmla="*/ 29 w 130"/>
                    <a:gd name="T45" fmla="*/ 19 h 20"/>
                    <a:gd name="T46" fmla="*/ 40 w 130"/>
                    <a:gd name="T47" fmla="*/ 19 h 20"/>
                    <a:gd name="T48" fmla="*/ 51 w 130"/>
                    <a:gd name="T49" fmla="*/ 19 h 20"/>
                    <a:gd name="T50" fmla="*/ 64 w 130"/>
                    <a:gd name="T51" fmla="*/ 19 h 20"/>
                    <a:gd name="T52" fmla="*/ 75 w 130"/>
                    <a:gd name="T53" fmla="*/ 17 h 20"/>
                    <a:gd name="T54" fmla="*/ 87 w 130"/>
                    <a:gd name="T55" fmla="*/ 17 h 20"/>
                    <a:gd name="T56" fmla="*/ 98 w 130"/>
                    <a:gd name="T57" fmla="*/ 17 h 20"/>
                    <a:gd name="T58" fmla="*/ 109 w 130"/>
                    <a:gd name="T59" fmla="*/ 17 h 20"/>
                    <a:gd name="T60" fmla="*/ 116 w 130"/>
                    <a:gd name="T61" fmla="*/ 16 h 20"/>
                    <a:gd name="T62" fmla="*/ 124 w 130"/>
                    <a:gd name="T63" fmla="*/ 16 h 20"/>
                    <a:gd name="T64" fmla="*/ 127 w 130"/>
                    <a:gd name="T65" fmla="*/ 16 h 20"/>
                    <a:gd name="T66" fmla="*/ 130 w 130"/>
                    <a:gd name="T67" fmla="*/ 16 h 20"/>
                    <a:gd name="T68" fmla="*/ 129 w 130"/>
                    <a:gd name="T69" fmla="*/ 11 h 20"/>
                    <a:gd name="T70" fmla="*/ 127 w 130"/>
                    <a:gd name="T71" fmla="*/ 6 h 20"/>
                    <a:gd name="T72" fmla="*/ 127 w 130"/>
                    <a:gd name="T73" fmla="*/ 3 h 20"/>
                    <a:gd name="T74" fmla="*/ 127 w 130"/>
                    <a:gd name="T75" fmla="*/ 2 h 20"/>
                    <a:gd name="T76" fmla="*/ 127 w 130"/>
                    <a:gd name="T77" fmla="*/ 2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130" h="20">
                      <a:moveTo>
                        <a:pt x="127" y="2"/>
                      </a:moveTo>
                      <a:lnTo>
                        <a:pt x="124" y="0"/>
                      </a:lnTo>
                      <a:lnTo>
                        <a:pt x="120" y="0"/>
                      </a:lnTo>
                      <a:lnTo>
                        <a:pt x="113" y="0"/>
                      </a:lnTo>
                      <a:lnTo>
                        <a:pt x="106" y="0"/>
                      </a:lnTo>
                      <a:lnTo>
                        <a:pt x="95" y="0"/>
                      </a:lnTo>
                      <a:lnTo>
                        <a:pt x="85" y="0"/>
                      </a:lnTo>
                      <a:lnTo>
                        <a:pt x="73" y="0"/>
                      </a:lnTo>
                      <a:lnTo>
                        <a:pt x="62" y="2"/>
                      </a:lnTo>
                      <a:lnTo>
                        <a:pt x="50" y="2"/>
                      </a:lnTo>
                      <a:lnTo>
                        <a:pt x="38" y="2"/>
                      </a:lnTo>
                      <a:lnTo>
                        <a:pt x="27" y="2"/>
                      </a:lnTo>
                      <a:lnTo>
                        <a:pt x="18" y="3"/>
                      </a:lnTo>
                      <a:lnTo>
                        <a:pt x="10" y="3"/>
                      </a:lnTo>
                      <a:lnTo>
                        <a:pt x="5" y="3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20"/>
                      </a:lnTo>
                      <a:lnTo>
                        <a:pt x="0" y="19"/>
                      </a:lnTo>
                      <a:lnTo>
                        <a:pt x="5" y="19"/>
                      </a:lnTo>
                      <a:lnTo>
                        <a:pt x="11" y="19"/>
                      </a:lnTo>
                      <a:lnTo>
                        <a:pt x="19" y="19"/>
                      </a:lnTo>
                      <a:lnTo>
                        <a:pt x="29" y="19"/>
                      </a:lnTo>
                      <a:lnTo>
                        <a:pt x="40" y="19"/>
                      </a:lnTo>
                      <a:lnTo>
                        <a:pt x="51" y="19"/>
                      </a:lnTo>
                      <a:lnTo>
                        <a:pt x="64" y="19"/>
                      </a:lnTo>
                      <a:lnTo>
                        <a:pt x="75" y="17"/>
                      </a:lnTo>
                      <a:lnTo>
                        <a:pt x="87" y="17"/>
                      </a:lnTo>
                      <a:lnTo>
                        <a:pt x="98" y="17"/>
                      </a:lnTo>
                      <a:lnTo>
                        <a:pt x="109" y="17"/>
                      </a:lnTo>
                      <a:lnTo>
                        <a:pt x="116" y="16"/>
                      </a:lnTo>
                      <a:lnTo>
                        <a:pt x="124" y="16"/>
                      </a:lnTo>
                      <a:lnTo>
                        <a:pt x="127" y="16"/>
                      </a:lnTo>
                      <a:lnTo>
                        <a:pt x="130" y="16"/>
                      </a:lnTo>
                      <a:lnTo>
                        <a:pt x="129" y="11"/>
                      </a:lnTo>
                      <a:lnTo>
                        <a:pt x="127" y="6"/>
                      </a:lnTo>
                      <a:lnTo>
                        <a:pt x="127" y="3"/>
                      </a:lnTo>
                      <a:lnTo>
                        <a:pt x="127" y="2"/>
                      </a:lnTo>
                      <a:lnTo>
                        <a:pt x="127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93" name="Freeform 530"/>
                <p:cNvSpPr>
                  <a:spLocks/>
                </p:cNvSpPr>
                <p:nvPr/>
              </p:nvSpPr>
              <p:spPr bwMode="auto">
                <a:xfrm>
                  <a:off x="4774" y="3665"/>
                  <a:ext cx="9" cy="94"/>
                </a:xfrm>
                <a:custGeom>
                  <a:avLst/>
                  <a:gdLst>
                    <a:gd name="T0" fmla="*/ 0 w 19"/>
                    <a:gd name="T1" fmla="*/ 0 h 188"/>
                    <a:gd name="T2" fmla="*/ 0 w 19"/>
                    <a:gd name="T3" fmla="*/ 187 h 188"/>
                    <a:gd name="T4" fmla="*/ 19 w 19"/>
                    <a:gd name="T5" fmla="*/ 188 h 188"/>
                    <a:gd name="T6" fmla="*/ 11 w 19"/>
                    <a:gd name="T7" fmla="*/ 3 h 188"/>
                    <a:gd name="T8" fmla="*/ 0 w 19"/>
                    <a:gd name="T9" fmla="*/ 0 h 188"/>
                    <a:gd name="T10" fmla="*/ 0 w 19"/>
                    <a:gd name="T11" fmla="*/ 0 h 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" h="188">
                      <a:moveTo>
                        <a:pt x="0" y="0"/>
                      </a:moveTo>
                      <a:lnTo>
                        <a:pt x="0" y="187"/>
                      </a:lnTo>
                      <a:lnTo>
                        <a:pt x="19" y="188"/>
                      </a:lnTo>
                      <a:lnTo>
                        <a:pt x="11" y="3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94" name="Freeform 531"/>
                <p:cNvSpPr>
                  <a:spLocks/>
                </p:cNvSpPr>
                <p:nvPr/>
              </p:nvSpPr>
              <p:spPr bwMode="auto">
                <a:xfrm>
                  <a:off x="4680" y="3665"/>
                  <a:ext cx="8" cy="95"/>
                </a:xfrm>
                <a:custGeom>
                  <a:avLst/>
                  <a:gdLst>
                    <a:gd name="T0" fmla="*/ 1 w 17"/>
                    <a:gd name="T1" fmla="*/ 0 h 190"/>
                    <a:gd name="T2" fmla="*/ 0 w 17"/>
                    <a:gd name="T3" fmla="*/ 189 h 190"/>
                    <a:gd name="T4" fmla="*/ 17 w 17"/>
                    <a:gd name="T5" fmla="*/ 190 h 190"/>
                    <a:gd name="T6" fmla="*/ 14 w 17"/>
                    <a:gd name="T7" fmla="*/ 1 h 190"/>
                    <a:gd name="T8" fmla="*/ 1 w 17"/>
                    <a:gd name="T9" fmla="*/ 0 h 190"/>
                    <a:gd name="T10" fmla="*/ 1 w 17"/>
                    <a:gd name="T11" fmla="*/ 0 h 1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" h="190">
                      <a:moveTo>
                        <a:pt x="1" y="0"/>
                      </a:moveTo>
                      <a:lnTo>
                        <a:pt x="0" y="189"/>
                      </a:lnTo>
                      <a:lnTo>
                        <a:pt x="17" y="190"/>
                      </a:lnTo>
                      <a:lnTo>
                        <a:pt x="14" y="1"/>
                      </a:lnTo>
                      <a:lnTo>
                        <a:pt x="1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95" name="Freeform 532"/>
                <p:cNvSpPr>
                  <a:spLocks/>
                </p:cNvSpPr>
                <p:nvPr/>
              </p:nvSpPr>
              <p:spPr bwMode="auto">
                <a:xfrm>
                  <a:off x="4910" y="3736"/>
                  <a:ext cx="50" cy="8"/>
                </a:xfrm>
                <a:custGeom>
                  <a:avLst/>
                  <a:gdLst>
                    <a:gd name="T0" fmla="*/ 97 w 102"/>
                    <a:gd name="T1" fmla="*/ 0 h 15"/>
                    <a:gd name="T2" fmla="*/ 0 w 102"/>
                    <a:gd name="T3" fmla="*/ 2 h 15"/>
                    <a:gd name="T4" fmla="*/ 4 w 102"/>
                    <a:gd name="T5" fmla="*/ 11 h 15"/>
                    <a:gd name="T6" fmla="*/ 102 w 102"/>
                    <a:gd name="T7" fmla="*/ 15 h 15"/>
                    <a:gd name="T8" fmla="*/ 97 w 102"/>
                    <a:gd name="T9" fmla="*/ 0 h 15"/>
                    <a:gd name="T10" fmla="*/ 97 w 102"/>
                    <a:gd name="T11" fmla="*/ 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2" h="15">
                      <a:moveTo>
                        <a:pt x="97" y="0"/>
                      </a:moveTo>
                      <a:lnTo>
                        <a:pt x="0" y="2"/>
                      </a:lnTo>
                      <a:lnTo>
                        <a:pt x="4" y="11"/>
                      </a:lnTo>
                      <a:lnTo>
                        <a:pt x="102" y="15"/>
                      </a:lnTo>
                      <a:lnTo>
                        <a:pt x="97" y="0"/>
                      </a:lnTo>
                      <a:lnTo>
                        <a:pt x="97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96" name="Freeform 533"/>
                <p:cNvSpPr>
                  <a:spLocks/>
                </p:cNvSpPr>
                <p:nvPr/>
              </p:nvSpPr>
              <p:spPr bwMode="auto">
                <a:xfrm>
                  <a:off x="4651" y="3688"/>
                  <a:ext cx="61" cy="7"/>
                </a:xfrm>
                <a:custGeom>
                  <a:avLst/>
                  <a:gdLst>
                    <a:gd name="T0" fmla="*/ 120 w 123"/>
                    <a:gd name="T1" fmla="*/ 3 h 14"/>
                    <a:gd name="T2" fmla="*/ 0 w 123"/>
                    <a:gd name="T3" fmla="*/ 0 h 14"/>
                    <a:gd name="T4" fmla="*/ 3 w 123"/>
                    <a:gd name="T5" fmla="*/ 13 h 14"/>
                    <a:gd name="T6" fmla="*/ 123 w 123"/>
                    <a:gd name="T7" fmla="*/ 14 h 14"/>
                    <a:gd name="T8" fmla="*/ 120 w 123"/>
                    <a:gd name="T9" fmla="*/ 3 h 14"/>
                    <a:gd name="T10" fmla="*/ 120 w 123"/>
                    <a:gd name="T11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3" h="14">
                      <a:moveTo>
                        <a:pt x="120" y="3"/>
                      </a:moveTo>
                      <a:lnTo>
                        <a:pt x="0" y="0"/>
                      </a:lnTo>
                      <a:lnTo>
                        <a:pt x="3" y="13"/>
                      </a:lnTo>
                      <a:lnTo>
                        <a:pt x="123" y="14"/>
                      </a:lnTo>
                      <a:lnTo>
                        <a:pt x="120" y="3"/>
                      </a:lnTo>
                      <a:lnTo>
                        <a:pt x="120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97" name="Freeform 534"/>
                <p:cNvSpPr>
                  <a:spLocks/>
                </p:cNvSpPr>
                <p:nvPr/>
              </p:nvSpPr>
              <p:spPr bwMode="auto">
                <a:xfrm>
                  <a:off x="4653" y="3726"/>
                  <a:ext cx="62" cy="10"/>
                </a:xfrm>
                <a:custGeom>
                  <a:avLst/>
                  <a:gdLst>
                    <a:gd name="T0" fmla="*/ 118 w 124"/>
                    <a:gd name="T1" fmla="*/ 0 h 22"/>
                    <a:gd name="T2" fmla="*/ 0 w 124"/>
                    <a:gd name="T3" fmla="*/ 2 h 22"/>
                    <a:gd name="T4" fmla="*/ 0 w 124"/>
                    <a:gd name="T5" fmla="*/ 22 h 22"/>
                    <a:gd name="T6" fmla="*/ 124 w 124"/>
                    <a:gd name="T7" fmla="*/ 16 h 22"/>
                    <a:gd name="T8" fmla="*/ 118 w 124"/>
                    <a:gd name="T9" fmla="*/ 0 h 22"/>
                    <a:gd name="T10" fmla="*/ 118 w 124"/>
                    <a:gd name="T11" fmla="*/ 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4" h="22">
                      <a:moveTo>
                        <a:pt x="118" y="0"/>
                      </a:moveTo>
                      <a:lnTo>
                        <a:pt x="0" y="2"/>
                      </a:lnTo>
                      <a:lnTo>
                        <a:pt x="0" y="22"/>
                      </a:lnTo>
                      <a:lnTo>
                        <a:pt x="124" y="16"/>
                      </a:lnTo>
                      <a:lnTo>
                        <a:pt x="118" y="0"/>
                      </a:lnTo>
                      <a:lnTo>
                        <a:pt x="11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98" name="Freeform 535"/>
                <p:cNvSpPr>
                  <a:spLocks/>
                </p:cNvSpPr>
                <p:nvPr/>
              </p:nvSpPr>
              <p:spPr bwMode="auto">
                <a:xfrm>
                  <a:off x="4745" y="3686"/>
                  <a:ext cx="61" cy="8"/>
                </a:xfrm>
                <a:custGeom>
                  <a:avLst/>
                  <a:gdLst>
                    <a:gd name="T0" fmla="*/ 123 w 123"/>
                    <a:gd name="T1" fmla="*/ 0 h 16"/>
                    <a:gd name="T2" fmla="*/ 0 w 123"/>
                    <a:gd name="T3" fmla="*/ 1 h 16"/>
                    <a:gd name="T4" fmla="*/ 6 w 123"/>
                    <a:gd name="T5" fmla="*/ 16 h 16"/>
                    <a:gd name="T6" fmla="*/ 119 w 123"/>
                    <a:gd name="T7" fmla="*/ 12 h 16"/>
                    <a:gd name="T8" fmla="*/ 123 w 123"/>
                    <a:gd name="T9" fmla="*/ 0 h 16"/>
                    <a:gd name="T10" fmla="*/ 123 w 123"/>
                    <a:gd name="T11" fmla="*/ 0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3" h="16">
                      <a:moveTo>
                        <a:pt x="123" y="0"/>
                      </a:moveTo>
                      <a:lnTo>
                        <a:pt x="0" y="1"/>
                      </a:lnTo>
                      <a:lnTo>
                        <a:pt x="6" y="16"/>
                      </a:lnTo>
                      <a:lnTo>
                        <a:pt x="119" y="12"/>
                      </a:lnTo>
                      <a:lnTo>
                        <a:pt x="123" y="0"/>
                      </a:lnTo>
                      <a:lnTo>
                        <a:pt x="12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99" name="Freeform 536"/>
                <p:cNvSpPr>
                  <a:spLocks/>
                </p:cNvSpPr>
                <p:nvPr/>
              </p:nvSpPr>
              <p:spPr bwMode="auto">
                <a:xfrm>
                  <a:off x="4743" y="3729"/>
                  <a:ext cx="63" cy="9"/>
                </a:xfrm>
                <a:custGeom>
                  <a:avLst/>
                  <a:gdLst>
                    <a:gd name="T0" fmla="*/ 124 w 128"/>
                    <a:gd name="T1" fmla="*/ 5 h 19"/>
                    <a:gd name="T2" fmla="*/ 0 w 128"/>
                    <a:gd name="T3" fmla="*/ 0 h 19"/>
                    <a:gd name="T4" fmla="*/ 8 w 128"/>
                    <a:gd name="T5" fmla="*/ 19 h 19"/>
                    <a:gd name="T6" fmla="*/ 128 w 128"/>
                    <a:gd name="T7" fmla="*/ 16 h 19"/>
                    <a:gd name="T8" fmla="*/ 124 w 128"/>
                    <a:gd name="T9" fmla="*/ 5 h 19"/>
                    <a:gd name="T10" fmla="*/ 124 w 128"/>
                    <a:gd name="T11" fmla="*/ 5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8" h="19">
                      <a:moveTo>
                        <a:pt x="124" y="5"/>
                      </a:moveTo>
                      <a:lnTo>
                        <a:pt x="0" y="0"/>
                      </a:lnTo>
                      <a:lnTo>
                        <a:pt x="8" y="19"/>
                      </a:lnTo>
                      <a:lnTo>
                        <a:pt x="128" y="16"/>
                      </a:lnTo>
                      <a:lnTo>
                        <a:pt x="124" y="5"/>
                      </a:lnTo>
                      <a:lnTo>
                        <a:pt x="124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00" name="Freeform 537"/>
                <p:cNvSpPr>
                  <a:spLocks/>
                </p:cNvSpPr>
                <p:nvPr/>
              </p:nvSpPr>
              <p:spPr bwMode="auto">
                <a:xfrm>
                  <a:off x="4772" y="3834"/>
                  <a:ext cx="13" cy="108"/>
                </a:xfrm>
                <a:custGeom>
                  <a:avLst/>
                  <a:gdLst>
                    <a:gd name="T0" fmla="*/ 0 w 24"/>
                    <a:gd name="T1" fmla="*/ 1 h 216"/>
                    <a:gd name="T2" fmla="*/ 10 w 24"/>
                    <a:gd name="T3" fmla="*/ 216 h 216"/>
                    <a:gd name="T4" fmla="*/ 24 w 24"/>
                    <a:gd name="T5" fmla="*/ 212 h 216"/>
                    <a:gd name="T6" fmla="*/ 12 w 24"/>
                    <a:gd name="T7" fmla="*/ 0 h 216"/>
                    <a:gd name="T8" fmla="*/ 0 w 24"/>
                    <a:gd name="T9" fmla="*/ 1 h 216"/>
                    <a:gd name="T10" fmla="*/ 0 w 24"/>
                    <a:gd name="T11" fmla="*/ 1 h 2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" h="216">
                      <a:moveTo>
                        <a:pt x="0" y="1"/>
                      </a:moveTo>
                      <a:lnTo>
                        <a:pt x="10" y="216"/>
                      </a:lnTo>
                      <a:lnTo>
                        <a:pt x="24" y="212"/>
                      </a:lnTo>
                      <a:lnTo>
                        <a:pt x="12" y="0"/>
                      </a:lnTo>
                      <a:lnTo>
                        <a:pt x="0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01" name="Freeform 538"/>
                <p:cNvSpPr>
                  <a:spLocks/>
                </p:cNvSpPr>
                <p:nvPr/>
              </p:nvSpPr>
              <p:spPr bwMode="auto">
                <a:xfrm>
                  <a:off x="4749" y="3864"/>
                  <a:ext cx="58" cy="8"/>
                </a:xfrm>
                <a:custGeom>
                  <a:avLst/>
                  <a:gdLst>
                    <a:gd name="T0" fmla="*/ 0 w 116"/>
                    <a:gd name="T1" fmla="*/ 0 h 17"/>
                    <a:gd name="T2" fmla="*/ 116 w 116"/>
                    <a:gd name="T3" fmla="*/ 0 h 17"/>
                    <a:gd name="T4" fmla="*/ 116 w 116"/>
                    <a:gd name="T5" fmla="*/ 17 h 17"/>
                    <a:gd name="T6" fmla="*/ 2 w 116"/>
                    <a:gd name="T7" fmla="*/ 11 h 17"/>
                    <a:gd name="T8" fmla="*/ 0 w 116"/>
                    <a:gd name="T9" fmla="*/ 0 h 17"/>
                    <a:gd name="T10" fmla="*/ 0 w 116"/>
                    <a:gd name="T11" fmla="*/ 0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6" h="17">
                      <a:moveTo>
                        <a:pt x="0" y="0"/>
                      </a:moveTo>
                      <a:lnTo>
                        <a:pt x="116" y="0"/>
                      </a:lnTo>
                      <a:lnTo>
                        <a:pt x="116" y="17"/>
                      </a:lnTo>
                      <a:lnTo>
                        <a:pt x="2" y="11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02" name="Freeform 539"/>
                <p:cNvSpPr>
                  <a:spLocks/>
                </p:cNvSpPr>
                <p:nvPr/>
              </p:nvSpPr>
              <p:spPr bwMode="auto">
                <a:xfrm>
                  <a:off x="4749" y="3910"/>
                  <a:ext cx="59" cy="7"/>
                </a:xfrm>
                <a:custGeom>
                  <a:avLst/>
                  <a:gdLst>
                    <a:gd name="T0" fmla="*/ 115 w 117"/>
                    <a:gd name="T1" fmla="*/ 1 h 15"/>
                    <a:gd name="T2" fmla="*/ 0 w 117"/>
                    <a:gd name="T3" fmla="*/ 0 h 15"/>
                    <a:gd name="T4" fmla="*/ 3 w 117"/>
                    <a:gd name="T5" fmla="*/ 13 h 15"/>
                    <a:gd name="T6" fmla="*/ 117 w 117"/>
                    <a:gd name="T7" fmla="*/ 15 h 15"/>
                    <a:gd name="T8" fmla="*/ 115 w 117"/>
                    <a:gd name="T9" fmla="*/ 1 h 15"/>
                    <a:gd name="T10" fmla="*/ 115 w 117"/>
                    <a:gd name="T11" fmla="*/ 1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7" h="15">
                      <a:moveTo>
                        <a:pt x="115" y="1"/>
                      </a:moveTo>
                      <a:lnTo>
                        <a:pt x="0" y="0"/>
                      </a:lnTo>
                      <a:lnTo>
                        <a:pt x="3" y="13"/>
                      </a:lnTo>
                      <a:lnTo>
                        <a:pt x="117" y="15"/>
                      </a:lnTo>
                      <a:lnTo>
                        <a:pt x="115" y="1"/>
                      </a:lnTo>
                      <a:lnTo>
                        <a:pt x="115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03" name="Freeform 540"/>
                <p:cNvSpPr>
                  <a:spLocks/>
                </p:cNvSpPr>
                <p:nvPr/>
              </p:nvSpPr>
              <p:spPr bwMode="auto">
                <a:xfrm>
                  <a:off x="4895" y="3864"/>
                  <a:ext cx="65" cy="7"/>
                </a:xfrm>
                <a:custGeom>
                  <a:avLst/>
                  <a:gdLst>
                    <a:gd name="T0" fmla="*/ 5 w 131"/>
                    <a:gd name="T1" fmla="*/ 2 h 14"/>
                    <a:gd name="T2" fmla="*/ 131 w 131"/>
                    <a:gd name="T3" fmla="*/ 0 h 14"/>
                    <a:gd name="T4" fmla="*/ 131 w 131"/>
                    <a:gd name="T5" fmla="*/ 13 h 14"/>
                    <a:gd name="T6" fmla="*/ 129 w 131"/>
                    <a:gd name="T7" fmla="*/ 13 h 14"/>
                    <a:gd name="T8" fmla="*/ 125 w 131"/>
                    <a:gd name="T9" fmla="*/ 13 h 14"/>
                    <a:gd name="T10" fmla="*/ 118 w 131"/>
                    <a:gd name="T11" fmla="*/ 13 h 14"/>
                    <a:gd name="T12" fmla="*/ 110 w 131"/>
                    <a:gd name="T13" fmla="*/ 13 h 14"/>
                    <a:gd name="T14" fmla="*/ 99 w 131"/>
                    <a:gd name="T15" fmla="*/ 13 h 14"/>
                    <a:gd name="T16" fmla="*/ 89 w 131"/>
                    <a:gd name="T17" fmla="*/ 13 h 14"/>
                    <a:gd name="T18" fmla="*/ 76 w 131"/>
                    <a:gd name="T19" fmla="*/ 13 h 14"/>
                    <a:gd name="T20" fmla="*/ 65 w 131"/>
                    <a:gd name="T21" fmla="*/ 13 h 14"/>
                    <a:gd name="T22" fmla="*/ 52 w 131"/>
                    <a:gd name="T23" fmla="*/ 13 h 14"/>
                    <a:gd name="T24" fmla="*/ 40 w 131"/>
                    <a:gd name="T25" fmla="*/ 13 h 14"/>
                    <a:gd name="T26" fmla="*/ 29 w 131"/>
                    <a:gd name="T27" fmla="*/ 13 h 14"/>
                    <a:gd name="T28" fmla="*/ 19 w 131"/>
                    <a:gd name="T29" fmla="*/ 13 h 14"/>
                    <a:gd name="T30" fmla="*/ 11 w 131"/>
                    <a:gd name="T31" fmla="*/ 13 h 14"/>
                    <a:gd name="T32" fmla="*/ 5 w 131"/>
                    <a:gd name="T33" fmla="*/ 13 h 14"/>
                    <a:gd name="T34" fmla="*/ 0 w 131"/>
                    <a:gd name="T35" fmla="*/ 13 h 14"/>
                    <a:gd name="T36" fmla="*/ 0 w 131"/>
                    <a:gd name="T37" fmla="*/ 14 h 14"/>
                    <a:gd name="T38" fmla="*/ 0 w 131"/>
                    <a:gd name="T39" fmla="*/ 11 h 14"/>
                    <a:gd name="T40" fmla="*/ 2 w 131"/>
                    <a:gd name="T41" fmla="*/ 7 h 14"/>
                    <a:gd name="T42" fmla="*/ 4 w 131"/>
                    <a:gd name="T43" fmla="*/ 3 h 14"/>
                    <a:gd name="T44" fmla="*/ 5 w 131"/>
                    <a:gd name="T45" fmla="*/ 2 h 14"/>
                    <a:gd name="T46" fmla="*/ 5 w 131"/>
                    <a:gd name="T47" fmla="*/ 2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31" h="14">
                      <a:moveTo>
                        <a:pt x="5" y="2"/>
                      </a:moveTo>
                      <a:lnTo>
                        <a:pt x="131" y="0"/>
                      </a:lnTo>
                      <a:lnTo>
                        <a:pt x="131" y="13"/>
                      </a:lnTo>
                      <a:lnTo>
                        <a:pt x="129" y="13"/>
                      </a:lnTo>
                      <a:lnTo>
                        <a:pt x="125" y="13"/>
                      </a:lnTo>
                      <a:lnTo>
                        <a:pt x="118" y="13"/>
                      </a:lnTo>
                      <a:lnTo>
                        <a:pt x="110" y="13"/>
                      </a:lnTo>
                      <a:lnTo>
                        <a:pt x="99" y="13"/>
                      </a:lnTo>
                      <a:lnTo>
                        <a:pt x="89" y="13"/>
                      </a:lnTo>
                      <a:lnTo>
                        <a:pt x="76" y="13"/>
                      </a:lnTo>
                      <a:lnTo>
                        <a:pt x="65" y="13"/>
                      </a:lnTo>
                      <a:lnTo>
                        <a:pt x="52" y="13"/>
                      </a:lnTo>
                      <a:lnTo>
                        <a:pt x="40" y="13"/>
                      </a:lnTo>
                      <a:lnTo>
                        <a:pt x="29" y="13"/>
                      </a:lnTo>
                      <a:lnTo>
                        <a:pt x="19" y="13"/>
                      </a:lnTo>
                      <a:lnTo>
                        <a:pt x="11" y="13"/>
                      </a:lnTo>
                      <a:lnTo>
                        <a:pt x="5" y="13"/>
                      </a:lnTo>
                      <a:lnTo>
                        <a:pt x="0" y="13"/>
                      </a:lnTo>
                      <a:lnTo>
                        <a:pt x="0" y="14"/>
                      </a:lnTo>
                      <a:lnTo>
                        <a:pt x="0" y="11"/>
                      </a:lnTo>
                      <a:lnTo>
                        <a:pt x="2" y="7"/>
                      </a:lnTo>
                      <a:lnTo>
                        <a:pt x="4" y="3"/>
                      </a:lnTo>
                      <a:lnTo>
                        <a:pt x="5" y="2"/>
                      </a:lnTo>
                      <a:lnTo>
                        <a:pt x="5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04" name="Freeform 541"/>
                <p:cNvSpPr>
                  <a:spLocks/>
                </p:cNvSpPr>
                <p:nvPr/>
              </p:nvSpPr>
              <p:spPr bwMode="auto">
                <a:xfrm>
                  <a:off x="4995" y="3864"/>
                  <a:ext cx="60" cy="6"/>
                </a:xfrm>
                <a:custGeom>
                  <a:avLst/>
                  <a:gdLst>
                    <a:gd name="T0" fmla="*/ 4 w 119"/>
                    <a:gd name="T1" fmla="*/ 0 h 12"/>
                    <a:gd name="T2" fmla="*/ 118 w 119"/>
                    <a:gd name="T3" fmla="*/ 2 h 12"/>
                    <a:gd name="T4" fmla="*/ 119 w 119"/>
                    <a:gd name="T5" fmla="*/ 12 h 12"/>
                    <a:gd name="T6" fmla="*/ 0 w 119"/>
                    <a:gd name="T7" fmla="*/ 11 h 12"/>
                    <a:gd name="T8" fmla="*/ 4 w 119"/>
                    <a:gd name="T9" fmla="*/ 0 h 12"/>
                    <a:gd name="T10" fmla="*/ 4 w 119"/>
                    <a:gd name="T11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9" h="12">
                      <a:moveTo>
                        <a:pt x="4" y="0"/>
                      </a:moveTo>
                      <a:lnTo>
                        <a:pt x="118" y="2"/>
                      </a:lnTo>
                      <a:lnTo>
                        <a:pt x="119" y="12"/>
                      </a:lnTo>
                      <a:lnTo>
                        <a:pt x="0" y="11"/>
                      </a:lnTo>
                      <a:lnTo>
                        <a:pt x="4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05" name="Freeform 542"/>
                <p:cNvSpPr>
                  <a:spLocks/>
                </p:cNvSpPr>
                <p:nvPr/>
              </p:nvSpPr>
              <p:spPr bwMode="auto">
                <a:xfrm>
                  <a:off x="4925" y="3834"/>
                  <a:ext cx="9" cy="81"/>
                </a:xfrm>
                <a:custGeom>
                  <a:avLst/>
                  <a:gdLst>
                    <a:gd name="T0" fmla="*/ 0 w 19"/>
                    <a:gd name="T1" fmla="*/ 0 h 163"/>
                    <a:gd name="T2" fmla="*/ 5 w 19"/>
                    <a:gd name="T3" fmla="*/ 163 h 163"/>
                    <a:gd name="T4" fmla="*/ 19 w 19"/>
                    <a:gd name="T5" fmla="*/ 163 h 163"/>
                    <a:gd name="T6" fmla="*/ 17 w 19"/>
                    <a:gd name="T7" fmla="*/ 160 h 163"/>
                    <a:gd name="T8" fmla="*/ 17 w 19"/>
                    <a:gd name="T9" fmla="*/ 156 h 163"/>
                    <a:gd name="T10" fmla="*/ 17 w 19"/>
                    <a:gd name="T11" fmla="*/ 147 h 163"/>
                    <a:gd name="T12" fmla="*/ 17 w 19"/>
                    <a:gd name="T13" fmla="*/ 137 h 163"/>
                    <a:gd name="T14" fmla="*/ 17 w 19"/>
                    <a:gd name="T15" fmla="*/ 130 h 163"/>
                    <a:gd name="T16" fmla="*/ 17 w 19"/>
                    <a:gd name="T17" fmla="*/ 124 h 163"/>
                    <a:gd name="T18" fmla="*/ 17 w 19"/>
                    <a:gd name="T19" fmla="*/ 118 h 163"/>
                    <a:gd name="T20" fmla="*/ 17 w 19"/>
                    <a:gd name="T21" fmla="*/ 112 h 163"/>
                    <a:gd name="T22" fmla="*/ 17 w 19"/>
                    <a:gd name="T23" fmla="*/ 105 h 163"/>
                    <a:gd name="T24" fmla="*/ 17 w 19"/>
                    <a:gd name="T25" fmla="*/ 97 h 163"/>
                    <a:gd name="T26" fmla="*/ 17 w 19"/>
                    <a:gd name="T27" fmla="*/ 90 h 163"/>
                    <a:gd name="T28" fmla="*/ 17 w 19"/>
                    <a:gd name="T29" fmla="*/ 83 h 163"/>
                    <a:gd name="T30" fmla="*/ 16 w 19"/>
                    <a:gd name="T31" fmla="*/ 74 h 163"/>
                    <a:gd name="T32" fmla="*/ 16 w 19"/>
                    <a:gd name="T33" fmla="*/ 67 h 163"/>
                    <a:gd name="T34" fmla="*/ 16 w 19"/>
                    <a:gd name="T35" fmla="*/ 60 h 163"/>
                    <a:gd name="T36" fmla="*/ 16 w 19"/>
                    <a:gd name="T37" fmla="*/ 54 h 163"/>
                    <a:gd name="T38" fmla="*/ 16 w 19"/>
                    <a:gd name="T39" fmla="*/ 46 h 163"/>
                    <a:gd name="T40" fmla="*/ 16 w 19"/>
                    <a:gd name="T41" fmla="*/ 39 h 163"/>
                    <a:gd name="T42" fmla="*/ 16 w 19"/>
                    <a:gd name="T43" fmla="*/ 33 h 163"/>
                    <a:gd name="T44" fmla="*/ 16 w 19"/>
                    <a:gd name="T45" fmla="*/ 28 h 163"/>
                    <a:gd name="T46" fmla="*/ 15 w 19"/>
                    <a:gd name="T47" fmla="*/ 17 h 163"/>
                    <a:gd name="T48" fmla="*/ 15 w 19"/>
                    <a:gd name="T49" fmla="*/ 10 h 163"/>
                    <a:gd name="T50" fmla="*/ 14 w 19"/>
                    <a:gd name="T51" fmla="*/ 4 h 163"/>
                    <a:gd name="T52" fmla="*/ 14 w 19"/>
                    <a:gd name="T53" fmla="*/ 3 h 163"/>
                    <a:gd name="T54" fmla="*/ 5 w 19"/>
                    <a:gd name="T55" fmla="*/ 0 h 163"/>
                    <a:gd name="T56" fmla="*/ 0 w 19"/>
                    <a:gd name="T57" fmla="*/ 0 h 163"/>
                    <a:gd name="T58" fmla="*/ 0 w 19"/>
                    <a:gd name="T59" fmla="*/ 0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19" h="163">
                      <a:moveTo>
                        <a:pt x="0" y="0"/>
                      </a:moveTo>
                      <a:lnTo>
                        <a:pt x="5" y="163"/>
                      </a:lnTo>
                      <a:lnTo>
                        <a:pt x="19" y="163"/>
                      </a:lnTo>
                      <a:lnTo>
                        <a:pt x="17" y="160"/>
                      </a:lnTo>
                      <a:lnTo>
                        <a:pt x="17" y="156"/>
                      </a:lnTo>
                      <a:lnTo>
                        <a:pt x="17" y="147"/>
                      </a:lnTo>
                      <a:lnTo>
                        <a:pt x="17" y="137"/>
                      </a:lnTo>
                      <a:lnTo>
                        <a:pt x="17" y="130"/>
                      </a:lnTo>
                      <a:lnTo>
                        <a:pt x="17" y="124"/>
                      </a:lnTo>
                      <a:lnTo>
                        <a:pt x="17" y="118"/>
                      </a:lnTo>
                      <a:lnTo>
                        <a:pt x="17" y="112"/>
                      </a:lnTo>
                      <a:lnTo>
                        <a:pt x="17" y="105"/>
                      </a:lnTo>
                      <a:lnTo>
                        <a:pt x="17" y="97"/>
                      </a:lnTo>
                      <a:lnTo>
                        <a:pt x="17" y="90"/>
                      </a:lnTo>
                      <a:lnTo>
                        <a:pt x="17" y="83"/>
                      </a:lnTo>
                      <a:lnTo>
                        <a:pt x="16" y="74"/>
                      </a:lnTo>
                      <a:lnTo>
                        <a:pt x="16" y="67"/>
                      </a:lnTo>
                      <a:lnTo>
                        <a:pt x="16" y="60"/>
                      </a:lnTo>
                      <a:lnTo>
                        <a:pt x="16" y="54"/>
                      </a:lnTo>
                      <a:lnTo>
                        <a:pt x="16" y="46"/>
                      </a:lnTo>
                      <a:lnTo>
                        <a:pt x="16" y="39"/>
                      </a:lnTo>
                      <a:lnTo>
                        <a:pt x="16" y="33"/>
                      </a:lnTo>
                      <a:lnTo>
                        <a:pt x="16" y="28"/>
                      </a:lnTo>
                      <a:lnTo>
                        <a:pt x="15" y="17"/>
                      </a:lnTo>
                      <a:lnTo>
                        <a:pt x="15" y="10"/>
                      </a:lnTo>
                      <a:lnTo>
                        <a:pt x="14" y="4"/>
                      </a:lnTo>
                      <a:lnTo>
                        <a:pt x="14" y="3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06" name="Freeform 543"/>
                <p:cNvSpPr>
                  <a:spLocks/>
                </p:cNvSpPr>
                <p:nvPr/>
              </p:nvSpPr>
              <p:spPr bwMode="auto">
                <a:xfrm>
                  <a:off x="4912" y="3899"/>
                  <a:ext cx="50" cy="7"/>
                </a:xfrm>
                <a:custGeom>
                  <a:avLst/>
                  <a:gdLst>
                    <a:gd name="T0" fmla="*/ 98 w 101"/>
                    <a:gd name="T1" fmla="*/ 0 h 15"/>
                    <a:gd name="T2" fmla="*/ 2 w 101"/>
                    <a:gd name="T3" fmla="*/ 5 h 15"/>
                    <a:gd name="T4" fmla="*/ 0 w 101"/>
                    <a:gd name="T5" fmla="*/ 15 h 15"/>
                    <a:gd name="T6" fmla="*/ 101 w 101"/>
                    <a:gd name="T7" fmla="*/ 13 h 15"/>
                    <a:gd name="T8" fmla="*/ 98 w 101"/>
                    <a:gd name="T9" fmla="*/ 0 h 15"/>
                    <a:gd name="T10" fmla="*/ 98 w 101"/>
                    <a:gd name="T11" fmla="*/ 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1" h="15">
                      <a:moveTo>
                        <a:pt x="98" y="0"/>
                      </a:moveTo>
                      <a:lnTo>
                        <a:pt x="2" y="5"/>
                      </a:lnTo>
                      <a:lnTo>
                        <a:pt x="0" y="15"/>
                      </a:lnTo>
                      <a:lnTo>
                        <a:pt x="101" y="13"/>
                      </a:lnTo>
                      <a:lnTo>
                        <a:pt x="98" y="0"/>
                      </a:lnTo>
                      <a:lnTo>
                        <a:pt x="98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07" name="Freeform 544"/>
                <p:cNvSpPr>
                  <a:spLocks/>
                </p:cNvSpPr>
                <p:nvPr/>
              </p:nvSpPr>
              <p:spPr bwMode="auto">
                <a:xfrm>
                  <a:off x="4993" y="3901"/>
                  <a:ext cx="53" cy="6"/>
                </a:xfrm>
                <a:custGeom>
                  <a:avLst/>
                  <a:gdLst>
                    <a:gd name="T0" fmla="*/ 2 w 107"/>
                    <a:gd name="T1" fmla="*/ 1 h 12"/>
                    <a:gd name="T2" fmla="*/ 2 w 107"/>
                    <a:gd name="T3" fmla="*/ 0 h 12"/>
                    <a:gd name="T4" fmla="*/ 6 w 107"/>
                    <a:gd name="T5" fmla="*/ 0 h 12"/>
                    <a:gd name="T6" fmla="*/ 11 w 107"/>
                    <a:gd name="T7" fmla="*/ 0 h 12"/>
                    <a:gd name="T8" fmla="*/ 19 w 107"/>
                    <a:gd name="T9" fmla="*/ 0 h 12"/>
                    <a:gd name="T10" fmla="*/ 26 w 107"/>
                    <a:gd name="T11" fmla="*/ 0 h 12"/>
                    <a:gd name="T12" fmla="*/ 35 w 107"/>
                    <a:gd name="T13" fmla="*/ 0 h 12"/>
                    <a:gd name="T14" fmla="*/ 44 w 107"/>
                    <a:gd name="T15" fmla="*/ 0 h 12"/>
                    <a:gd name="T16" fmla="*/ 55 w 107"/>
                    <a:gd name="T17" fmla="*/ 0 h 12"/>
                    <a:gd name="T18" fmla="*/ 65 w 107"/>
                    <a:gd name="T19" fmla="*/ 0 h 12"/>
                    <a:gd name="T20" fmla="*/ 73 w 107"/>
                    <a:gd name="T21" fmla="*/ 0 h 12"/>
                    <a:gd name="T22" fmla="*/ 83 w 107"/>
                    <a:gd name="T23" fmla="*/ 0 h 12"/>
                    <a:gd name="T24" fmla="*/ 90 w 107"/>
                    <a:gd name="T25" fmla="*/ 0 h 12"/>
                    <a:gd name="T26" fmla="*/ 96 w 107"/>
                    <a:gd name="T27" fmla="*/ 0 h 12"/>
                    <a:gd name="T28" fmla="*/ 102 w 107"/>
                    <a:gd name="T29" fmla="*/ 0 h 12"/>
                    <a:gd name="T30" fmla="*/ 105 w 107"/>
                    <a:gd name="T31" fmla="*/ 0 h 12"/>
                    <a:gd name="T32" fmla="*/ 107 w 107"/>
                    <a:gd name="T33" fmla="*/ 0 h 12"/>
                    <a:gd name="T34" fmla="*/ 106 w 107"/>
                    <a:gd name="T35" fmla="*/ 12 h 12"/>
                    <a:gd name="T36" fmla="*/ 0 w 107"/>
                    <a:gd name="T37" fmla="*/ 8 h 12"/>
                    <a:gd name="T38" fmla="*/ 2 w 107"/>
                    <a:gd name="T39" fmla="*/ 1 h 12"/>
                    <a:gd name="T40" fmla="*/ 2 w 107"/>
                    <a:gd name="T41" fmla="*/ 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07" h="12">
                      <a:moveTo>
                        <a:pt x="2" y="1"/>
                      </a:moveTo>
                      <a:lnTo>
                        <a:pt x="2" y="0"/>
                      </a:lnTo>
                      <a:lnTo>
                        <a:pt x="6" y="0"/>
                      </a:lnTo>
                      <a:lnTo>
                        <a:pt x="11" y="0"/>
                      </a:lnTo>
                      <a:lnTo>
                        <a:pt x="19" y="0"/>
                      </a:lnTo>
                      <a:lnTo>
                        <a:pt x="26" y="0"/>
                      </a:lnTo>
                      <a:lnTo>
                        <a:pt x="35" y="0"/>
                      </a:lnTo>
                      <a:lnTo>
                        <a:pt x="44" y="0"/>
                      </a:lnTo>
                      <a:lnTo>
                        <a:pt x="55" y="0"/>
                      </a:lnTo>
                      <a:lnTo>
                        <a:pt x="65" y="0"/>
                      </a:lnTo>
                      <a:lnTo>
                        <a:pt x="73" y="0"/>
                      </a:lnTo>
                      <a:lnTo>
                        <a:pt x="83" y="0"/>
                      </a:lnTo>
                      <a:lnTo>
                        <a:pt x="90" y="0"/>
                      </a:lnTo>
                      <a:lnTo>
                        <a:pt x="96" y="0"/>
                      </a:lnTo>
                      <a:lnTo>
                        <a:pt x="102" y="0"/>
                      </a:lnTo>
                      <a:lnTo>
                        <a:pt x="105" y="0"/>
                      </a:lnTo>
                      <a:lnTo>
                        <a:pt x="107" y="0"/>
                      </a:lnTo>
                      <a:lnTo>
                        <a:pt x="106" y="12"/>
                      </a:lnTo>
                      <a:lnTo>
                        <a:pt x="0" y="8"/>
                      </a:lnTo>
                      <a:lnTo>
                        <a:pt x="2" y="1"/>
                      </a:lnTo>
                      <a:lnTo>
                        <a:pt x="2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08" name="Freeform 545"/>
                <p:cNvSpPr>
                  <a:spLocks/>
                </p:cNvSpPr>
                <p:nvPr/>
              </p:nvSpPr>
              <p:spPr bwMode="auto">
                <a:xfrm>
                  <a:off x="5019" y="3832"/>
                  <a:ext cx="9" cy="86"/>
                </a:xfrm>
                <a:custGeom>
                  <a:avLst/>
                  <a:gdLst>
                    <a:gd name="T0" fmla="*/ 0 w 20"/>
                    <a:gd name="T1" fmla="*/ 2 h 173"/>
                    <a:gd name="T2" fmla="*/ 9 w 20"/>
                    <a:gd name="T3" fmla="*/ 173 h 173"/>
                    <a:gd name="T4" fmla="*/ 20 w 20"/>
                    <a:gd name="T5" fmla="*/ 172 h 173"/>
                    <a:gd name="T6" fmla="*/ 14 w 20"/>
                    <a:gd name="T7" fmla="*/ 0 h 173"/>
                    <a:gd name="T8" fmla="*/ 0 w 20"/>
                    <a:gd name="T9" fmla="*/ 2 h 173"/>
                    <a:gd name="T10" fmla="*/ 0 w 20"/>
                    <a:gd name="T11" fmla="*/ 2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" h="173">
                      <a:moveTo>
                        <a:pt x="0" y="2"/>
                      </a:moveTo>
                      <a:lnTo>
                        <a:pt x="9" y="173"/>
                      </a:lnTo>
                      <a:lnTo>
                        <a:pt x="20" y="172"/>
                      </a:lnTo>
                      <a:lnTo>
                        <a:pt x="14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09" name="Freeform 546"/>
                <p:cNvSpPr>
                  <a:spLocks/>
                </p:cNvSpPr>
                <p:nvPr/>
              </p:nvSpPr>
              <p:spPr bwMode="auto">
                <a:xfrm>
                  <a:off x="5111" y="3832"/>
                  <a:ext cx="11" cy="85"/>
                </a:xfrm>
                <a:custGeom>
                  <a:avLst/>
                  <a:gdLst>
                    <a:gd name="T0" fmla="*/ 0 w 23"/>
                    <a:gd name="T1" fmla="*/ 2 h 172"/>
                    <a:gd name="T2" fmla="*/ 12 w 23"/>
                    <a:gd name="T3" fmla="*/ 172 h 172"/>
                    <a:gd name="T4" fmla="*/ 23 w 23"/>
                    <a:gd name="T5" fmla="*/ 172 h 172"/>
                    <a:gd name="T6" fmla="*/ 14 w 23"/>
                    <a:gd name="T7" fmla="*/ 0 h 172"/>
                    <a:gd name="T8" fmla="*/ 0 w 23"/>
                    <a:gd name="T9" fmla="*/ 2 h 172"/>
                    <a:gd name="T10" fmla="*/ 0 w 23"/>
                    <a:gd name="T11" fmla="*/ 2 h 1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3" h="172">
                      <a:moveTo>
                        <a:pt x="0" y="2"/>
                      </a:moveTo>
                      <a:lnTo>
                        <a:pt x="12" y="172"/>
                      </a:lnTo>
                      <a:lnTo>
                        <a:pt x="23" y="172"/>
                      </a:lnTo>
                      <a:lnTo>
                        <a:pt x="14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0" name="Freeform 547"/>
                <p:cNvSpPr>
                  <a:spLocks/>
                </p:cNvSpPr>
                <p:nvPr/>
              </p:nvSpPr>
              <p:spPr bwMode="auto">
                <a:xfrm>
                  <a:off x="5090" y="3860"/>
                  <a:ext cx="63" cy="10"/>
                </a:xfrm>
                <a:custGeom>
                  <a:avLst/>
                  <a:gdLst>
                    <a:gd name="T0" fmla="*/ 0 w 128"/>
                    <a:gd name="T1" fmla="*/ 0 h 20"/>
                    <a:gd name="T2" fmla="*/ 125 w 128"/>
                    <a:gd name="T3" fmla="*/ 0 h 20"/>
                    <a:gd name="T4" fmla="*/ 128 w 128"/>
                    <a:gd name="T5" fmla="*/ 20 h 20"/>
                    <a:gd name="T6" fmla="*/ 0 w 128"/>
                    <a:gd name="T7" fmla="*/ 15 h 20"/>
                    <a:gd name="T8" fmla="*/ 0 w 128"/>
                    <a:gd name="T9" fmla="*/ 0 h 20"/>
                    <a:gd name="T10" fmla="*/ 0 w 128"/>
                    <a:gd name="T11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8" h="20">
                      <a:moveTo>
                        <a:pt x="0" y="0"/>
                      </a:moveTo>
                      <a:lnTo>
                        <a:pt x="125" y="0"/>
                      </a:lnTo>
                      <a:lnTo>
                        <a:pt x="128" y="20"/>
                      </a:lnTo>
                      <a:lnTo>
                        <a:pt x="0" y="1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1" name="Freeform 548"/>
                <p:cNvSpPr>
                  <a:spLocks/>
                </p:cNvSpPr>
                <p:nvPr/>
              </p:nvSpPr>
              <p:spPr bwMode="auto">
                <a:xfrm>
                  <a:off x="5090" y="3894"/>
                  <a:ext cx="63" cy="9"/>
                </a:xfrm>
                <a:custGeom>
                  <a:avLst/>
                  <a:gdLst>
                    <a:gd name="T0" fmla="*/ 0 w 127"/>
                    <a:gd name="T1" fmla="*/ 4 h 18"/>
                    <a:gd name="T2" fmla="*/ 127 w 127"/>
                    <a:gd name="T3" fmla="*/ 0 h 18"/>
                    <a:gd name="T4" fmla="*/ 125 w 127"/>
                    <a:gd name="T5" fmla="*/ 15 h 18"/>
                    <a:gd name="T6" fmla="*/ 0 w 127"/>
                    <a:gd name="T7" fmla="*/ 18 h 18"/>
                    <a:gd name="T8" fmla="*/ 0 w 127"/>
                    <a:gd name="T9" fmla="*/ 4 h 18"/>
                    <a:gd name="T10" fmla="*/ 0 w 127"/>
                    <a:gd name="T11" fmla="*/ 4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7" h="18">
                      <a:moveTo>
                        <a:pt x="0" y="4"/>
                      </a:moveTo>
                      <a:lnTo>
                        <a:pt x="127" y="0"/>
                      </a:lnTo>
                      <a:lnTo>
                        <a:pt x="125" y="15"/>
                      </a:lnTo>
                      <a:lnTo>
                        <a:pt x="0" y="18"/>
                      </a:lnTo>
                      <a:lnTo>
                        <a:pt x="0" y="4"/>
                      </a:lnTo>
                      <a:lnTo>
                        <a:pt x="0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2" name="Freeform 549"/>
                <p:cNvSpPr>
                  <a:spLocks/>
                </p:cNvSpPr>
                <p:nvPr/>
              </p:nvSpPr>
              <p:spPr bwMode="auto">
                <a:xfrm>
                  <a:off x="5018" y="3667"/>
                  <a:ext cx="9" cy="93"/>
                </a:xfrm>
                <a:custGeom>
                  <a:avLst/>
                  <a:gdLst>
                    <a:gd name="T0" fmla="*/ 0 w 18"/>
                    <a:gd name="T1" fmla="*/ 3 h 187"/>
                    <a:gd name="T2" fmla="*/ 10 w 18"/>
                    <a:gd name="T3" fmla="*/ 187 h 187"/>
                    <a:gd name="T4" fmla="*/ 12 w 18"/>
                    <a:gd name="T5" fmla="*/ 187 h 187"/>
                    <a:gd name="T6" fmla="*/ 18 w 18"/>
                    <a:gd name="T7" fmla="*/ 187 h 187"/>
                    <a:gd name="T8" fmla="*/ 18 w 18"/>
                    <a:gd name="T9" fmla="*/ 184 h 187"/>
                    <a:gd name="T10" fmla="*/ 18 w 18"/>
                    <a:gd name="T11" fmla="*/ 177 h 187"/>
                    <a:gd name="T12" fmla="*/ 18 w 18"/>
                    <a:gd name="T13" fmla="*/ 168 h 187"/>
                    <a:gd name="T14" fmla="*/ 18 w 18"/>
                    <a:gd name="T15" fmla="*/ 157 h 187"/>
                    <a:gd name="T16" fmla="*/ 18 w 18"/>
                    <a:gd name="T17" fmla="*/ 150 h 187"/>
                    <a:gd name="T18" fmla="*/ 18 w 18"/>
                    <a:gd name="T19" fmla="*/ 142 h 187"/>
                    <a:gd name="T20" fmla="*/ 18 w 18"/>
                    <a:gd name="T21" fmla="*/ 134 h 187"/>
                    <a:gd name="T22" fmla="*/ 18 w 18"/>
                    <a:gd name="T23" fmla="*/ 127 h 187"/>
                    <a:gd name="T24" fmla="*/ 18 w 18"/>
                    <a:gd name="T25" fmla="*/ 118 h 187"/>
                    <a:gd name="T26" fmla="*/ 18 w 18"/>
                    <a:gd name="T27" fmla="*/ 110 h 187"/>
                    <a:gd name="T28" fmla="*/ 18 w 18"/>
                    <a:gd name="T29" fmla="*/ 101 h 187"/>
                    <a:gd name="T30" fmla="*/ 18 w 18"/>
                    <a:gd name="T31" fmla="*/ 94 h 187"/>
                    <a:gd name="T32" fmla="*/ 17 w 18"/>
                    <a:gd name="T33" fmla="*/ 84 h 187"/>
                    <a:gd name="T34" fmla="*/ 17 w 18"/>
                    <a:gd name="T35" fmla="*/ 76 h 187"/>
                    <a:gd name="T36" fmla="*/ 17 w 18"/>
                    <a:gd name="T37" fmla="*/ 67 h 187"/>
                    <a:gd name="T38" fmla="*/ 17 w 18"/>
                    <a:gd name="T39" fmla="*/ 60 h 187"/>
                    <a:gd name="T40" fmla="*/ 16 w 18"/>
                    <a:gd name="T41" fmla="*/ 51 h 187"/>
                    <a:gd name="T42" fmla="*/ 16 w 18"/>
                    <a:gd name="T43" fmla="*/ 44 h 187"/>
                    <a:gd name="T44" fmla="*/ 16 w 18"/>
                    <a:gd name="T45" fmla="*/ 37 h 187"/>
                    <a:gd name="T46" fmla="*/ 16 w 18"/>
                    <a:gd name="T47" fmla="*/ 31 h 187"/>
                    <a:gd name="T48" fmla="*/ 16 w 18"/>
                    <a:gd name="T49" fmla="*/ 18 h 187"/>
                    <a:gd name="T50" fmla="*/ 16 w 18"/>
                    <a:gd name="T51" fmla="*/ 9 h 187"/>
                    <a:gd name="T52" fmla="*/ 16 w 18"/>
                    <a:gd name="T53" fmla="*/ 3 h 187"/>
                    <a:gd name="T54" fmla="*/ 16 w 18"/>
                    <a:gd name="T55" fmla="*/ 2 h 187"/>
                    <a:gd name="T56" fmla="*/ 10 w 18"/>
                    <a:gd name="T57" fmla="*/ 0 h 187"/>
                    <a:gd name="T58" fmla="*/ 5 w 18"/>
                    <a:gd name="T59" fmla="*/ 2 h 187"/>
                    <a:gd name="T60" fmla="*/ 2 w 18"/>
                    <a:gd name="T61" fmla="*/ 2 h 187"/>
                    <a:gd name="T62" fmla="*/ 0 w 18"/>
                    <a:gd name="T63" fmla="*/ 3 h 187"/>
                    <a:gd name="T64" fmla="*/ 0 w 18"/>
                    <a:gd name="T65" fmla="*/ 3 h 1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8" h="187">
                      <a:moveTo>
                        <a:pt x="0" y="3"/>
                      </a:moveTo>
                      <a:lnTo>
                        <a:pt x="10" y="187"/>
                      </a:lnTo>
                      <a:lnTo>
                        <a:pt x="12" y="187"/>
                      </a:lnTo>
                      <a:lnTo>
                        <a:pt x="18" y="187"/>
                      </a:lnTo>
                      <a:lnTo>
                        <a:pt x="18" y="184"/>
                      </a:lnTo>
                      <a:lnTo>
                        <a:pt x="18" y="177"/>
                      </a:lnTo>
                      <a:lnTo>
                        <a:pt x="18" y="168"/>
                      </a:lnTo>
                      <a:lnTo>
                        <a:pt x="18" y="157"/>
                      </a:lnTo>
                      <a:lnTo>
                        <a:pt x="18" y="150"/>
                      </a:lnTo>
                      <a:lnTo>
                        <a:pt x="18" y="142"/>
                      </a:lnTo>
                      <a:lnTo>
                        <a:pt x="18" y="134"/>
                      </a:lnTo>
                      <a:lnTo>
                        <a:pt x="18" y="127"/>
                      </a:lnTo>
                      <a:lnTo>
                        <a:pt x="18" y="118"/>
                      </a:lnTo>
                      <a:lnTo>
                        <a:pt x="18" y="110"/>
                      </a:lnTo>
                      <a:lnTo>
                        <a:pt x="18" y="101"/>
                      </a:lnTo>
                      <a:lnTo>
                        <a:pt x="18" y="94"/>
                      </a:lnTo>
                      <a:lnTo>
                        <a:pt x="17" y="84"/>
                      </a:lnTo>
                      <a:lnTo>
                        <a:pt x="17" y="76"/>
                      </a:lnTo>
                      <a:lnTo>
                        <a:pt x="17" y="67"/>
                      </a:lnTo>
                      <a:lnTo>
                        <a:pt x="17" y="60"/>
                      </a:lnTo>
                      <a:lnTo>
                        <a:pt x="16" y="51"/>
                      </a:lnTo>
                      <a:lnTo>
                        <a:pt x="16" y="44"/>
                      </a:lnTo>
                      <a:lnTo>
                        <a:pt x="16" y="37"/>
                      </a:lnTo>
                      <a:lnTo>
                        <a:pt x="16" y="31"/>
                      </a:lnTo>
                      <a:lnTo>
                        <a:pt x="16" y="18"/>
                      </a:lnTo>
                      <a:lnTo>
                        <a:pt x="16" y="9"/>
                      </a:lnTo>
                      <a:lnTo>
                        <a:pt x="16" y="3"/>
                      </a:lnTo>
                      <a:lnTo>
                        <a:pt x="16" y="2"/>
                      </a:lnTo>
                      <a:lnTo>
                        <a:pt x="10" y="0"/>
                      </a:lnTo>
                      <a:lnTo>
                        <a:pt x="5" y="2"/>
                      </a:lnTo>
                      <a:lnTo>
                        <a:pt x="2" y="2"/>
                      </a:lnTo>
                      <a:lnTo>
                        <a:pt x="0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3" name="Freeform 550"/>
                <p:cNvSpPr>
                  <a:spLocks/>
                </p:cNvSpPr>
                <p:nvPr/>
              </p:nvSpPr>
              <p:spPr bwMode="auto">
                <a:xfrm>
                  <a:off x="4991" y="3692"/>
                  <a:ext cx="61" cy="13"/>
                </a:xfrm>
                <a:custGeom>
                  <a:avLst/>
                  <a:gdLst>
                    <a:gd name="T0" fmla="*/ 0 w 122"/>
                    <a:gd name="T1" fmla="*/ 1 h 27"/>
                    <a:gd name="T2" fmla="*/ 0 w 122"/>
                    <a:gd name="T3" fmla="*/ 0 h 27"/>
                    <a:gd name="T4" fmla="*/ 5 w 122"/>
                    <a:gd name="T5" fmla="*/ 0 h 27"/>
                    <a:gd name="T6" fmla="*/ 11 w 122"/>
                    <a:gd name="T7" fmla="*/ 0 h 27"/>
                    <a:gd name="T8" fmla="*/ 20 w 122"/>
                    <a:gd name="T9" fmla="*/ 0 h 27"/>
                    <a:gd name="T10" fmla="*/ 29 w 122"/>
                    <a:gd name="T11" fmla="*/ 0 h 27"/>
                    <a:gd name="T12" fmla="*/ 40 w 122"/>
                    <a:gd name="T13" fmla="*/ 1 h 27"/>
                    <a:gd name="T14" fmla="*/ 51 w 122"/>
                    <a:gd name="T15" fmla="*/ 1 h 27"/>
                    <a:gd name="T16" fmla="*/ 63 w 122"/>
                    <a:gd name="T17" fmla="*/ 2 h 27"/>
                    <a:gd name="T18" fmla="*/ 74 w 122"/>
                    <a:gd name="T19" fmla="*/ 2 h 27"/>
                    <a:gd name="T20" fmla="*/ 83 w 122"/>
                    <a:gd name="T21" fmla="*/ 2 h 27"/>
                    <a:gd name="T22" fmla="*/ 93 w 122"/>
                    <a:gd name="T23" fmla="*/ 2 h 27"/>
                    <a:gd name="T24" fmla="*/ 103 w 122"/>
                    <a:gd name="T25" fmla="*/ 4 h 27"/>
                    <a:gd name="T26" fmla="*/ 109 w 122"/>
                    <a:gd name="T27" fmla="*/ 4 h 27"/>
                    <a:gd name="T28" fmla="*/ 116 w 122"/>
                    <a:gd name="T29" fmla="*/ 5 h 27"/>
                    <a:gd name="T30" fmla="*/ 120 w 122"/>
                    <a:gd name="T31" fmla="*/ 5 h 27"/>
                    <a:gd name="T32" fmla="*/ 122 w 122"/>
                    <a:gd name="T33" fmla="*/ 6 h 27"/>
                    <a:gd name="T34" fmla="*/ 122 w 122"/>
                    <a:gd name="T35" fmla="*/ 23 h 27"/>
                    <a:gd name="T36" fmla="*/ 120 w 122"/>
                    <a:gd name="T37" fmla="*/ 23 h 27"/>
                    <a:gd name="T38" fmla="*/ 116 w 122"/>
                    <a:gd name="T39" fmla="*/ 23 h 27"/>
                    <a:gd name="T40" fmla="*/ 109 w 122"/>
                    <a:gd name="T41" fmla="*/ 23 h 27"/>
                    <a:gd name="T42" fmla="*/ 103 w 122"/>
                    <a:gd name="T43" fmla="*/ 23 h 27"/>
                    <a:gd name="T44" fmla="*/ 93 w 122"/>
                    <a:gd name="T45" fmla="*/ 23 h 27"/>
                    <a:gd name="T46" fmla="*/ 83 w 122"/>
                    <a:gd name="T47" fmla="*/ 24 h 27"/>
                    <a:gd name="T48" fmla="*/ 74 w 122"/>
                    <a:gd name="T49" fmla="*/ 24 h 27"/>
                    <a:gd name="T50" fmla="*/ 63 w 122"/>
                    <a:gd name="T51" fmla="*/ 26 h 27"/>
                    <a:gd name="T52" fmla="*/ 51 w 122"/>
                    <a:gd name="T53" fmla="*/ 26 h 27"/>
                    <a:gd name="T54" fmla="*/ 40 w 122"/>
                    <a:gd name="T55" fmla="*/ 26 h 27"/>
                    <a:gd name="T56" fmla="*/ 29 w 122"/>
                    <a:gd name="T57" fmla="*/ 26 h 27"/>
                    <a:gd name="T58" fmla="*/ 22 w 122"/>
                    <a:gd name="T59" fmla="*/ 27 h 27"/>
                    <a:gd name="T60" fmla="*/ 12 w 122"/>
                    <a:gd name="T61" fmla="*/ 27 h 27"/>
                    <a:gd name="T62" fmla="*/ 8 w 122"/>
                    <a:gd name="T63" fmla="*/ 27 h 27"/>
                    <a:gd name="T64" fmla="*/ 3 w 122"/>
                    <a:gd name="T65" fmla="*/ 27 h 27"/>
                    <a:gd name="T66" fmla="*/ 3 w 122"/>
                    <a:gd name="T67" fmla="*/ 27 h 27"/>
                    <a:gd name="T68" fmla="*/ 2 w 122"/>
                    <a:gd name="T69" fmla="*/ 21 h 27"/>
                    <a:gd name="T70" fmla="*/ 1 w 122"/>
                    <a:gd name="T71" fmla="*/ 12 h 27"/>
                    <a:gd name="T72" fmla="*/ 0 w 122"/>
                    <a:gd name="T73" fmla="*/ 4 h 27"/>
                    <a:gd name="T74" fmla="*/ 0 w 122"/>
                    <a:gd name="T75" fmla="*/ 1 h 27"/>
                    <a:gd name="T76" fmla="*/ 0 w 122"/>
                    <a:gd name="T77" fmla="*/ 1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122" h="27">
                      <a:moveTo>
                        <a:pt x="0" y="1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1" y="0"/>
                      </a:lnTo>
                      <a:lnTo>
                        <a:pt x="20" y="0"/>
                      </a:lnTo>
                      <a:lnTo>
                        <a:pt x="29" y="0"/>
                      </a:lnTo>
                      <a:lnTo>
                        <a:pt x="40" y="1"/>
                      </a:lnTo>
                      <a:lnTo>
                        <a:pt x="51" y="1"/>
                      </a:lnTo>
                      <a:lnTo>
                        <a:pt x="63" y="2"/>
                      </a:lnTo>
                      <a:lnTo>
                        <a:pt x="74" y="2"/>
                      </a:lnTo>
                      <a:lnTo>
                        <a:pt x="83" y="2"/>
                      </a:lnTo>
                      <a:lnTo>
                        <a:pt x="93" y="2"/>
                      </a:lnTo>
                      <a:lnTo>
                        <a:pt x="103" y="4"/>
                      </a:lnTo>
                      <a:lnTo>
                        <a:pt x="109" y="4"/>
                      </a:lnTo>
                      <a:lnTo>
                        <a:pt x="116" y="5"/>
                      </a:lnTo>
                      <a:lnTo>
                        <a:pt x="120" y="5"/>
                      </a:lnTo>
                      <a:lnTo>
                        <a:pt x="122" y="6"/>
                      </a:lnTo>
                      <a:lnTo>
                        <a:pt x="122" y="23"/>
                      </a:lnTo>
                      <a:lnTo>
                        <a:pt x="120" y="23"/>
                      </a:lnTo>
                      <a:lnTo>
                        <a:pt x="116" y="23"/>
                      </a:lnTo>
                      <a:lnTo>
                        <a:pt x="109" y="23"/>
                      </a:lnTo>
                      <a:lnTo>
                        <a:pt x="103" y="23"/>
                      </a:lnTo>
                      <a:lnTo>
                        <a:pt x="93" y="23"/>
                      </a:lnTo>
                      <a:lnTo>
                        <a:pt x="83" y="24"/>
                      </a:lnTo>
                      <a:lnTo>
                        <a:pt x="74" y="24"/>
                      </a:lnTo>
                      <a:lnTo>
                        <a:pt x="63" y="26"/>
                      </a:lnTo>
                      <a:lnTo>
                        <a:pt x="51" y="26"/>
                      </a:lnTo>
                      <a:lnTo>
                        <a:pt x="40" y="26"/>
                      </a:lnTo>
                      <a:lnTo>
                        <a:pt x="29" y="26"/>
                      </a:lnTo>
                      <a:lnTo>
                        <a:pt x="22" y="27"/>
                      </a:lnTo>
                      <a:lnTo>
                        <a:pt x="12" y="27"/>
                      </a:lnTo>
                      <a:lnTo>
                        <a:pt x="8" y="27"/>
                      </a:lnTo>
                      <a:lnTo>
                        <a:pt x="3" y="27"/>
                      </a:lnTo>
                      <a:lnTo>
                        <a:pt x="3" y="27"/>
                      </a:lnTo>
                      <a:lnTo>
                        <a:pt x="2" y="21"/>
                      </a:lnTo>
                      <a:lnTo>
                        <a:pt x="1" y="12"/>
                      </a:lnTo>
                      <a:lnTo>
                        <a:pt x="0" y="4"/>
                      </a:lnTo>
                      <a:lnTo>
                        <a:pt x="0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4" name="Freeform 551"/>
                <p:cNvSpPr>
                  <a:spLocks/>
                </p:cNvSpPr>
                <p:nvPr/>
              </p:nvSpPr>
              <p:spPr bwMode="auto">
                <a:xfrm>
                  <a:off x="4993" y="3731"/>
                  <a:ext cx="49" cy="9"/>
                </a:xfrm>
                <a:custGeom>
                  <a:avLst/>
                  <a:gdLst>
                    <a:gd name="T0" fmla="*/ 0 w 99"/>
                    <a:gd name="T1" fmla="*/ 0 h 18"/>
                    <a:gd name="T2" fmla="*/ 99 w 99"/>
                    <a:gd name="T3" fmla="*/ 6 h 18"/>
                    <a:gd name="T4" fmla="*/ 95 w 99"/>
                    <a:gd name="T5" fmla="*/ 15 h 18"/>
                    <a:gd name="T6" fmla="*/ 93 w 99"/>
                    <a:gd name="T7" fmla="*/ 15 h 18"/>
                    <a:gd name="T8" fmla="*/ 90 w 99"/>
                    <a:gd name="T9" fmla="*/ 15 h 18"/>
                    <a:gd name="T10" fmla="*/ 85 w 99"/>
                    <a:gd name="T11" fmla="*/ 15 h 18"/>
                    <a:gd name="T12" fmla="*/ 79 w 99"/>
                    <a:gd name="T13" fmla="*/ 15 h 18"/>
                    <a:gd name="T14" fmla="*/ 72 w 99"/>
                    <a:gd name="T15" fmla="*/ 15 h 18"/>
                    <a:gd name="T16" fmla="*/ 65 w 99"/>
                    <a:gd name="T17" fmla="*/ 16 h 18"/>
                    <a:gd name="T18" fmla="*/ 55 w 99"/>
                    <a:gd name="T19" fmla="*/ 16 h 18"/>
                    <a:gd name="T20" fmla="*/ 49 w 99"/>
                    <a:gd name="T21" fmla="*/ 17 h 18"/>
                    <a:gd name="T22" fmla="*/ 38 w 99"/>
                    <a:gd name="T23" fmla="*/ 17 h 18"/>
                    <a:gd name="T24" fmla="*/ 31 w 99"/>
                    <a:gd name="T25" fmla="*/ 17 h 18"/>
                    <a:gd name="T26" fmla="*/ 21 w 99"/>
                    <a:gd name="T27" fmla="*/ 17 h 18"/>
                    <a:gd name="T28" fmla="*/ 15 w 99"/>
                    <a:gd name="T29" fmla="*/ 18 h 18"/>
                    <a:gd name="T30" fmla="*/ 5 w 99"/>
                    <a:gd name="T31" fmla="*/ 18 h 18"/>
                    <a:gd name="T32" fmla="*/ 2 w 99"/>
                    <a:gd name="T33" fmla="*/ 18 h 18"/>
                    <a:gd name="T34" fmla="*/ 0 w 99"/>
                    <a:gd name="T35" fmla="*/ 12 h 18"/>
                    <a:gd name="T36" fmla="*/ 0 w 99"/>
                    <a:gd name="T37" fmla="*/ 7 h 18"/>
                    <a:gd name="T38" fmla="*/ 0 w 99"/>
                    <a:gd name="T39" fmla="*/ 1 h 18"/>
                    <a:gd name="T40" fmla="*/ 0 w 99"/>
                    <a:gd name="T41" fmla="*/ 0 h 18"/>
                    <a:gd name="T42" fmla="*/ 0 w 99"/>
                    <a:gd name="T43" fmla="*/ 0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99" h="18">
                      <a:moveTo>
                        <a:pt x="0" y="0"/>
                      </a:moveTo>
                      <a:lnTo>
                        <a:pt x="99" y="6"/>
                      </a:lnTo>
                      <a:lnTo>
                        <a:pt x="95" y="15"/>
                      </a:lnTo>
                      <a:lnTo>
                        <a:pt x="93" y="15"/>
                      </a:lnTo>
                      <a:lnTo>
                        <a:pt x="90" y="15"/>
                      </a:lnTo>
                      <a:lnTo>
                        <a:pt x="85" y="15"/>
                      </a:lnTo>
                      <a:lnTo>
                        <a:pt x="79" y="15"/>
                      </a:lnTo>
                      <a:lnTo>
                        <a:pt x="72" y="15"/>
                      </a:lnTo>
                      <a:lnTo>
                        <a:pt x="65" y="16"/>
                      </a:lnTo>
                      <a:lnTo>
                        <a:pt x="55" y="16"/>
                      </a:lnTo>
                      <a:lnTo>
                        <a:pt x="49" y="17"/>
                      </a:lnTo>
                      <a:lnTo>
                        <a:pt x="38" y="17"/>
                      </a:lnTo>
                      <a:lnTo>
                        <a:pt x="31" y="17"/>
                      </a:lnTo>
                      <a:lnTo>
                        <a:pt x="21" y="17"/>
                      </a:lnTo>
                      <a:lnTo>
                        <a:pt x="15" y="18"/>
                      </a:lnTo>
                      <a:lnTo>
                        <a:pt x="5" y="18"/>
                      </a:lnTo>
                      <a:lnTo>
                        <a:pt x="2" y="18"/>
                      </a:lnTo>
                      <a:lnTo>
                        <a:pt x="0" y="12"/>
                      </a:lnTo>
                      <a:lnTo>
                        <a:pt x="0" y="7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5" name="Freeform 552"/>
                <p:cNvSpPr>
                  <a:spLocks/>
                </p:cNvSpPr>
                <p:nvPr/>
              </p:nvSpPr>
              <p:spPr bwMode="auto">
                <a:xfrm>
                  <a:off x="4547" y="4023"/>
                  <a:ext cx="69" cy="7"/>
                </a:xfrm>
                <a:custGeom>
                  <a:avLst/>
                  <a:gdLst>
                    <a:gd name="T0" fmla="*/ 2 w 137"/>
                    <a:gd name="T1" fmla="*/ 0 h 14"/>
                    <a:gd name="T2" fmla="*/ 133 w 137"/>
                    <a:gd name="T3" fmla="*/ 3 h 14"/>
                    <a:gd name="T4" fmla="*/ 133 w 137"/>
                    <a:gd name="T5" fmla="*/ 5 h 14"/>
                    <a:gd name="T6" fmla="*/ 136 w 137"/>
                    <a:gd name="T7" fmla="*/ 9 h 14"/>
                    <a:gd name="T8" fmla="*/ 137 w 137"/>
                    <a:gd name="T9" fmla="*/ 13 h 14"/>
                    <a:gd name="T10" fmla="*/ 137 w 137"/>
                    <a:gd name="T11" fmla="*/ 14 h 14"/>
                    <a:gd name="T12" fmla="*/ 133 w 137"/>
                    <a:gd name="T13" fmla="*/ 13 h 14"/>
                    <a:gd name="T14" fmla="*/ 128 w 137"/>
                    <a:gd name="T15" fmla="*/ 13 h 14"/>
                    <a:gd name="T16" fmla="*/ 121 w 137"/>
                    <a:gd name="T17" fmla="*/ 12 h 14"/>
                    <a:gd name="T18" fmla="*/ 113 w 137"/>
                    <a:gd name="T19" fmla="*/ 12 h 14"/>
                    <a:gd name="T20" fmla="*/ 102 w 137"/>
                    <a:gd name="T21" fmla="*/ 11 h 14"/>
                    <a:gd name="T22" fmla="*/ 91 w 137"/>
                    <a:gd name="T23" fmla="*/ 11 h 14"/>
                    <a:gd name="T24" fmla="*/ 79 w 137"/>
                    <a:gd name="T25" fmla="*/ 11 h 14"/>
                    <a:gd name="T26" fmla="*/ 66 w 137"/>
                    <a:gd name="T27" fmla="*/ 11 h 14"/>
                    <a:gd name="T28" fmla="*/ 53 w 137"/>
                    <a:gd name="T29" fmla="*/ 9 h 14"/>
                    <a:gd name="T30" fmla="*/ 41 w 137"/>
                    <a:gd name="T31" fmla="*/ 9 h 14"/>
                    <a:gd name="T32" fmla="*/ 30 w 137"/>
                    <a:gd name="T33" fmla="*/ 9 h 14"/>
                    <a:gd name="T34" fmla="*/ 20 w 137"/>
                    <a:gd name="T35" fmla="*/ 9 h 14"/>
                    <a:gd name="T36" fmla="*/ 11 w 137"/>
                    <a:gd name="T37" fmla="*/ 9 h 14"/>
                    <a:gd name="T38" fmla="*/ 5 w 137"/>
                    <a:gd name="T39" fmla="*/ 9 h 14"/>
                    <a:gd name="T40" fmla="*/ 0 w 137"/>
                    <a:gd name="T41" fmla="*/ 9 h 14"/>
                    <a:gd name="T42" fmla="*/ 0 w 137"/>
                    <a:gd name="T43" fmla="*/ 9 h 14"/>
                    <a:gd name="T44" fmla="*/ 2 w 137"/>
                    <a:gd name="T45" fmla="*/ 0 h 14"/>
                    <a:gd name="T46" fmla="*/ 2 w 137"/>
                    <a:gd name="T47" fmla="*/ 0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37" h="14">
                      <a:moveTo>
                        <a:pt x="2" y="0"/>
                      </a:moveTo>
                      <a:lnTo>
                        <a:pt x="133" y="3"/>
                      </a:lnTo>
                      <a:lnTo>
                        <a:pt x="133" y="5"/>
                      </a:lnTo>
                      <a:lnTo>
                        <a:pt x="136" y="9"/>
                      </a:lnTo>
                      <a:lnTo>
                        <a:pt x="137" y="13"/>
                      </a:lnTo>
                      <a:lnTo>
                        <a:pt x="137" y="14"/>
                      </a:lnTo>
                      <a:lnTo>
                        <a:pt x="133" y="13"/>
                      </a:lnTo>
                      <a:lnTo>
                        <a:pt x="128" y="13"/>
                      </a:lnTo>
                      <a:lnTo>
                        <a:pt x="121" y="12"/>
                      </a:lnTo>
                      <a:lnTo>
                        <a:pt x="113" y="12"/>
                      </a:lnTo>
                      <a:lnTo>
                        <a:pt x="102" y="11"/>
                      </a:lnTo>
                      <a:lnTo>
                        <a:pt x="91" y="11"/>
                      </a:lnTo>
                      <a:lnTo>
                        <a:pt x="79" y="11"/>
                      </a:lnTo>
                      <a:lnTo>
                        <a:pt x="66" y="11"/>
                      </a:lnTo>
                      <a:lnTo>
                        <a:pt x="53" y="9"/>
                      </a:lnTo>
                      <a:lnTo>
                        <a:pt x="41" y="9"/>
                      </a:lnTo>
                      <a:lnTo>
                        <a:pt x="30" y="9"/>
                      </a:lnTo>
                      <a:lnTo>
                        <a:pt x="20" y="9"/>
                      </a:lnTo>
                      <a:lnTo>
                        <a:pt x="11" y="9"/>
                      </a:lnTo>
                      <a:lnTo>
                        <a:pt x="5" y="9"/>
                      </a:lnTo>
                      <a:lnTo>
                        <a:pt x="0" y="9"/>
                      </a:lnTo>
                      <a:lnTo>
                        <a:pt x="0" y="9"/>
                      </a:lnTo>
                      <a:lnTo>
                        <a:pt x="2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6" name="Freeform 553"/>
                <p:cNvSpPr>
                  <a:spLocks/>
                </p:cNvSpPr>
                <p:nvPr/>
              </p:nvSpPr>
              <p:spPr bwMode="auto">
                <a:xfrm>
                  <a:off x="4567" y="4024"/>
                  <a:ext cx="8" cy="67"/>
                </a:xfrm>
                <a:custGeom>
                  <a:avLst/>
                  <a:gdLst>
                    <a:gd name="T0" fmla="*/ 0 w 15"/>
                    <a:gd name="T1" fmla="*/ 0 h 135"/>
                    <a:gd name="T2" fmla="*/ 0 w 15"/>
                    <a:gd name="T3" fmla="*/ 134 h 135"/>
                    <a:gd name="T4" fmla="*/ 14 w 15"/>
                    <a:gd name="T5" fmla="*/ 135 h 135"/>
                    <a:gd name="T6" fmla="*/ 15 w 15"/>
                    <a:gd name="T7" fmla="*/ 6 h 135"/>
                    <a:gd name="T8" fmla="*/ 0 w 15"/>
                    <a:gd name="T9" fmla="*/ 0 h 135"/>
                    <a:gd name="T10" fmla="*/ 0 w 15"/>
                    <a:gd name="T11" fmla="*/ 0 h 1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5" h="135">
                      <a:moveTo>
                        <a:pt x="0" y="0"/>
                      </a:moveTo>
                      <a:lnTo>
                        <a:pt x="0" y="134"/>
                      </a:lnTo>
                      <a:lnTo>
                        <a:pt x="14" y="135"/>
                      </a:lnTo>
                      <a:lnTo>
                        <a:pt x="15" y="6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7" name="Freeform 554"/>
                <p:cNvSpPr>
                  <a:spLocks/>
                </p:cNvSpPr>
                <p:nvPr/>
              </p:nvSpPr>
              <p:spPr bwMode="auto">
                <a:xfrm>
                  <a:off x="4590" y="4027"/>
                  <a:ext cx="8" cy="63"/>
                </a:xfrm>
                <a:custGeom>
                  <a:avLst/>
                  <a:gdLst>
                    <a:gd name="T0" fmla="*/ 0 w 17"/>
                    <a:gd name="T1" fmla="*/ 0 h 126"/>
                    <a:gd name="T2" fmla="*/ 2 w 17"/>
                    <a:gd name="T3" fmla="*/ 126 h 126"/>
                    <a:gd name="T4" fmla="*/ 17 w 17"/>
                    <a:gd name="T5" fmla="*/ 126 h 126"/>
                    <a:gd name="T6" fmla="*/ 12 w 17"/>
                    <a:gd name="T7" fmla="*/ 1 h 126"/>
                    <a:gd name="T8" fmla="*/ 0 w 17"/>
                    <a:gd name="T9" fmla="*/ 0 h 126"/>
                    <a:gd name="T10" fmla="*/ 0 w 17"/>
                    <a:gd name="T11" fmla="*/ 0 h 1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" h="126">
                      <a:moveTo>
                        <a:pt x="0" y="0"/>
                      </a:moveTo>
                      <a:lnTo>
                        <a:pt x="2" y="126"/>
                      </a:lnTo>
                      <a:lnTo>
                        <a:pt x="17" y="126"/>
                      </a:lnTo>
                      <a:lnTo>
                        <a:pt x="12" y="1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8" name="Freeform 555"/>
                <p:cNvSpPr>
                  <a:spLocks/>
                </p:cNvSpPr>
                <p:nvPr/>
              </p:nvSpPr>
              <p:spPr bwMode="auto">
                <a:xfrm>
                  <a:off x="4649" y="4024"/>
                  <a:ext cx="66" cy="7"/>
                </a:xfrm>
                <a:custGeom>
                  <a:avLst/>
                  <a:gdLst>
                    <a:gd name="T0" fmla="*/ 0 w 134"/>
                    <a:gd name="T1" fmla="*/ 1 h 15"/>
                    <a:gd name="T2" fmla="*/ 0 w 134"/>
                    <a:gd name="T3" fmla="*/ 0 h 15"/>
                    <a:gd name="T4" fmla="*/ 5 w 134"/>
                    <a:gd name="T5" fmla="*/ 0 h 15"/>
                    <a:gd name="T6" fmla="*/ 11 w 134"/>
                    <a:gd name="T7" fmla="*/ 0 h 15"/>
                    <a:gd name="T8" fmla="*/ 21 w 134"/>
                    <a:gd name="T9" fmla="*/ 0 h 15"/>
                    <a:gd name="T10" fmla="*/ 31 w 134"/>
                    <a:gd name="T11" fmla="*/ 0 h 15"/>
                    <a:gd name="T12" fmla="*/ 42 w 134"/>
                    <a:gd name="T13" fmla="*/ 0 h 15"/>
                    <a:gd name="T14" fmla="*/ 54 w 134"/>
                    <a:gd name="T15" fmla="*/ 0 h 15"/>
                    <a:gd name="T16" fmla="*/ 67 w 134"/>
                    <a:gd name="T17" fmla="*/ 0 h 15"/>
                    <a:gd name="T18" fmla="*/ 78 w 134"/>
                    <a:gd name="T19" fmla="*/ 0 h 15"/>
                    <a:gd name="T20" fmla="*/ 90 w 134"/>
                    <a:gd name="T21" fmla="*/ 0 h 15"/>
                    <a:gd name="T22" fmla="*/ 100 w 134"/>
                    <a:gd name="T23" fmla="*/ 0 h 15"/>
                    <a:gd name="T24" fmla="*/ 111 w 134"/>
                    <a:gd name="T25" fmla="*/ 0 h 15"/>
                    <a:gd name="T26" fmla="*/ 118 w 134"/>
                    <a:gd name="T27" fmla="*/ 0 h 15"/>
                    <a:gd name="T28" fmla="*/ 125 w 134"/>
                    <a:gd name="T29" fmla="*/ 0 h 15"/>
                    <a:gd name="T30" fmla="*/ 129 w 134"/>
                    <a:gd name="T31" fmla="*/ 0 h 15"/>
                    <a:gd name="T32" fmla="*/ 131 w 134"/>
                    <a:gd name="T33" fmla="*/ 0 h 15"/>
                    <a:gd name="T34" fmla="*/ 134 w 134"/>
                    <a:gd name="T35" fmla="*/ 15 h 15"/>
                    <a:gd name="T36" fmla="*/ 4 w 134"/>
                    <a:gd name="T37" fmla="*/ 11 h 15"/>
                    <a:gd name="T38" fmla="*/ 0 w 134"/>
                    <a:gd name="T39" fmla="*/ 1 h 15"/>
                    <a:gd name="T40" fmla="*/ 0 w 134"/>
                    <a:gd name="T41" fmla="*/ 1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34" h="15">
                      <a:moveTo>
                        <a:pt x="0" y="1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1" y="0"/>
                      </a:lnTo>
                      <a:lnTo>
                        <a:pt x="21" y="0"/>
                      </a:lnTo>
                      <a:lnTo>
                        <a:pt x="31" y="0"/>
                      </a:lnTo>
                      <a:lnTo>
                        <a:pt x="42" y="0"/>
                      </a:lnTo>
                      <a:lnTo>
                        <a:pt x="54" y="0"/>
                      </a:lnTo>
                      <a:lnTo>
                        <a:pt x="67" y="0"/>
                      </a:lnTo>
                      <a:lnTo>
                        <a:pt x="78" y="0"/>
                      </a:lnTo>
                      <a:lnTo>
                        <a:pt x="90" y="0"/>
                      </a:lnTo>
                      <a:lnTo>
                        <a:pt x="100" y="0"/>
                      </a:lnTo>
                      <a:lnTo>
                        <a:pt x="111" y="0"/>
                      </a:lnTo>
                      <a:lnTo>
                        <a:pt x="118" y="0"/>
                      </a:lnTo>
                      <a:lnTo>
                        <a:pt x="125" y="0"/>
                      </a:lnTo>
                      <a:lnTo>
                        <a:pt x="129" y="0"/>
                      </a:lnTo>
                      <a:lnTo>
                        <a:pt x="131" y="0"/>
                      </a:lnTo>
                      <a:lnTo>
                        <a:pt x="134" y="15"/>
                      </a:lnTo>
                      <a:lnTo>
                        <a:pt x="4" y="11"/>
                      </a:lnTo>
                      <a:lnTo>
                        <a:pt x="0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9" name="Freeform 556"/>
                <p:cNvSpPr>
                  <a:spLocks/>
                </p:cNvSpPr>
                <p:nvPr/>
              </p:nvSpPr>
              <p:spPr bwMode="auto">
                <a:xfrm>
                  <a:off x="4666" y="4030"/>
                  <a:ext cx="7" cy="61"/>
                </a:xfrm>
                <a:custGeom>
                  <a:avLst/>
                  <a:gdLst>
                    <a:gd name="T0" fmla="*/ 0 w 14"/>
                    <a:gd name="T1" fmla="*/ 0 h 124"/>
                    <a:gd name="T2" fmla="*/ 5 w 14"/>
                    <a:gd name="T3" fmla="*/ 123 h 124"/>
                    <a:gd name="T4" fmla="*/ 14 w 14"/>
                    <a:gd name="T5" fmla="*/ 124 h 124"/>
                    <a:gd name="T6" fmla="*/ 13 w 14"/>
                    <a:gd name="T7" fmla="*/ 0 h 124"/>
                    <a:gd name="T8" fmla="*/ 0 w 14"/>
                    <a:gd name="T9" fmla="*/ 0 h 124"/>
                    <a:gd name="T10" fmla="*/ 0 w 14"/>
                    <a:gd name="T11" fmla="*/ 0 h 1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4" h="124">
                      <a:moveTo>
                        <a:pt x="0" y="0"/>
                      </a:moveTo>
                      <a:lnTo>
                        <a:pt x="5" y="123"/>
                      </a:lnTo>
                      <a:lnTo>
                        <a:pt x="14" y="124"/>
                      </a:lnTo>
                      <a:lnTo>
                        <a:pt x="13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20" name="Freeform 557"/>
                <p:cNvSpPr>
                  <a:spLocks/>
                </p:cNvSpPr>
                <p:nvPr/>
              </p:nvSpPr>
              <p:spPr bwMode="auto">
                <a:xfrm>
                  <a:off x="4688" y="4027"/>
                  <a:ext cx="11" cy="63"/>
                </a:xfrm>
                <a:custGeom>
                  <a:avLst/>
                  <a:gdLst>
                    <a:gd name="T0" fmla="*/ 0 w 22"/>
                    <a:gd name="T1" fmla="*/ 5 h 126"/>
                    <a:gd name="T2" fmla="*/ 11 w 22"/>
                    <a:gd name="T3" fmla="*/ 125 h 126"/>
                    <a:gd name="T4" fmla="*/ 22 w 22"/>
                    <a:gd name="T5" fmla="*/ 126 h 126"/>
                    <a:gd name="T6" fmla="*/ 18 w 22"/>
                    <a:gd name="T7" fmla="*/ 0 h 126"/>
                    <a:gd name="T8" fmla="*/ 0 w 22"/>
                    <a:gd name="T9" fmla="*/ 5 h 126"/>
                    <a:gd name="T10" fmla="*/ 0 w 22"/>
                    <a:gd name="T11" fmla="*/ 5 h 1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2" h="126">
                      <a:moveTo>
                        <a:pt x="0" y="5"/>
                      </a:moveTo>
                      <a:lnTo>
                        <a:pt x="11" y="125"/>
                      </a:lnTo>
                      <a:lnTo>
                        <a:pt x="22" y="126"/>
                      </a:lnTo>
                      <a:lnTo>
                        <a:pt x="18" y="0"/>
                      </a:lnTo>
                      <a:lnTo>
                        <a:pt x="0" y="5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21" name="Freeform 558"/>
                <p:cNvSpPr>
                  <a:spLocks/>
                </p:cNvSpPr>
                <p:nvPr/>
              </p:nvSpPr>
              <p:spPr bwMode="auto">
                <a:xfrm>
                  <a:off x="4746" y="4022"/>
                  <a:ext cx="62" cy="6"/>
                </a:xfrm>
                <a:custGeom>
                  <a:avLst/>
                  <a:gdLst>
                    <a:gd name="T0" fmla="*/ 0 w 123"/>
                    <a:gd name="T1" fmla="*/ 3 h 14"/>
                    <a:gd name="T2" fmla="*/ 122 w 123"/>
                    <a:gd name="T3" fmla="*/ 0 h 14"/>
                    <a:gd name="T4" fmla="*/ 122 w 123"/>
                    <a:gd name="T5" fmla="*/ 2 h 14"/>
                    <a:gd name="T6" fmla="*/ 123 w 123"/>
                    <a:gd name="T7" fmla="*/ 6 h 14"/>
                    <a:gd name="T8" fmla="*/ 122 w 123"/>
                    <a:gd name="T9" fmla="*/ 11 h 14"/>
                    <a:gd name="T10" fmla="*/ 122 w 123"/>
                    <a:gd name="T11" fmla="*/ 14 h 14"/>
                    <a:gd name="T12" fmla="*/ 119 w 123"/>
                    <a:gd name="T13" fmla="*/ 12 h 14"/>
                    <a:gd name="T14" fmla="*/ 115 w 123"/>
                    <a:gd name="T15" fmla="*/ 12 h 14"/>
                    <a:gd name="T16" fmla="*/ 108 w 123"/>
                    <a:gd name="T17" fmla="*/ 12 h 14"/>
                    <a:gd name="T18" fmla="*/ 100 w 123"/>
                    <a:gd name="T19" fmla="*/ 12 h 14"/>
                    <a:gd name="T20" fmla="*/ 89 w 123"/>
                    <a:gd name="T21" fmla="*/ 12 h 14"/>
                    <a:gd name="T22" fmla="*/ 80 w 123"/>
                    <a:gd name="T23" fmla="*/ 12 h 14"/>
                    <a:gd name="T24" fmla="*/ 69 w 123"/>
                    <a:gd name="T25" fmla="*/ 12 h 14"/>
                    <a:gd name="T26" fmla="*/ 59 w 123"/>
                    <a:gd name="T27" fmla="*/ 12 h 14"/>
                    <a:gd name="T28" fmla="*/ 47 w 123"/>
                    <a:gd name="T29" fmla="*/ 12 h 14"/>
                    <a:gd name="T30" fmla="*/ 36 w 123"/>
                    <a:gd name="T31" fmla="*/ 12 h 14"/>
                    <a:gd name="T32" fmla="*/ 25 w 123"/>
                    <a:gd name="T33" fmla="*/ 12 h 14"/>
                    <a:gd name="T34" fmla="*/ 18 w 123"/>
                    <a:gd name="T35" fmla="*/ 12 h 14"/>
                    <a:gd name="T36" fmla="*/ 9 w 123"/>
                    <a:gd name="T37" fmla="*/ 12 h 14"/>
                    <a:gd name="T38" fmla="*/ 5 w 123"/>
                    <a:gd name="T39" fmla="*/ 12 h 14"/>
                    <a:gd name="T40" fmla="*/ 0 w 123"/>
                    <a:gd name="T41" fmla="*/ 12 h 14"/>
                    <a:gd name="T42" fmla="*/ 0 w 123"/>
                    <a:gd name="T43" fmla="*/ 12 h 14"/>
                    <a:gd name="T44" fmla="*/ 0 w 123"/>
                    <a:gd name="T45" fmla="*/ 3 h 14"/>
                    <a:gd name="T46" fmla="*/ 0 w 123"/>
                    <a:gd name="T47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23" h="14">
                      <a:moveTo>
                        <a:pt x="0" y="3"/>
                      </a:moveTo>
                      <a:lnTo>
                        <a:pt x="122" y="0"/>
                      </a:lnTo>
                      <a:lnTo>
                        <a:pt x="122" y="2"/>
                      </a:lnTo>
                      <a:lnTo>
                        <a:pt x="123" y="6"/>
                      </a:lnTo>
                      <a:lnTo>
                        <a:pt x="122" y="11"/>
                      </a:lnTo>
                      <a:lnTo>
                        <a:pt x="122" y="14"/>
                      </a:lnTo>
                      <a:lnTo>
                        <a:pt x="119" y="12"/>
                      </a:lnTo>
                      <a:lnTo>
                        <a:pt x="115" y="12"/>
                      </a:lnTo>
                      <a:lnTo>
                        <a:pt x="108" y="12"/>
                      </a:lnTo>
                      <a:lnTo>
                        <a:pt x="100" y="12"/>
                      </a:lnTo>
                      <a:lnTo>
                        <a:pt x="89" y="12"/>
                      </a:lnTo>
                      <a:lnTo>
                        <a:pt x="80" y="12"/>
                      </a:lnTo>
                      <a:lnTo>
                        <a:pt x="69" y="12"/>
                      </a:lnTo>
                      <a:lnTo>
                        <a:pt x="59" y="12"/>
                      </a:lnTo>
                      <a:lnTo>
                        <a:pt x="47" y="12"/>
                      </a:lnTo>
                      <a:lnTo>
                        <a:pt x="36" y="12"/>
                      </a:lnTo>
                      <a:lnTo>
                        <a:pt x="25" y="12"/>
                      </a:lnTo>
                      <a:lnTo>
                        <a:pt x="18" y="12"/>
                      </a:lnTo>
                      <a:lnTo>
                        <a:pt x="9" y="12"/>
                      </a:lnTo>
                      <a:lnTo>
                        <a:pt x="5" y="12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0" y="3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22" name="Freeform 559"/>
                <p:cNvSpPr>
                  <a:spLocks/>
                </p:cNvSpPr>
                <p:nvPr/>
              </p:nvSpPr>
              <p:spPr bwMode="auto">
                <a:xfrm>
                  <a:off x="5246" y="4022"/>
                  <a:ext cx="60" cy="12"/>
                </a:xfrm>
                <a:custGeom>
                  <a:avLst/>
                  <a:gdLst>
                    <a:gd name="T0" fmla="*/ 0 w 121"/>
                    <a:gd name="T1" fmla="*/ 0 h 26"/>
                    <a:gd name="T2" fmla="*/ 121 w 121"/>
                    <a:gd name="T3" fmla="*/ 4 h 26"/>
                    <a:gd name="T4" fmla="*/ 118 w 121"/>
                    <a:gd name="T5" fmla="*/ 26 h 26"/>
                    <a:gd name="T6" fmla="*/ 3 w 121"/>
                    <a:gd name="T7" fmla="*/ 20 h 26"/>
                    <a:gd name="T8" fmla="*/ 0 w 121"/>
                    <a:gd name="T9" fmla="*/ 0 h 26"/>
                    <a:gd name="T10" fmla="*/ 0 w 121"/>
                    <a:gd name="T11" fmla="*/ 0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1" h="26">
                      <a:moveTo>
                        <a:pt x="0" y="0"/>
                      </a:moveTo>
                      <a:lnTo>
                        <a:pt x="121" y="4"/>
                      </a:lnTo>
                      <a:lnTo>
                        <a:pt x="118" y="26"/>
                      </a:lnTo>
                      <a:lnTo>
                        <a:pt x="3" y="2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23" name="Freeform 560"/>
                <p:cNvSpPr>
                  <a:spLocks/>
                </p:cNvSpPr>
                <p:nvPr/>
              </p:nvSpPr>
              <p:spPr bwMode="auto">
                <a:xfrm>
                  <a:off x="5343" y="4028"/>
                  <a:ext cx="54" cy="9"/>
                </a:xfrm>
                <a:custGeom>
                  <a:avLst/>
                  <a:gdLst>
                    <a:gd name="T0" fmla="*/ 0 w 108"/>
                    <a:gd name="T1" fmla="*/ 0 h 19"/>
                    <a:gd name="T2" fmla="*/ 2 w 108"/>
                    <a:gd name="T3" fmla="*/ 0 h 19"/>
                    <a:gd name="T4" fmla="*/ 5 w 108"/>
                    <a:gd name="T5" fmla="*/ 0 h 19"/>
                    <a:gd name="T6" fmla="*/ 11 w 108"/>
                    <a:gd name="T7" fmla="*/ 0 h 19"/>
                    <a:gd name="T8" fmla="*/ 19 w 108"/>
                    <a:gd name="T9" fmla="*/ 0 h 19"/>
                    <a:gd name="T10" fmla="*/ 26 w 108"/>
                    <a:gd name="T11" fmla="*/ 0 h 19"/>
                    <a:gd name="T12" fmla="*/ 36 w 108"/>
                    <a:gd name="T13" fmla="*/ 0 h 19"/>
                    <a:gd name="T14" fmla="*/ 45 w 108"/>
                    <a:gd name="T15" fmla="*/ 0 h 19"/>
                    <a:gd name="T16" fmla="*/ 56 w 108"/>
                    <a:gd name="T17" fmla="*/ 0 h 19"/>
                    <a:gd name="T18" fmla="*/ 65 w 108"/>
                    <a:gd name="T19" fmla="*/ 0 h 19"/>
                    <a:gd name="T20" fmla="*/ 74 w 108"/>
                    <a:gd name="T21" fmla="*/ 0 h 19"/>
                    <a:gd name="T22" fmla="*/ 83 w 108"/>
                    <a:gd name="T23" fmla="*/ 0 h 19"/>
                    <a:gd name="T24" fmla="*/ 91 w 108"/>
                    <a:gd name="T25" fmla="*/ 0 h 19"/>
                    <a:gd name="T26" fmla="*/ 97 w 108"/>
                    <a:gd name="T27" fmla="*/ 0 h 19"/>
                    <a:gd name="T28" fmla="*/ 104 w 108"/>
                    <a:gd name="T29" fmla="*/ 0 h 19"/>
                    <a:gd name="T30" fmla="*/ 106 w 108"/>
                    <a:gd name="T31" fmla="*/ 0 h 19"/>
                    <a:gd name="T32" fmla="*/ 108 w 108"/>
                    <a:gd name="T33" fmla="*/ 0 h 19"/>
                    <a:gd name="T34" fmla="*/ 104 w 108"/>
                    <a:gd name="T35" fmla="*/ 13 h 19"/>
                    <a:gd name="T36" fmla="*/ 3 w 108"/>
                    <a:gd name="T37" fmla="*/ 19 h 19"/>
                    <a:gd name="T38" fmla="*/ 0 w 108"/>
                    <a:gd name="T39" fmla="*/ 0 h 19"/>
                    <a:gd name="T40" fmla="*/ 0 w 108"/>
                    <a:gd name="T41" fmla="*/ 0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08" h="19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5" y="0"/>
                      </a:lnTo>
                      <a:lnTo>
                        <a:pt x="11" y="0"/>
                      </a:lnTo>
                      <a:lnTo>
                        <a:pt x="19" y="0"/>
                      </a:lnTo>
                      <a:lnTo>
                        <a:pt x="26" y="0"/>
                      </a:lnTo>
                      <a:lnTo>
                        <a:pt x="36" y="0"/>
                      </a:lnTo>
                      <a:lnTo>
                        <a:pt x="45" y="0"/>
                      </a:lnTo>
                      <a:lnTo>
                        <a:pt x="56" y="0"/>
                      </a:lnTo>
                      <a:lnTo>
                        <a:pt x="65" y="0"/>
                      </a:lnTo>
                      <a:lnTo>
                        <a:pt x="74" y="0"/>
                      </a:lnTo>
                      <a:lnTo>
                        <a:pt x="83" y="0"/>
                      </a:lnTo>
                      <a:lnTo>
                        <a:pt x="91" y="0"/>
                      </a:lnTo>
                      <a:lnTo>
                        <a:pt x="97" y="0"/>
                      </a:lnTo>
                      <a:lnTo>
                        <a:pt x="104" y="0"/>
                      </a:lnTo>
                      <a:lnTo>
                        <a:pt x="106" y="0"/>
                      </a:lnTo>
                      <a:lnTo>
                        <a:pt x="108" y="0"/>
                      </a:lnTo>
                      <a:lnTo>
                        <a:pt x="104" y="13"/>
                      </a:lnTo>
                      <a:lnTo>
                        <a:pt x="3" y="19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24" name="Freeform 561"/>
                <p:cNvSpPr>
                  <a:spLocks/>
                </p:cNvSpPr>
                <p:nvPr/>
              </p:nvSpPr>
              <p:spPr bwMode="auto">
                <a:xfrm>
                  <a:off x="5362" y="4034"/>
                  <a:ext cx="12" cy="59"/>
                </a:xfrm>
                <a:custGeom>
                  <a:avLst/>
                  <a:gdLst>
                    <a:gd name="T0" fmla="*/ 0 w 25"/>
                    <a:gd name="T1" fmla="*/ 1 h 119"/>
                    <a:gd name="T2" fmla="*/ 9 w 25"/>
                    <a:gd name="T3" fmla="*/ 119 h 119"/>
                    <a:gd name="T4" fmla="*/ 25 w 25"/>
                    <a:gd name="T5" fmla="*/ 119 h 119"/>
                    <a:gd name="T6" fmla="*/ 12 w 25"/>
                    <a:gd name="T7" fmla="*/ 0 h 119"/>
                    <a:gd name="T8" fmla="*/ 0 w 25"/>
                    <a:gd name="T9" fmla="*/ 1 h 119"/>
                    <a:gd name="T10" fmla="*/ 0 w 25"/>
                    <a:gd name="T11" fmla="*/ 1 h 1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5" h="119">
                      <a:moveTo>
                        <a:pt x="0" y="1"/>
                      </a:moveTo>
                      <a:lnTo>
                        <a:pt x="9" y="119"/>
                      </a:lnTo>
                      <a:lnTo>
                        <a:pt x="25" y="119"/>
                      </a:lnTo>
                      <a:lnTo>
                        <a:pt x="12" y="0"/>
                      </a:lnTo>
                      <a:lnTo>
                        <a:pt x="0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25" name="Freeform 562"/>
                <p:cNvSpPr>
                  <a:spLocks/>
                </p:cNvSpPr>
                <p:nvPr/>
              </p:nvSpPr>
              <p:spPr bwMode="auto">
                <a:xfrm>
                  <a:off x="5277" y="3834"/>
                  <a:ext cx="12" cy="96"/>
                </a:xfrm>
                <a:custGeom>
                  <a:avLst/>
                  <a:gdLst>
                    <a:gd name="T0" fmla="*/ 0 w 23"/>
                    <a:gd name="T1" fmla="*/ 0 h 192"/>
                    <a:gd name="T2" fmla="*/ 0 w 23"/>
                    <a:gd name="T3" fmla="*/ 3 h 192"/>
                    <a:gd name="T4" fmla="*/ 0 w 23"/>
                    <a:gd name="T5" fmla="*/ 9 h 192"/>
                    <a:gd name="T6" fmla="*/ 0 w 23"/>
                    <a:gd name="T7" fmla="*/ 12 h 192"/>
                    <a:gd name="T8" fmla="*/ 0 w 23"/>
                    <a:gd name="T9" fmla="*/ 18 h 192"/>
                    <a:gd name="T10" fmla="*/ 0 w 23"/>
                    <a:gd name="T11" fmla="*/ 25 h 192"/>
                    <a:gd name="T12" fmla="*/ 0 w 23"/>
                    <a:gd name="T13" fmla="*/ 32 h 192"/>
                    <a:gd name="T14" fmla="*/ 0 w 23"/>
                    <a:gd name="T15" fmla="*/ 38 h 192"/>
                    <a:gd name="T16" fmla="*/ 0 w 23"/>
                    <a:gd name="T17" fmla="*/ 45 h 192"/>
                    <a:gd name="T18" fmla="*/ 0 w 23"/>
                    <a:gd name="T19" fmla="*/ 54 h 192"/>
                    <a:gd name="T20" fmla="*/ 2 w 23"/>
                    <a:gd name="T21" fmla="*/ 62 h 192"/>
                    <a:gd name="T22" fmla="*/ 2 w 23"/>
                    <a:gd name="T23" fmla="*/ 69 h 192"/>
                    <a:gd name="T24" fmla="*/ 2 w 23"/>
                    <a:gd name="T25" fmla="*/ 79 h 192"/>
                    <a:gd name="T26" fmla="*/ 2 w 23"/>
                    <a:gd name="T27" fmla="*/ 88 h 192"/>
                    <a:gd name="T28" fmla="*/ 3 w 23"/>
                    <a:gd name="T29" fmla="*/ 97 h 192"/>
                    <a:gd name="T30" fmla="*/ 3 w 23"/>
                    <a:gd name="T31" fmla="*/ 105 h 192"/>
                    <a:gd name="T32" fmla="*/ 3 w 23"/>
                    <a:gd name="T33" fmla="*/ 114 h 192"/>
                    <a:gd name="T34" fmla="*/ 3 w 23"/>
                    <a:gd name="T35" fmla="*/ 122 h 192"/>
                    <a:gd name="T36" fmla="*/ 3 w 23"/>
                    <a:gd name="T37" fmla="*/ 131 h 192"/>
                    <a:gd name="T38" fmla="*/ 3 w 23"/>
                    <a:gd name="T39" fmla="*/ 139 h 192"/>
                    <a:gd name="T40" fmla="*/ 3 w 23"/>
                    <a:gd name="T41" fmla="*/ 147 h 192"/>
                    <a:gd name="T42" fmla="*/ 3 w 23"/>
                    <a:gd name="T43" fmla="*/ 154 h 192"/>
                    <a:gd name="T44" fmla="*/ 4 w 23"/>
                    <a:gd name="T45" fmla="*/ 162 h 192"/>
                    <a:gd name="T46" fmla="*/ 4 w 23"/>
                    <a:gd name="T47" fmla="*/ 173 h 192"/>
                    <a:gd name="T48" fmla="*/ 5 w 23"/>
                    <a:gd name="T49" fmla="*/ 184 h 192"/>
                    <a:gd name="T50" fmla="*/ 5 w 23"/>
                    <a:gd name="T51" fmla="*/ 190 h 192"/>
                    <a:gd name="T52" fmla="*/ 6 w 23"/>
                    <a:gd name="T53" fmla="*/ 192 h 192"/>
                    <a:gd name="T54" fmla="*/ 23 w 23"/>
                    <a:gd name="T55" fmla="*/ 192 h 192"/>
                    <a:gd name="T56" fmla="*/ 10 w 23"/>
                    <a:gd name="T57" fmla="*/ 1 h 192"/>
                    <a:gd name="T58" fmla="*/ 0 w 23"/>
                    <a:gd name="T59" fmla="*/ 0 h 192"/>
                    <a:gd name="T60" fmla="*/ 0 w 23"/>
                    <a:gd name="T61" fmla="*/ 0 h 1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3" h="192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0" y="9"/>
                      </a:lnTo>
                      <a:lnTo>
                        <a:pt x="0" y="12"/>
                      </a:lnTo>
                      <a:lnTo>
                        <a:pt x="0" y="18"/>
                      </a:lnTo>
                      <a:lnTo>
                        <a:pt x="0" y="25"/>
                      </a:lnTo>
                      <a:lnTo>
                        <a:pt x="0" y="32"/>
                      </a:lnTo>
                      <a:lnTo>
                        <a:pt x="0" y="38"/>
                      </a:lnTo>
                      <a:lnTo>
                        <a:pt x="0" y="45"/>
                      </a:lnTo>
                      <a:lnTo>
                        <a:pt x="0" y="54"/>
                      </a:lnTo>
                      <a:lnTo>
                        <a:pt x="2" y="62"/>
                      </a:lnTo>
                      <a:lnTo>
                        <a:pt x="2" y="69"/>
                      </a:lnTo>
                      <a:lnTo>
                        <a:pt x="2" y="79"/>
                      </a:lnTo>
                      <a:lnTo>
                        <a:pt x="2" y="88"/>
                      </a:lnTo>
                      <a:lnTo>
                        <a:pt x="3" y="97"/>
                      </a:lnTo>
                      <a:lnTo>
                        <a:pt x="3" y="105"/>
                      </a:lnTo>
                      <a:lnTo>
                        <a:pt x="3" y="114"/>
                      </a:lnTo>
                      <a:lnTo>
                        <a:pt x="3" y="122"/>
                      </a:lnTo>
                      <a:lnTo>
                        <a:pt x="3" y="131"/>
                      </a:lnTo>
                      <a:lnTo>
                        <a:pt x="3" y="139"/>
                      </a:lnTo>
                      <a:lnTo>
                        <a:pt x="3" y="147"/>
                      </a:lnTo>
                      <a:lnTo>
                        <a:pt x="3" y="154"/>
                      </a:lnTo>
                      <a:lnTo>
                        <a:pt x="4" y="162"/>
                      </a:lnTo>
                      <a:lnTo>
                        <a:pt x="4" y="173"/>
                      </a:lnTo>
                      <a:lnTo>
                        <a:pt x="5" y="184"/>
                      </a:lnTo>
                      <a:lnTo>
                        <a:pt x="5" y="190"/>
                      </a:lnTo>
                      <a:lnTo>
                        <a:pt x="6" y="192"/>
                      </a:lnTo>
                      <a:lnTo>
                        <a:pt x="23" y="192"/>
                      </a:lnTo>
                      <a:lnTo>
                        <a:pt x="10" y="1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26" name="Freeform 563"/>
                <p:cNvSpPr>
                  <a:spLocks/>
                </p:cNvSpPr>
                <p:nvPr/>
              </p:nvSpPr>
              <p:spPr bwMode="auto">
                <a:xfrm>
                  <a:off x="5249" y="3861"/>
                  <a:ext cx="56" cy="10"/>
                </a:xfrm>
                <a:custGeom>
                  <a:avLst/>
                  <a:gdLst>
                    <a:gd name="T0" fmla="*/ 4 w 113"/>
                    <a:gd name="T1" fmla="*/ 0 h 20"/>
                    <a:gd name="T2" fmla="*/ 113 w 113"/>
                    <a:gd name="T3" fmla="*/ 1 h 20"/>
                    <a:gd name="T4" fmla="*/ 96 w 113"/>
                    <a:gd name="T5" fmla="*/ 14 h 20"/>
                    <a:gd name="T6" fmla="*/ 0 w 113"/>
                    <a:gd name="T7" fmla="*/ 20 h 20"/>
                    <a:gd name="T8" fmla="*/ 4 w 113"/>
                    <a:gd name="T9" fmla="*/ 0 h 20"/>
                    <a:gd name="T10" fmla="*/ 4 w 113"/>
                    <a:gd name="T11" fmla="*/ 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3" h="20">
                      <a:moveTo>
                        <a:pt x="4" y="0"/>
                      </a:moveTo>
                      <a:lnTo>
                        <a:pt x="113" y="1"/>
                      </a:lnTo>
                      <a:lnTo>
                        <a:pt x="96" y="14"/>
                      </a:lnTo>
                      <a:lnTo>
                        <a:pt x="0" y="20"/>
                      </a:lnTo>
                      <a:lnTo>
                        <a:pt x="4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27" name="Freeform 564"/>
                <p:cNvSpPr>
                  <a:spLocks/>
                </p:cNvSpPr>
                <p:nvPr/>
              </p:nvSpPr>
              <p:spPr bwMode="auto">
                <a:xfrm>
                  <a:off x="5248" y="3898"/>
                  <a:ext cx="53" cy="8"/>
                </a:xfrm>
                <a:custGeom>
                  <a:avLst/>
                  <a:gdLst>
                    <a:gd name="T0" fmla="*/ 1 w 106"/>
                    <a:gd name="T1" fmla="*/ 3 h 17"/>
                    <a:gd name="T2" fmla="*/ 3 w 106"/>
                    <a:gd name="T3" fmla="*/ 2 h 17"/>
                    <a:gd name="T4" fmla="*/ 6 w 106"/>
                    <a:gd name="T5" fmla="*/ 2 h 17"/>
                    <a:gd name="T6" fmla="*/ 11 w 106"/>
                    <a:gd name="T7" fmla="*/ 1 h 17"/>
                    <a:gd name="T8" fmla="*/ 18 w 106"/>
                    <a:gd name="T9" fmla="*/ 1 h 17"/>
                    <a:gd name="T10" fmla="*/ 26 w 106"/>
                    <a:gd name="T11" fmla="*/ 0 h 17"/>
                    <a:gd name="T12" fmla="*/ 35 w 106"/>
                    <a:gd name="T13" fmla="*/ 0 h 17"/>
                    <a:gd name="T14" fmla="*/ 44 w 106"/>
                    <a:gd name="T15" fmla="*/ 0 h 17"/>
                    <a:gd name="T16" fmla="*/ 55 w 106"/>
                    <a:gd name="T17" fmla="*/ 0 h 17"/>
                    <a:gd name="T18" fmla="*/ 63 w 106"/>
                    <a:gd name="T19" fmla="*/ 0 h 17"/>
                    <a:gd name="T20" fmla="*/ 73 w 106"/>
                    <a:gd name="T21" fmla="*/ 0 h 17"/>
                    <a:gd name="T22" fmla="*/ 80 w 106"/>
                    <a:gd name="T23" fmla="*/ 0 h 17"/>
                    <a:gd name="T24" fmla="*/ 89 w 106"/>
                    <a:gd name="T25" fmla="*/ 0 h 17"/>
                    <a:gd name="T26" fmla="*/ 95 w 106"/>
                    <a:gd name="T27" fmla="*/ 0 h 17"/>
                    <a:gd name="T28" fmla="*/ 101 w 106"/>
                    <a:gd name="T29" fmla="*/ 0 h 17"/>
                    <a:gd name="T30" fmla="*/ 103 w 106"/>
                    <a:gd name="T31" fmla="*/ 0 h 17"/>
                    <a:gd name="T32" fmla="*/ 106 w 106"/>
                    <a:gd name="T33" fmla="*/ 0 h 17"/>
                    <a:gd name="T34" fmla="*/ 101 w 106"/>
                    <a:gd name="T35" fmla="*/ 15 h 17"/>
                    <a:gd name="T36" fmla="*/ 0 w 106"/>
                    <a:gd name="T37" fmla="*/ 17 h 17"/>
                    <a:gd name="T38" fmla="*/ 1 w 106"/>
                    <a:gd name="T39" fmla="*/ 3 h 17"/>
                    <a:gd name="T40" fmla="*/ 1 w 106"/>
                    <a:gd name="T41" fmla="*/ 3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06" h="17">
                      <a:moveTo>
                        <a:pt x="1" y="3"/>
                      </a:moveTo>
                      <a:lnTo>
                        <a:pt x="3" y="2"/>
                      </a:lnTo>
                      <a:lnTo>
                        <a:pt x="6" y="2"/>
                      </a:lnTo>
                      <a:lnTo>
                        <a:pt x="11" y="1"/>
                      </a:lnTo>
                      <a:lnTo>
                        <a:pt x="18" y="1"/>
                      </a:lnTo>
                      <a:lnTo>
                        <a:pt x="26" y="0"/>
                      </a:lnTo>
                      <a:lnTo>
                        <a:pt x="35" y="0"/>
                      </a:lnTo>
                      <a:lnTo>
                        <a:pt x="44" y="0"/>
                      </a:lnTo>
                      <a:lnTo>
                        <a:pt x="55" y="0"/>
                      </a:lnTo>
                      <a:lnTo>
                        <a:pt x="63" y="0"/>
                      </a:lnTo>
                      <a:lnTo>
                        <a:pt x="73" y="0"/>
                      </a:lnTo>
                      <a:lnTo>
                        <a:pt x="80" y="0"/>
                      </a:lnTo>
                      <a:lnTo>
                        <a:pt x="89" y="0"/>
                      </a:lnTo>
                      <a:lnTo>
                        <a:pt x="95" y="0"/>
                      </a:lnTo>
                      <a:lnTo>
                        <a:pt x="101" y="0"/>
                      </a:lnTo>
                      <a:lnTo>
                        <a:pt x="103" y="0"/>
                      </a:lnTo>
                      <a:lnTo>
                        <a:pt x="106" y="0"/>
                      </a:lnTo>
                      <a:lnTo>
                        <a:pt x="101" y="15"/>
                      </a:lnTo>
                      <a:lnTo>
                        <a:pt x="0" y="17"/>
                      </a:lnTo>
                      <a:lnTo>
                        <a:pt x="1" y="3"/>
                      </a:lnTo>
                      <a:lnTo>
                        <a:pt x="1" y="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28" name="Freeform 565"/>
                <p:cNvSpPr>
                  <a:spLocks/>
                </p:cNvSpPr>
                <p:nvPr/>
              </p:nvSpPr>
              <p:spPr bwMode="auto">
                <a:xfrm>
                  <a:off x="5370" y="3842"/>
                  <a:ext cx="13" cy="88"/>
                </a:xfrm>
                <a:custGeom>
                  <a:avLst/>
                  <a:gdLst>
                    <a:gd name="T0" fmla="*/ 0 w 26"/>
                    <a:gd name="T1" fmla="*/ 0 h 176"/>
                    <a:gd name="T2" fmla="*/ 5 w 26"/>
                    <a:gd name="T3" fmla="*/ 176 h 176"/>
                    <a:gd name="T4" fmla="*/ 26 w 26"/>
                    <a:gd name="T5" fmla="*/ 176 h 176"/>
                    <a:gd name="T6" fmla="*/ 12 w 26"/>
                    <a:gd name="T7" fmla="*/ 4 h 176"/>
                    <a:gd name="T8" fmla="*/ 0 w 26"/>
                    <a:gd name="T9" fmla="*/ 0 h 176"/>
                    <a:gd name="T10" fmla="*/ 0 w 26"/>
                    <a:gd name="T11" fmla="*/ 0 h 1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6" h="176">
                      <a:moveTo>
                        <a:pt x="0" y="0"/>
                      </a:moveTo>
                      <a:lnTo>
                        <a:pt x="5" y="176"/>
                      </a:lnTo>
                      <a:lnTo>
                        <a:pt x="26" y="176"/>
                      </a:lnTo>
                      <a:lnTo>
                        <a:pt x="12" y="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29" name="Freeform 566"/>
                <p:cNvSpPr>
                  <a:spLocks/>
                </p:cNvSpPr>
                <p:nvPr/>
              </p:nvSpPr>
              <p:spPr bwMode="auto">
                <a:xfrm>
                  <a:off x="5343" y="3855"/>
                  <a:ext cx="59" cy="9"/>
                </a:xfrm>
                <a:custGeom>
                  <a:avLst/>
                  <a:gdLst>
                    <a:gd name="T0" fmla="*/ 0 w 117"/>
                    <a:gd name="T1" fmla="*/ 2 h 18"/>
                    <a:gd name="T2" fmla="*/ 114 w 117"/>
                    <a:gd name="T3" fmla="*/ 0 h 18"/>
                    <a:gd name="T4" fmla="*/ 117 w 117"/>
                    <a:gd name="T5" fmla="*/ 13 h 18"/>
                    <a:gd name="T6" fmla="*/ 0 w 117"/>
                    <a:gd name="T7" fmla="*/ 18 h 18"/>
                    <a:gd name="T8" fmla="*/ 0 w 117"/>
                    <a:gd name="T9" fmla="*/ 2 h 18"/>
                    <a:gd name="T10" fmla="*/ 0 w 117"/>
                    <a:gd name="T11" fmla="*/ 2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7" h="18">
                      <a:moveTo>
                        <a:pt x="0" y="2"/>
                      </a:moveTo>
                      <a:lnTo>
                        <a:pt x="114" y="0"/>
                      </a:lnTo>
                      <a:lnTo>
                        <a:pt x="117" y="13"/>
                      </a:lnTo>
                      <a:lnTo>
                        <a:pt x="0" y="18"/>
                      </a:lnTo>
                      <a:lnTo>
                        <a:pt x="0" y="2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0" name="Freeform 567"/>
                <p:cNvSpPr>
                  <a:spLocks/>
                </p:cNvSpPr>
                <p:nvPr/>
              </p:nvSpPr>
              <p:spPr bwMode="auto">
                <a:xfrm>
                  <a:off x="5343" y="3898"/>
                  <a:ext cx="49" cy="10"/>
                </a:xfrm>
                <a:custGeom>
                  <a:avLst/>
                  <a:gdLst>
                    <a:gd name="T0" fmla="*/ 3 w 98"/>
                    <a:gd name="T1" fmla="*/ 8 h 18"/>
                    <a:gd name="T2" fmla="*/ 8 w 98"/>
                    <a:gd name="T3" fmla="*/ 6 h 18"/>
                    <a:gd name="T4" fmla="*/ 19 w 98"/>
                    <a:gd name="T5" fmla="*/ 6 h 18"/>
                    <a:gd name="T6" fmla="*/ 26 w 98"/>
                    <a:gd name="T7" fmla="*/ 5 h 18"/>
                    <a:gd name="T8" fmla="*/ 34 w 98"/>
                    <a:gd name="T9" fmla="*/ 4 h 18"/>
                    <a:gd name="T10" fmla="*/ 42 w 98"/>
                    <a:gd name="T11" fmla="*/ 4 h 18"/>
                    <a:gd name="T12" fmla="*/ 52 w 98"/>
                    <a:gd name="T13" fmla="*/ 4 h 18"/>
                    <a:gd name="T14" fmla="*/ 59 w 98"/>
                    <a:gd name="T15" fmla="*/ 2 h 18"/>
                    <a:gd name="T16" fmla="*/ 68 w 98"/>
                    <a:gd name="T17" fmla="*/ 1 h 18"/>
                    <a:gd name="T18" fmla="*/ 75 w 98"/>
                    <a:gd name="T19" fmla="*/ 0 h 18"/>
                    <a:gd name="T20" fmla="*/ 83 w 98"/>
                    <a:gd name="T21" fmla="*/ 0 h 18"/>
                    <a:gd name="T22" fmla="*/ 93 w 98"/>
                    <a:gd name="T23" fmla="*/ 0 h 18"/>
                    <a:gd name="T24" fmla="*/ 98 w 98"/>
                    <a:gd name="T25" fmla="*/ 0 h 18"/>
                    <a:gd name="T26" fmla="*/ 97 w 98"/>
                    <a:gd name="T27" fmla="*/ 16 h 18"/>
                    <a:gd name="T28" fmla="*/ 0 w 98"/>
                    <a:gd name="T29" fmla="*/ 18 h 18"/>
                    <a:gd name="T30" fmla="*/ 3 w 98"/>
                    <a:gd name="T31" fmla="*/ 8 h 18"/>
                    <a:gd name="T32" fmla="*/ 3 w 98"/>
                    <a:gd name="T33" fmla="*/ 8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8">
                      <a:moveTo>
                        <a:pt x="3" y="8"/>
                      </a:moveTo>
                      <a:lnTo>
                        <a:pt x="8" y="6"/>
                      </a:lnTo>
                      <a:lnTo>
                        <a:pt x="19" y="6"/>
                      </a:lnTo>
                      <a:lnTo>
                        <a:pt x="26" y="5"/>
                      </a:lnTo>
                      <a:lnTo>
                        <a:pt x="34" y="4"/>
                      </a:lnTo>
                      <a:lnTo>
                        <a:pt x="42" y="4"/>
                      </a:lnTo>
                      <a:lnTo>
                        <a:pt x="52" y="4"/>
                      </a:lnTo>
                      <a:lnTo>
                        <a:pt x="59" y="2"/>
                      </a:lnTo>
                      <a:lnTo>
                        <a:pt x="68" y="1"/>
                      </a:lnTo>
                      <a:lnTo>
                        <a:pt x="75" y="0"/>
                      </a:lnTo>
                      <a:lnTo>
                        <a:pt x="83" y="0"/>
                      </a:lnTo>
                      <a:lnTo>
                        <a:pt x="93" y="0"/>
                      </a:lnTo>
                      <a:lnTo>
                        <a:pt x="98" y="0"/>
                      </a:lnTo>
                      <a:lnTo>
                        <a:pt x="97" y="16"/>
                      </a:lnTo>
                      <a:lnTo>
                        <a:pt x="0" y="18"/>
                      </a:lnTo>
                      <a:lnTo>
                        <a:pt x="3" y="8"/>
                      </a:lnTo>
                      <a:lnTo>
                        <a:pt x="3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1" name="Freeform 568"/>
                <p:cNvSpPr>
                  <a:spLocks/>
                </p:cNvSpPr>
                <p:nvPr/>
              </p:nvSpPr>
              <p:spPr bwMode="auto">
                <a:xfrm>
                  <a:off x="5269" y="3663"/>
                  <a:ext cx="9" cy="42"/>
                </a:xfrm>
                <a:custGeom>
                  <a:avLst/>
                  <a:gdLst>
                    <a:gd name="T0" fmla="*/ 0 w 20"/>
                    <a:gd name="T1" fmla="*/ 5 h 85"/>
                    <a:gd name="T2" fmla="*/ 0 w 20"/>
                    <a:gd name="T3" fmla="*/ 85 h 85"/>
                    <a:gd name="T4" fmla="*/ 20 w 20"/>
                    <a:gd name="T5" fmla="*/ 76 h 85"/>
                    <a:gd name="T6" fmla="*/ 15 w 20"/>
                    <a:gd name="T7" fmla="*/ 0 h 85"/>
                    <a:gd name="T8" fmla="*/ 0 w 20"/>
                    <a:gd name="T9" fmla="*/ 5 h 85"/>
                    <a:gd name="T10" fmla="*/ 0 w 20"/>
                    <a:gd name="T11" fmla="*/ 5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" h="85">
                      <a:moveTo>
                        <a:pt x="0" y="5"/>
                      </a:moveTo>
                      <a:lnTo>
                        <a:pt x="0" y="85"/>
                      </a:lnTo>
                      <a:lnTo>
                        <a:pt x="20" y="76"/>
                      </a:lnTo>
                      <a:lnTo>
                        <a:pt x="15" y="0"/>
                      </a:lnTo>
                      <a:lnTo>
                        <a:pt x="0" y="5"/>
                      </a:lnTo>
                      <a:lnTo>
                        <a:pt x="0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2" name="Freeform 569"/>
                <p:cNvSpPr>
                  <a:spLocks/>
                </p:cNvSpPr>
                <p:nvPr/>
              </p:nvSpPr>
              <p:spPr bwMode="auto">
                <a:xfrm>
                  <a:off x="4441" y="3452"/>
                  <a:ext cx="884" cy="14"/>
                </a:xfrm>
                <a:custGeom>
                  <a:avLst/>
                  <a:gdLst>
                    <a:gd name="T0" fmla="*/ 1746 w 1768"/>
                    <a:gd name="T1" fmla="*/ 29 h 29"/>
                    <a:gd name="T2" fmla="*/ 0 w 1768"/>
                    <a:gd name="T3" fmla="*/ 28 h 29"/>
                    <a:gd name="T4" fmla="*/ 6 w 1768"/>
                    <a:gd name="T5" fmla="*/ 14 h 29"/>
                    <a:gd name="T6" fmla="*/ 1768 w 1768"/>
                    <a:gd name="T7" fmla="*/ 0 h 29"/>
                    <a:gd name="T8" fmla="*/ 1746 w 1768"/>
                    <a:gd name="T9" fmla="*/ 29 h 29"/>
                    <a:gd name="T10" fmla="*/ 1746 w 1768"/>
                    <a:gd name="T11" fmla="*/ 29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68" h="29">
                      <a:moveTo>
                        <a:pt x="1746" y="29"/>
                      </a:moveTo>
                      <a:lnTo>
                        <a:pt x="0" y="28"/>
                      </a:lnTo>
                      <a:lnTo>
                        <a:pt x="6" y="14"/>
                      </a:lnTo>
                      <a:lnTo>
                        <a:pt x="1768" y="0"/>
                      </a:lnTo>
                      <a:lnTo>
                        <a:pt x="1746" y="29"/>
                      </a:lnTo>
                      <a:lnTo>
                        <a:pt x="1746" y="2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3" name="Freeform 570"/>
                <p:cNvSpPr>
                  <a:spLocks/>
                </p:cNvSpPr>
                <p:nvPr/>
              </p:nvSpPr>
              <p:spPr bwMode="auto">
                <a:xfrm>
                  <a:off x="4451" y="3440"/>
                  <a:ext cx="895" cy="9"/>
                </a:xfrm>
                <a:custGeom>
                  <a:avLst/>
                  <a:gdLst>
                    <a:gd name="T0" fmla="*/ 1761 w 1790"/>
                    <a:gd name="T1" fmla="*/ 14 h 19"/>
                    <a:gd name="T2" fmla="*/ 0 w 1790"/>
                    <a:gd name="T3" fmla="*/ 19 h 19"/>
                    <a:gd name="T4" fmla="*/ 11 w 1790"/>
                    <a:gd name="T5" fmla="*/ 0 h 19"/>
                    <a:gd name="T6" fmla="*/ 1790 w 1790"/>
                    <a:gd name="T7" fmla="*/ 4 h 19"/>
                    <a:gd name="T8" fmla="*/ 1761 w 1790"/>
                    <a:gd name="T9" fmla="*/ 14 h 19"/>
                    <a:gd name="T10" fmla="*/ 1761 w 1790"/>
                    <a:gd name="T11" fmla="*/ 14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90" h="19">
                      <a:moveTo>
                        <a:pt x="1761" y="14"/>
                      </a:moveTo>
                      <a:lnTo>
                        <a:pt x="0" y="19"/>
                      </a:lnTo>
                      <a:lnTo>
                        <a:pt x="11" y="0"/>
                      </a:lnTo>
                      <a:lnTo>
                        <a:pt x="1790" y="4"/>
                      </a:lnTo>
                      <a:lnTo>
                        <a:pt x="1761" y="14"/>
                      </a:lnTo>
                      <a:lnTo>
                        <a:pt x="1761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4" name="Freeform 571"/>
                <p:cNvSpPr>
                  <a:spLocks/>
                </p:cNvSpPr>
                <p:nvPr/>
              </p:nvSpPr>
              <p:spPr bwMode="auto">
                <a:xfrm>
                  <a:off x="4403" y="3395"/>
                  <a:ext cx="1001" cy="17"/>
                </a:xfrm>
                <a:custGeom>
                  <a:avLst/>
                  <a:gdLst>
                    <a:gd name="T0" fmla="*/ 2002 w 2002"/>
                    <a:gd name="T1" fmla="*/ 24 h 35"/>
                    <a:gd name="T2" fmla="*/ 0 w 2002"/>
                    <a:gd name="T3" fmla="*/ 35 h 35"/>
                    <a:gd name="T4" fmla="*/ 18 w 2002"/>
                    <a:gd name="T5" fmla="*/ 9 h 35"/>
                    <a:gd name="T6" fmla="*/ 2002 w 2002"/>
                    <a:gd name="T7" fmla="*/ 0 h 35"/>
                    <a:gd name="T8" fmla="*/ 2002 w 2002"/>
                    <a:gd name="T9" fmla="*/ 24 h 35"/>
                    <a:gd name="T10" fmla="*/ 2002 w 2002"/>
                    <a:gd name="T11" fmla="*/ 24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35">
                      <a:moveTo>
                        <a:pt x="2002" y="24"/>
                      </a:moveTo>
                      <a:lnTo>
                        <a:pt x="0" y="35"/>
                      </a:lnTo>
                      <a:lnTo>
                        <a:pt x="18" y="9"/>
                      </a:lnTo>
                      <a:lnTo>
                        <a:pt x="2002" y="0"/>
                      </a:lnTo>
                      <a:lnTo>
                        <a:pt x="2002" y="24"/>
                      </a:lnTo>
                      <a:lnTo>
                        <a:pt x="2002" y="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5" name="Freeform 572"/>
                <p:cNvSpPr>
                  <a:spLocks/>
                </p:cNvSpPr>
                <p:nvPr/>
              </p:nvSpPr>
              <p:spPr bwMode="auto">
                <a:xfrm>
                  <a:off x="4416" y="3378"/>
                  <a:ext cx="984" cy="17"/>
                </a:xfrm>
                <a:custGeom>
                  <a:avLst/>
                  <a:gdLst>
                    <a:gd name="T0" fmla="*/ 1968 w 1968"/>
                    <a:gd name="T1" fmla="*/ 16 h 33"/>
                    <a:gd name="T2" fmla="*/ 0 w 1968"/>
                    <a:gd name="T3" fmla="*/ 33 h 33"/>
                    <a:gd name="T4" fmla="*/ 8 w 1968"/>
                    <a:gd name="T5" fmla="*/ 19 h 33"/>
                    <a:gd name="T6" fmla="*/ 1968 w 1968"/>
                    <a:gd name="T7" fmla="*/ 0 h 33"/>
                    <a:gd name="T8" fmla="*/ 1968 w 1968"/>
                    <a:gd name="T9" fmla="*/ 16 h 33"/>
                    <a:gd name="T10" fmla="*/ 1968 w 1968"/>
                    <a:gd name="T11" fmla="*/ 16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968" h="33">
                      <a:moveTo>
                        <a:pt x="1968" y="16"/>
                      </a:moveTo>
                      <a:lnTo>
                        <a:pt x="0" y="33"/>
                      </a:lnTo>
                      <a:lnTo>
                        <a:pt x="8" y="19"/>
                      </a:lnTo>
                      <a:lnTo>
                        <a:pt x="1968" y="0"/>
                      </a:lnTo>
                      <a:lnTo>
                        <a:pt x="1968" y="16"/>
                      </a:lnTo>
                      <a:lnTo>
                        <a:pt x="1968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6" name="Freeform 573"/>
                <p:cNvSpPr>
                  <a:spLocks/>
                </p:cNvSpPr>
                <p:nvPr/>
              </p:nvSpPr>
              <p:spPr bwMode="auto">
                <a:xfrm>
                  <a:off x="4427" y="3365"/>
                  <a:ext cx="973" cy="17"/>
                </a:xfrm>
                <a:custGeom>
                  <a:avLst/>
                  <a:gdLst>
                    <a:gd name="T0" fmla="*/ 1945 w 1945"/>
                    <a:gd name="T1" fmla="*/ 16 h 34"/>
                    <a:gd name="T2" fmla="*/ 1943 w 1945"/>
                    <a:gd name="T3" fmla="*/ 0 h 34"/>
                    <a:gd name="T4" fmla="*/ 1931 w 1945"/>
                    <a:gd name="T5" fmla="*/ 0 h 34"/>
                    <a:gd name="T6" fmla="*/ 1909 w 1945"/>
                    <a:gd name="T7" fmla="*/ 0 h 34"/>
                    <a:gd name="T8" fmla="*/ 1879 w 1945"/>
                    <a:gd name="T9" fmla="*/ 0 h 34"/>
                    <a:gd name="T10" fmla="*/ 1839 w 1945"/>
                    <a:gd name="T11" fmla="*/ 0 h 34"/>
                    <a:gd name="T12" fmla="*/ 1790 w 1945"/>
                    <a:gd name="T13" fmla="*/ 0 h 34"/>
                    <a:gd name="T14" fmla="*/ 1734 w 1945"/>
                    <a:gd name="T15" fmla="*/ 0 h 34"/>
                    <a:gd name="T16" fmla="*/ 1671 w 1945"/>
                    <a:gd name="T17" fmla="*/ 0 h 34"/>
                    <a:gd name="T18" fmla="*/ 1603 w 1945"/>
                    <a:gd name="T19" fmla="*/ 1 h 34"/>
                    <a:gd name="T20" fmla="*/ 1529 w 1945"/>
                    <a:gd name="T21" fmla="*/ 1 h 34"/>
                    <a:gd name="T22" fmla="*/ 1450 w 1945"/>
                    <a:gd name="T23" fmla="*/ 3 h 34"/>
                    <a:gd name="T24" fmla="*/ 1368 w 1945"/>
                    <a:gd name="T25" fmla="*/ 3 h 34"/>
                    <a:gd name="T26" fmla="*/ 1283 w 1945"/>
                    <a:gd name="T27" fmla="*/ 4 h 34"/>
                    <a:gd name="T28" fmla="*/ 1196 w 1945"/>
                    <a:gd name="T29" fmla="*/ 4 h 34"/>
                    <a:gd name="T30" fmla="*/ 1105 w 1945"/>
                    <a:gd name="T31" fmla="*/ 5 h 34"/>
                    <a:gd name="T32" fmla="*/ 1015 w 1945"/>
                    <a:gd name="T33" fmla="*/ 6 h 34"/>
                    <a:gd name="T34" fmla="*/ 923 w 1945"/>
                    <a:gd name="T35" fmla="*/ 7 h 34"/>
                    <a:gd name="T36" fmla="*/ 832 w 1945"/>
                    <a:gd name="T37" fmla="*/ 7 h 34"/>
                    <a:gd name="T38" fmla="*/ 742 w 1945"/>
                    <a:gd name="T39" fmla="*/ 7 h 34"/>
                    <a:gd name="T40" fmla="*/ 653 w 1945"/>
                    <a:gd name="T41" fmla="*/ 9 h 34"/>
                    <a:gd name="T42" fmla="*/ 567 w 1945"/>
                    <a:gd name="T43" fmla="*/ 10 h 34"/>
                    <a:gd name="T44" fmla="*/ 485 w 1945"/>
                    <a:gd name="T45" fmla="*/ 10 h 34"/>
                    <a:gd name="T46" fmla="*/ 407 w 1945"/>
                    <a:gd name="T47" fmla="*/ 10 h 34"/>
                    <a:gd name="T48" fmla="*/ 334 w 1945"/>
                    <a:gd name="T49" fmla="*/ 11 h 34"/>
                    <a:gd name="T50" fmla="*/ 266 w 1945"/>
                    <a:gd name="T51" fmla="*/ 12 h 34"/>
                    <a:gd name="T52" fmla="*/ 203 w 1945"/>
                    <a:gd name="T53" fmla="*/ 12 h 34"/>
                    <a:gd name="T54" fmla="*/ 147 w 1945"/>
                    <a:gd name="T55" fmla="*/ 13 h 34"/>
                    <a:gd name="T56" fmla="*/ 100 w 1945"/>
                    <a:gd name="T57" fmla="*/ 13 h 34"/>
                    <a:gd name="T58" fmla="*/ 61 w 1945"/>
                    <a:gd name="T59" fmla="*/ 15 h 34"/>
                    <a:gd name="T60" fmla="*/ 30 w 1945"/>
                    <a:gd name="T61" fmla="*/ 15 h 34"/>
                    <a:gd name="T62" fmla="*/ 10 w 1945"/>
                    <a:gd name="T63" fmla="*/ 15 h 34"/>
                    <a:gd name="T64" fmla="*/ 0 w 1945"/>
                    <a:gd name="T65" fmla="*/ 15 h 34"/>
                    <a:gd name="T66" fmla="*/ 0 w 1945"/>
                    <a:gd name="T67" fmla="*/ 18 h 34"/>
                    <a:gd name="T68" fmla="*/ 0 w 1945"/>
                    <a:gd name="T69" fmla="*/ 30 h 34"/>
                    <a:gd name="T70" fmla="*/ 0 w 1945"/>
                    <a:gd name="T71" fmla="*/ 34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1945" h="34">
                      <a:moveTo>
                        <a:pt x="0" y="34"/>
                      </a:moveTo>
                      <a:lnTo>
                        <a:pt x="1945" y="16"/>
                      </a:lnTo>
                      <a:lnTo>
                        <a:pt x="1945" y="0"/>
                      </a:lnTo>
                      <a:lnTo>
                        <a:pt x="1943" y="0"/>
                      </a:lnTo>
                      <a:lnTo>
                        <a:pt x="1939" y="0"/>
                      </a:lnTo>
                      <a:lnTo>
                        <a:pt x="1931" y="0"/>
                      </a:lnTo>
                      <a:lnTo>
                        <a:pt x="1922" y="0"/>
                      </a:lnTo>
                      <a:lnTo>
                        <a:pt x="1909" y="0"/>
                      </a:lnTo>
                      <a:lnTo>
                        <a:pt x="1896" y="0"/>
                      </a:lnTo>
                      <a:lnTo>
                        <a:pt x="1879" y="0"/>
                      </a:lnTo>
                      <a:lnTo>
                        <a:pt x="1861" y="0"/>
                      </a:lnTo>
                      <a:lnTo>
                        <a:pt x="1839" y="0"/>
                      </a:lnTo>
                      <a:lnTo>
                        <a:pt x="1816" y="0"/>
                      </a:lnTo>
                      <a:lnTo>
                        <a:pt x="1790" y="0"/>
                      </a:lnTo>
                      <a:lnTo>
                        <a:pt x="1763" y="0"/>
                      </a:lnTo>
                      <a:lnTo>
                        <a:pt x="1734" y="0"/>
                      </a:lnTo>
                      <a:lnTo>
                        <a:pt x="1704" y="0"/>
                      </a:lnTo>
                      <a:lnTo>
                        <a:pt x="1671" y="0"/>
                      </a:lnTo>
                      <a:lnTo>
                        <a:pt x="1640" y="1"/>
                      </a:lnTo>
                      <a:lnTo>
                        <a:pt x="1603" y="1"/>
                      </a:lnTo>
                      <a:lnTo>
                        <a:pt x="1567" y="1"/>
                      </a:lnTo>
                      <a:lnTo>
                        <a:pt x="1529" y="1"/>
                      </a:lnTo>
                      <a:lnTo>
                        <a:pt x="1490" y="3"/>
                      </a:lnTo>
                      <a:lnTo>
                        <a:pt x="1450" y="3"/>
                      </a:lnTo>
                      <a:lnTo>
                        <a:pt x="1410" y="3"/>
                      </a:lnTo>
                      <a:lnTo>
                        <a:pt x="1368" y="3"/>
                      </a:lnTo>
                      <a:lnTo>
                        <a:pt x="1327" y="4"/>
                      </a:lnTo>
                      <a:lnTo>
                        <a:pt x="1283" y="4"/>
                      </a:lnTo>
                      <a:lnTo>
                        <a:pt x="1239" y="4"/>
                      </a:lnTo>
                      <a:lnTo>
                        <a:pt x="1196" y="4"/>
                      </a:lnTo>
                      <a:lnTo>
                        <a:pt x="1151" y="5"/>
                      </a:lnTo>
                      <a:lnTo>
                        <a:pt x="1105" y="5"/>
                      </a:lnTo>
                      <a:lnTo>
                        <a:pt x="1060" y="6"/>
                      </a:lnTo>
                      <a:lnTo>
                        <a:pt x="1015" y="6"/>
                      </a:lnTo>
                      <a:lnTo>
                        <a:pt x="970" y="7"/>
                      </a:lnTo>
                      <a:lnTo>
                        <a:pt x="923" y="7"/>
                      </a:lnTo>
                      <a:lnTo>
                        <a:pt x="878" y="7"/>
                      </a:lnTo>
                      <a:lnTo>
                        <a:pt x="832" y="7"/>
                      </a:lnTo>
                      <a:lnTo>
                        <a:pt x="787" y="7"/>
                      </a:lnTo>
                      <a:lnTo>
                        <a:pt x="742" y="7"/>
                      </a:lnTo>
                      <a:lnTo>
                        <a:pt x="697" y="9"/>
                      </a:lnTo>
                      <a:lnTo>
                        <a:pt x="653" y="9"/>
                      </a:lnTo>
                      <a:lnTo>
                        <a:pt x="611" y="10"/>
                      </a:lnTo>
                      <a:lnTo>
                        <a:pt x="567" y="10"/>
                      </a:lnTo>
                      <a:lnTo>
                        <a:pt x="526" y="10"/>
                      </a:lnTo>
                      <a:lnTo>
                        <a:pt x="485" y="10"/>
                      </a:lnTo>
                      <a:lnTo>
                        <a:pt x="446" y="10"/>
                      </a:lnTo>
                      <a:lnTo>
                        <a:pt x="407" y="10"/>
                      </a:lnTo>
                      <a:lnTo>
                        <a:pt x="371" y="11"/>
                      </a:lnTo>
                      <a:lnTo>
                        <a:pt x="334" y="11"/>
                      </a:lnTo>
                      <a:lnTo>
                        <a:pt x="300" y="12"/>
                      </a:lnTo>
                      <a:lnTo>
                        <a:pt x="266" y="12"/>
                      </a:lnTo>
                      <a:lnTo>
                        <a:pt x="233" y="12"/>
                      </a:lnTo>
                      <a:lnTo>
                        <a:pt x="203" y="12"/>
                      </a:lnTo>
                      <a:lnTo>
                        <a:pt x="175" y="13"/>
                      </a:lnTo>
                      <a:lnTo>
                        <a:pt x="147" y="13"/>
                      </a:lnTo>
                      <a:lnTo>
                        <a:pt x="123" y="13"/>
                      </a:lnTo>
                      <a:lnTo>
                        <a:pt x="100" y="13"/>
                      </a:lnTo>
                      <a:lnTo>
                        <a:pt x="81" y="15"/>
                      </a:lnTo>
                      <a:lnTo>
                        <a:pt x="61" y="15"/>
                      </a:lnTo>
                      <a:lnTo>
                        <a:pt x="45" y="15"/>
                      </a:lnTo>
                      <a:lnTo>
                        <a:pt x="30" y="15"/>
                      </a:lnTo>
                      <a:lnTo>
                        <a:pt x="19" y="15"/>
                      </a:lnTo>
                      <a:lnTo>
                        <a:pt x="10" y="15"/>
                      </a:lnTo>
                      <a:lnTo>
                        <a:pt x="4" y="15"/>
                      </a:lnTo>
                      <a:lnTo>
                        <a:pt x="0" y="15"/>
                      </a:lnTo>
                      <a:lnTo>
                        <a:pt x="0" y="16"/>
                      </a:lnTo>
                      <a:lnTo>
                        <a:pt x="0" y="18"/>
                      </a:lnTo>
                      <a:lnTo>
                        <a:pt x="0" y="24"/>
                      </a:lnTo>
                      <a:lnTo>
                        <a:pt x="0" y="30"/>
                      </a:lnTo>
                      <a:lnTo>
                        <a:pt x="0" y="34"/>
                      </a:lnTo>
                      <a:lnTo>
                        <a:pt x="0" y="3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7" name="Freeform 574"/>
                <p:cNvSpPr>
                  <a:spLocks/>
                </p:cNvSpPr>
                <p:nvPr/>
              </p:nvSpPr>
              <p:spPr bwMode="auto">
                <a:xfrm>
                  <a:off x="4473" y="3355"/>
                  <a:ext cx="48" cy="5"/>
                </a:xfrm>
                <a:custGeom>
                  <a:avLst/>
                  <a:gdLst>
                    <a:gd name="T0" fmla="*/ 88 w 94"/>
                    <a:gd name="T1" fmla="*/ 11 h 11"/>
                    <a:gd name="T2" fmla="*/ 0 w 94"/>
                    <a:gd name="T3" fmla="*/ 11 h 11"/>
                    <a:gd name="T4" fmla="*/ 0 w 94"/>
                    <a:gd name="T5" fmla="*/ 0 h 11"/>
                    <a:gd name="T6" fmla="*/ 94 w 94"/>
                    <a:gd name="T7" fmla="*/ 0 h 11"/>
                    <a:gd name="T8" fmla="*/ 88 w 94"/>
                    <a:gd name="T9" fmla="*/ 11 h 11"/>
                    <a:gd name="T10" fmla="*/ 88 w 94"/>
                    <a:gd name="T11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4" h="11">
                      <a:moveTo>
                        <a:pt x="88" y="11"/>
                      </a:moveTo>
                      <a:lnTo>
                        <a:pt x="0" y="11"/>
                      </a:lnTo>
                      <a:lnTo>
                        <a:pt x="0" y="0"/>
                      </a:lnTo>
                      <a:lnTo>
                        <a:pt x="94" y="0"/>
                      </a:lnTo>
                      <a:lnTo>
                        <a:pt x="88" y="11"/>
                      </a:lnTo>
                      <a:lnTo>
                        <a:pt x="88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8" name="Freeform 575"/>
                <p:cNvSpPr>
                  <a:spLocks/>
                </p:cNvSpPr>
                <p:nvPr/>
              </p:nvSpPr>
              <p:spPr bwMode="auto">
                <a:xfrm>
                  <a:off x="4483" y="3269"/>
                  <a:ext cx="32" cy="89"/>
                </a:xfrm>
                <a:custGeom>
                  <a:avLst/>
                  <a:gdLst>
                    <a:gd name="T0" fmla="*/ 0 w 63"/>
                    <a:gd name="T1" fmla="*/ 176 h 180"/>
                    <a:gd name="T2" fmla="*/ 11 w 63"/>
                    <a:gd name="T3" fmla="*/ 1 h 180"/>
                    <a:gd name="T4" fmla="*/ 63 w 63"/>
                    <a:gd name="T5" fmla="*/ 0 h 180"/>
                    <a:gd name="T6" fmla="*/ 63 w 63"/>
                    <a:gd name="T7" fmla="*/ 175 h 180"/>
                    <a:gd name="T8" fmla="*/ 61 w 63"/>
                    <a:gd name="T9" fmla="*/ 175 h 180"/>
                    <a:gd name="T10" fmla="*/ 56 w 63"/>
                    <a:gd name="T11" fmla="*/ 176 h 180"/>
                    <a:gd name="T12" fmla="*/ 51 w 63"/>
                    <a:gd name="T13" fmla="*/ 176 h 180"/>
                    <a:gd name="T14" fmla="*/ 50 w 63"/>
                    <a:gd name="T15" fmla="*/ 176 h 180"/>
                    <a:gd name="T16" fmla="*/ 49 w 63"/>
                    <a:gd name="T17" fmla="*/ 172 h 180"/>
                    <a:gd name="T18" fmla="*/ 49 w 63"/>
                    <a:gd name="T19" fmla="*/ 168 h 180"/>
                    <a:gd name="T20" fmla="*/ 49 w 63"/>
                    <a:gd name="T21" fmla="*/ 158 h 180"/>
                    <a:gd name="T22" fmla="*/ 49 w 63"/>
                    <a:gd name="T23" fmla="*/ 148 h 180"/>
                    <a:gd name="T24" fmla="*/ 49 w 63"/>
                    <a:gd name="T25" fmla="*/ 141 h 180"/>
                    <a:gd name="T26" fmla="*/ 49 w 63"/>
                    <a:gd name="T27" fmla="*/ 135 h 180"/>
                    <a:gd name="T28" fmla="*/ 49 w 63"/>
                    <a:gd name="T29" fmla="*/ 128 h 180"/>
                    <a:gd name="T30" fmla="*/ 49 w 63"/>
                    <a:gd name="T31" fmla="*/ 121 h 180"/>
                    <a:gd name="T32" fmla="*/ 49 w 63"/>
                    <a:gd name="T33" fmla="*/ 113 h 180"/>
                    <a:gd name="T34" fmla="*/ 49 w 63"/>
                    <a:gd name="T35" fmla="*/ 106 h 180"/>
                    <a:gd name="T36" fmla="*/ 49 w 63"/>
                    <a:gd name="T37" fmla="*/ 98 h 180"/>
                    <a:gd name="T38" fmla="*/ 49 w 63"/>
                    <a:gd name="T39" fmla="*/ 91 h 180"/>
                    <a:gd name="T40" fmla="*/ 49 w 63"/>
                    <a:gd name="T41" fmla="*/ 83 h 180"/>
                    <a:gd name="T42" fmla="*/ 49 w 63"/>
                    <a:gd name="T43" fmla="*/ 75 h 180"/>
                    <a:gd name="T44" fmla="*/ 49 w 63"/>
                    <a:gd name="T45" fmla="*/ 68 h 180"/>
                    <a:gd name="T46" fmla="*/ 49 w 63"/>
                    <a:gd name="T47" fmla="*/ 61 h 180"/>
                    <a:gd name="T48" fmla="*/ 49 w 63"/>
                    <a:gd name="T49" fmla="*/ 54 h 180"/>
                    <a:gd name="T50" fmla="*/ 49 w 63"/>
                    <a:gd name="T51" fmla="*/ 46 h 180"/>
                    <a:gd name="T52" fmla="*/ 49 w 63"/>
                    <a:gd name="T53" fmla="*/ 40 h 180"/>
                    <a:gd name="T54" fmla="*/ 49 w 63"/>
                    <a:gd name="T55" fmla="*/ 35 h 180"/>
                    <a:gd name="T56" fmla="*/ 49 w 63"/>
                    <a:gd name="T57" fmla="*/ 24 h 180"/>
                    <a:gd name="T58" fmla="*/ 49 w 63"/>
                    <a:gd name="T59" fmla="*/ 17 h 180"/>
                    <a:gd name="T60" fmla="*/ 49 w 63"/>
                    <a:gd name="T61" fmla="*/ 12 h 180"/>
                    <a:gd name="T62" fmla="*/ 49 w 63"/>
                    <a:gd name="T63" fmla="*/ 11 h 180"/>
                    <a:gd name="T64" fmla="*/ 19 w 63"/>
                    <a:gd name="T65" fmla="*/ 10 h 180"/>
                    <a:gd name="T66" fmla="*/ 16 w 63"/>
                    <a:gd name="T67" fmla="*/ 180 h 180"/>
                    <a:gd name="T68" fmla="*/ 0 w 63"/>
                    <a:gd name="T69" fmla="*/ 176 h 180"/>
                    <a:gd name="T70" fmla="*/ 0 w 63"/>
                    <a:gd name="T71" fmla="*/ 176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63" h="180">
                      <a:moveTo>
                        <a:pt x="0" y="176"/>
                      </a:moveTo>
                      <a:lnTo>
                        <a:pt x="11" y="1"/>
                      </a:lnTo>
                      <a:lnTo>
                        <a:pt x="63" y="0"/>
                      </a:lnTo>
                      <a:lnTo>
                        <a:pt x="63" y="175"/>
                      </a:lnTo>
                      <a:lnTo>
                        <a:pt x="61" y="175"/>
                      </a:lnTo>
                      <a:lnTo>
                        <a:pt x="56" y="176"/>
                      </a:lnTo>
                      <a:lnTo>
                        <a:pt x="51" y="176"/>
                      </a:lnTo>
                      <a:lnTo>
                        <a:pt x="50" y="176"/>
                      </a:lnTo>
                      <a:lnTo>
                        <a:pt x="49" y="172"/>
                      </a:lnTo>
                      <a:lnTo>
                        <a:pt x="49" y="168"/>
                      </a:lnTo>
                      <a:lnTo>
                        <a:pt x="49" y="158"/>
                      </a:lnTo>
                      <a:lnTo>
                        <a:pt x="49" y="148"/>
                      </a:lnTo>
                      <a:lnTo>
                        <a:pt x="49" y="141"/>
                      </a:lnTo>
                      <a:lnTo>
                        <a:pt x="49" y="135"/>
                      </a:lnTo>
                      <a:lnTo>
                        <a:pt x="49" y="128"/>
                      </a:lnTo>
                      <a:lnTo>
                        <a:pt x="49" y="121"/>
                      </a:lnTo>
                      <a:lnTo>
                        <a:pt x="49" y="113"/>
                      </a:lnTo>
                      <a:lnTo>
                        <a:pt x="49" y="106"/>
                      </a:lnTo>
                      <a:lnTo>
                        <a:pt x="49" y="98"/>
                      </a:lnTo>
                      <a:lnTo>
                        <a:pt x="49" y="91"/>
                      </a:lnTo>
                      <a:lnTo>
                        <a:pt x="49" y="83"/>
                      </a:lnTo>
                      <a:lnTo>
                        <a:pt x="49" y="75"/>
                      </a:lnTo>
                      <a:lnTo>
                        <a:pt x="49" y="68"/>
                      </a:lnTo>
                      <a:lnTo>
                        <a:pt x="49" y="61"/>
                      </a:lnTo>
                      <a:lnTo>
                        <a:pt x="49" y="54"/>
                      </a:lnTo>
                      <a:lnTo>
                        <a:pt x="49" y="46"/>
                      </a:lnTo>
                      <a:lnTo>
                        <a:pt x="49" y="40"/>
                      </a:lnTo>
                      <a:lnTo>
                        <a:pt x="49" y="35"/>
                      </a:lnTo>
                      <a:lnTo>
                        <a:pt x="49" y="24"/>
                      </a:lnTo>
                      <a:lnTo>
                        <a:pt x="49" y="17"/>
                      </a:lnTo>
                      <a:lnTo>
                        <a:pt x="49" y="12"/>
                      </a:lnTo>
                      <a:lnTo>
                        <a:pt x="49" y="11"/>
                      </a:lnTo>
                      <a:lnTo>
                        <a:pt x="19" y="10"/>
                      </a:lnTo>
                      <a:lnTo>
                        <a:pt x="16" y="180"/>
                      </a:lnTo>
                      <a:lnTo>
                        <a:pt x="0" y="176"/>
                      </a:lnTo>
                      <a:lnTo>
                        <a:pt x="0" y="17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9" name="Freeform 576"/>
                <p:cNvSpPr>
                  <a:spLocks/>
                </p:cNvSpPr>
                <p:nvPr/>
              </p:nvSpPr>
              <p:spPr bwMode="auto">
                <a:xfrm>
                  <a:off x="4483" y="3257"/>
                  <a:ext cx="40" cy="19"/>
                </a:xfrm>
                <a:custGeom>
                  <a:avLst/>
                  <a:gdLst>
                    <a:gd name="T0" fmla="*/ 17 w 80"/>
                    <a:gd name="T1" fmla="*/ 35 h 39"/>
                    <a:gd name="T2" fmla="*/ 0 w 80"/>
                    <a:gd name="T3" fmla="*/ 36 h 39"/>
                    <a:gd name="T4" fmla="*/ 0 w 80"/>
                    <a:gd name="T5" fmla="*/ 5 h 39"/>
                    <a:gd name="T6" fmla="*/ 80 w 80"/>
                    <a:gd name="T7" fmla="*/ 0 h 39"/>
                    <a:gd name="T8" fmla="*/ 78 w 80"/>
                    <a:gd name="T9" fmla="*/ 39 h 39"/>
                    <a:gd name="T10" fmla="*/ 60 w 80"/>
                    <a:gd name="T11" fmla="*/ 38 h 39"/>
                    <a:gd name="T12" fmla="*/ 56 w 80"/>
                    <a:gd name="T13" fmla="*/ 28 h 39"/>
                    <a:gd name="T14" fmla="*/ 74 w 80"/>
                    <a:gd name="T15" fmla="*/ 28 h 39"/>
                    <a:gd name="T16" fmla="*/ 73 w 80"/>
                    <a:gd name="T17" fmla="*/ 9 h 39"/>
                    <a:gd name="T18" fmla="*/ 9 w 80"/>
                    <a:gd name="T19" fmla="*/ 16 h 39"/>
                    <a:gd name="T20" fmla="*/ 17 w 80"/>
                    <a:gd name="T21" fmla="*/ 35 h 39"/>
                    <a:gd name="T22" fmla="*/ 17 w 80"/>
                    <a:gd name="T23" fmla="*/ 35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80" h="39">
                      <a:moveTo>
                        <a:pt x="17" y="35"/>
                      </a:moveTo>
                      <a:lnTo>
                        <a:pt x="0" y="36"/>
                      </a:lnTo>
                      <a:lnTo>
                        <a:pt x="0" y="5"/>
                      </a:lnTo>
                      <a:lnTo>
                        <a:pt x="80" y="0"/>
                      </a:lnTo>
                      <a:lnTo>
                        <a:pt x="78" y="39"/>
                      </a:lnTo>
                      <a:lnTo>
                        <a:pt x="60" y="38"/>
                      </a:lnTo>
                      <a:lnTo>
                        <a:pt x="56" y="28"/>
                      </a:lnTo>
                      <a:lnTo>
                        <a:pt x="74" y="28"/>
                      </a:lnTo>
                      <a:lnTo>
                        <a:pt x="73" y="9"/>
                      </a:lnTo>
                      <a:lnTo>
                        <a:pt x="9" y="16"/>
                      </a:lnTo>
                      <a:lnTo>
                        <a:pt x="17" y="35"/>
                      </a:lnTo>
                      <a:lnTo>
                        <a:pt x="17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40" name="Freeform 577"/>
                <p:cNvSpPr>
                  <a:spLocks/>
                </p:cNvSpPr>
                <p:nvPr/>
              </p:nvSpPr>
              <p:spPr bwMode="auto">
                <a:xfrm>
                  <a:off x="4536" y="3310"/>
                  <a:ext cx="22" cy="44"/>
                </a:xfrm>
                <a:custGeom>
                  <a:avLst/>
                  <a:gdLst>
                    <a:gd name="T0" fmla="*/ 7 w 43"/>
                    <a:gd name="T1" fmla="*/ 0 h 88"/>
                    <a:gd name="T2" fmla="*/ 6 w 43"/>
                    <a:gd name="T3" fmla="*/ 2 h 88"/>
                    <a:gd name="T4" fmla="*/ 4 w 43"/>
                    <a:gd name="T5" fmla="*/ 13 h 88"/>
                    <a:gd name="T6" fmla="*/ 3 w 43"/>
                    <a:gd name="T7" fmla="*/ 19 h 88"/>
                    <a:gd name="T8" fmla="*/ 3 w 43"/>
                    <a:gd name="T9" fmla="*/ 26 h 88"/>
                    <a:gd name="T10" fmla="*/ 2 w 43"/>
                    <a:gd name="T11" fmla="*/ 35 h 88"/>
                    <a:gd name="T12" fmla="*/ 2 w 43"/>
                    <a:gd name="T13" fmla="*/ 43 h 88"/>
                    <a:gd name="T14" fmla="*/ 1 w 43"/>
                    <a:gd name="T15" fmla="*/ 51 h 88"/>
                    <a:gd name="T16" fmla="*/ 1 w 43"/>
                    <a:gd name="T17" fmla="*/ 59 h 88"/>
                    <a:gd name="T18" fmla="*/ 0 w 43"/>
                    <a:gd name="T19" fmla="*/ 66 h 88"/>
                    <a:gd name="T20" fmla="*/ 0 w 43"/>
                    <a:gd name="T21" fmla="*/ 74 h 88"/>
                    <a:gd name="T22" fmla="*/ 0 w 43"/>
                    <a:gd name="T23" fmla="*/ 83 h 88"/>
                    <a:gd name="T24" fmla="*/ 2 w 43"/>
                    <a:gd name="T25" fmla="*/ 88 h 88"/>
                    <a:gd name="T26" fmla="*/ 3 w 43"/>
                    <a:gd name="T27" fmla="*/ 87 h 88"/>
                    <a:gd name="T28" fmla="*/ 9 w 43"/>
                    <a:gd name="T29" fmla="*/ 87 h 88"/>
                    <a:gd name="T30" fmla="*/ 15 w 43"/>
                    <a:gd name="T31" fmla="*/ 86 h 88"/>
                    <a:gd name="T32" fmla="*/ 24 w 43"/>
                    <a:gd name="T33" fmla="*/ 86 h 88"/>
                    <a:gd name="T34" fmla="*/ 30 w 43"/>
                    <a:gd name="T35" fmla="*/ 85 h 88"/>
                    <a:gd name="T36" fmla="*/ 37 w 43"/>
                    <a:gd name="T37" fmla="*/ 83 h 88"/>
                    <a:gd name="T38" fmla="*/ 41 w 43"/>
                    <a:gd name="T39" fmla="*/ 83 h 88"/>
                    <a:gd name="T40" fmla="*/ 43 w 43"/>
                    <a:gd name="T41" fmla="*/ 83 h 88"/>
                    <a:gd name="T42" fmla="*/ 37 w 43"/>
                    <a:gd name="T43" fmla="*/ 6 h 88"/>
                    <a:gd name="T44" fmla="*/ 28 w 43"/>
                    <a:gd name="T45" fmla="*/ 7 h 88"/>
                    <a:gd name="T46" fmla="*/ 34 w 43"/>
                    <a:gd name="T47" fmla="*/ 77 h 88"/>
                    <a:gd name="T48" fmla="*/ 9 w 43"/>
                    <a:gd name="T49" fmla="*/ 75 h 88"/>
                    <a:gd name="T50" fmla="*/ 13 w 43"/>
                    <a:gd name="T51" fmla="*/ 2 h 88"/>
                    <a:gd name="T52" fmla="*/ 7 w 43"/>
                    <a:gd name="T53" fmla="*/ 0 h 88"/>
                    <a:gd name="T54" fmla="*/ 7 w 43"/>
                    <a:gd name="T55" fmla="*/ 0 h 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" h="88">
                      <a:moveTo>
                        <a:pt x="7" y="0"/>
                      </a:moveTo>
                      <a:lnTo>
                        <a:pt x="6" y="2"/>
                      </a:lnTo>
                      <a:lnTo>
                        <a:pt x="4" y="13"/>
                      </a:lnTo>
                      <a:lnTo>
                        <a:pt x="3" y="19"/>
                      </a:lnTo>
                      <a:lnTo>
                        <a:pt x="3" y="26"/>
                      </a:lnTo>
                      <a:lnTo>
                        <a:pt x="2" y="35"/>
                      </a:lnTo>
                      <a:lnTo>
                        <a:pt x="2" y="43"/>
                      </a:lnTo>
                      <a:lnTo>
                        <a:pt x="1" y="51"/>
                      </a:lnTo>
                      <a:lnTo>
                        <a:pt x="1" y="59"/>
                      </a:lnTo>
                      <a:lnTo>
                        <a:pt x="0" y="66"/>
                      </a:lnTo>
                      <a:lnTo>
                        <a:pt x="0" y="74"/>
                      </a:lnTo>
                      <a:lnTo>
                        <a:pt x="0" y="83"/>
                      </a:lnTo>
                      <a:lnTo>
                        <a:pt x="2" y="88"/>
                      </a:lnTo>
                      <a:lnTo>
                        <a:pt x="3" y="87"/>
                      </a:lnTo>
                      <a:lnTo>
                        <a:pt x="9" y="87"/>
                      </a:lnTo>
                      <a:lnTo>
                        <a:pt x="15" y="86"/>
                      </a:lnTo>
                      <a:lnTo>
                        <a:pt x="24" y="86"/>
                      </a:lnTo>
                      <a:lnTo>
                        <a:pt x="30" y="85"/>
                      </a:lnTo>
                      <a:lnTo>
                        <a:pt x="37" y="83"/>
                      </a:lnTo>
                      <a:lnTo>
                        <a:pt x="41" y="83"/>
                      </a:lnTo>
                      <a:lnTo>
                        <a:pt x="43" y="83"/>
                      </a:lnTo>
                      <a:lnTo>
                        <a:pt x="37" y="6"/>
                      </a:lnTo>
                      <a:lnTo>
                        <a:pt x="28" y="7"/>
                      </a:lnTo>
                      <a:lnTo>
                        <a:pt x="34" y="77"/>
                      </a:lnTo>
                      <a:lnTo>
                        <a:pt x="9" y="75"/>
                      </a:lnTo>
                      <a:lnTo>
                        <a:pt x="13" y="2"/>
                      </a:lnTo>
                      <a:lnTo>
                        <a:pt x="7" y="0"/>
                      </a:lnTo>
                      <a:lnTo>
                        <a:pt x="7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41" name="Freeform 578"/>
                <p:cNvSpPr>
                  <a:spLocks/>
                </p:cNvSpPr>
                <p:nvPr/>
              </p:nvSpPr>
              <p:spPr bwMode="auto">
                <a:xfrm>
                  <a:off x="4531" y="3303"/>
                  <a:ext cx="25" cy="12"/>
                </a:xfrm>
                <a:custGeom>
                  <a:avLst/>
                  <a:gdLst>
                    <a:gd name="T0" fmla="*/ 0 w 51"/>
                    <a:gd name="T1" fmla="*/ 17 h 23"/>
                    <a:gd name="T2" fmla="*/ 51 w 51"/>
                    <a:gd name="T3" fmla="*/ 23 h 23"/>
                    <a:gd name="T4" fmla="*/ 51 w 51"/>
                    <a:gd name="T5" fmla="*/ 0 h 23"/>
                    <a:gd name="T6" fmla="*/ 0 w 51"/>
                    <a:gd name="T7" fmla="*/ 4 h 23"/>
                    <a:gd name="T8" fmla="*/ 0 w 51"/>
                    <a:gd name="T9" fmla="*/ 17 h 23"/>
                    <a:gd name="T10" fmla="*/ 0 w 51"/>
                    <a:gd name="T11" fmla="*/ 17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1" h="23">
                      <a:moveTo>
                        <a:pt x="0" y="17"/>
                      </a:moveTo>
                      <a:lnTo>
                        <a:pt x="51" y="23"/>
                      </a:lnTo>
                      <a:lnTo>
                        <a:pt x="51" y="0"/>
                      </a:lnTo>
                      <a:lnTo>
                        <a:pt x="0" y="4"/>
                      </a:lnTo>
                      <a:lnTo>
                        <a:pt x="0" y="17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42" name="Freeform 579"/>
                <p:cNvSpPr>
                  <a:spLocks/>
                </p:cNvSpPr>
                <p:nvPr/>
              </p:nvSpPr>
              <p:spPr bwMode="auto">
                <a:xfrm>
                  <a:off x="4647" y="3321"/>
                  <a:ext cx="108" cy="54"/>
                </a:xfrm>
                <a:custGeom>
                  <a:avLst/>
                  <a:gdLst>
                    <a:gd name="T0" fmla="*/ 0 w 216"/>
                    <a:gd name="T1" fmla="*/ 105 h 109"/>
                    <a:gd name="T2" fmla="*/ 111 w 216"/>
                    <a:gd name="T3" fmla="*/ 0 h 109"/>
                    <a:gd name="T4" fmla="*/ 216 w 216"/>
                    <a:gd name="T5" fmla="*/ 109 h 109"/>
                    <a:gd name="T6" fmla="*/ 197 w 216"/>
                    <a:gd name="T7" fmla="*/ 107 h 109"/>
                    <a:gd name="T8" fmla="*/ 119 w 216"/>
                    <a:gd name="T9" fmla="*/ 28 h 109"/>
                    <a:gd name="T10" fmla="*/ 30 w 216"/>
                    <a:gd name="T11" fmla="*/ 105 h 109"/>
                    <a:gd name="T12" fmla="*/ 0 w 216"/>
                    <a:gd name="T13" fmla="*/ 105 h 109"/>
                    <a:gd name="T14" fmla="*/ 0 w 216"/>
                    <a:gd name="T15" fmla="*/ 105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16" h="109">
                      <a:moveTo>
                        <a:pt x="0" y="105"/>
                      </a:moveTo>
                      <a:lnTo>
                        <a:pt x="111" y="0"/>
                      </a:lnTo>
                      <a:lnTo>
                        <a:pt x="216" y="109"/>
                      </a:lnTo>
                      <a:lnTo>
                        <a:pt x="197" y="107"/>
                      </a:lnTo>
                      <a:lnTo>
                        <a:pt x="119" y="28"/>
                      </a:lnTo>
                      <a:lnTo>
                        <a:pt x="30" y="105"/>
                      </a:lnTo>
                      <a:lnTo>
                        <a:pt x="0" y="105"/>
                      </a:lnTo>
                      <a:lnTo>
                        <a:pt x="0" y="10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43" name="Freeform 580"/>
                <p:cNvSpPr>
                  <a:spLocks/>
                </p:cNvSpPr>
                <p:nvPr/>
              </p:nvSpPr>
              <p:spPr bwMode="auto">
                <a:xfrm>
                  <a:off x="4801" y="3318"/>
                  <a:ext cx="109" cy="55"/>
                </a:xfrm>
                <a:custGeom>
                  <a:avLst/>
                  <a:gdLst>
                    <a:gd name="T0" fmla="*/ 12 w 217"/>
                    <a:gd name="T1" fmla="*/ 23 h 109"/>
                    <a:gd name="T2" fmla="*/ 14 w 217"/>
                    <a:gd name="T3" fmla="*/ 109 h 109"/>
                    <a:gd name="T4" fmla="*/ 31 w 217"/>
                    <a:gd name="T5" fmla="*/ 105 h 109"/>
                    <a:gd name="T6" fmla="*/ 25 w 217"/>
                    <a:gd name="T7" fmla="*/ 20 h 109"/>
                    <a:gd name="T8" fmla="*/ 186 w 217"/>
                    <a:gd name="T9" fmla="*/ 20 h 109"/>
                    <a:gd name="T10" fmla="*/ 188 w 217"/>
                    <a:gd name="T11" fmla="*/ 108 h 109"/>
                    <a:gd name="T12" fmla="*/ 217 w 217"/>
                    <a:gd name="T13" fmla="*/ 109 h 109"/>
                    <a:gd name="T14" fmla="*/ 198 w 217"/>
                    <a:gd name="T15" fmla="*/ 24 h 109"/>
                    <a:gd name="T16" fmla="*/ 216 w 217"/>
                    <a:gd name="T17" fmla="*/ 20 h 109"/>
                    <a:gd name="T18" fmla="*/ 215 w 217"/>
                    <a:gd name="T19" fmla="*/ 0 h 109"/>
                    <a:gd name="T20" fmla="*/ 0 w 217"/>
                    <a:gd name="T21" fmla="*/ 4 h 109"/>
                    <a:gd name="T22" fmla="*/ 0 w 217"/>
                    <a:gd name="T23" fmla="*/ 20 h 109"/>
                    <a:gd name="T24" fmla="*/ 12 w 217"/>
                    <a:gd name="T25" fmla="*/ 23 h 109"/>
                    <a:gd name="T26" fmla="*/ 12 w 217"/>
                    <a:gd name="T27" fmla="*/ 23 h 10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17" h="109">
                      <a:moveTo>
                        <a:pt x="12" y="23"/>
                      </a:moveTo>
                      <a:lnTo>
                        <a:pt x="14" y="109"/>
                      </a:lnTo>
                      <a:lnTo>
                        <a:pt x="31" y="105"/>
                      </a:lnTo>
                      <a:lnTo>
                        <a:pt x="25" y="20"/>
                      </a:lnTo>
                      <a:lnTo>
                        <a:pt x="186" y="20"/>
                      </a:lnTo>
                      <a:lnTo>
                        <a:pt x="188" y="108"/>
                      </a:lnTo>
                      <a:lnTo>
                        <a:pt x="217" y="109"/>
                      </a:lnTo>
                      <a:lnTo>
                        <a:pt x="198" y="24"/>
                      </a:lnTo>
                      <a:lnTo>
                        <a:pt x="216" y="20"/>
                      </a:lnTo>
                      <a:lnTo>
                        <a:pt x="215" y="0"/>
                      </a:lnTo>
                      <a:lnTo>
                        <a:pt x="0" y="4"/>
                      </a:lnTo>
                      <a:lnTo>
                        <a:pt x="0" y="20"/>
                      </a:lnTo>
                      <a:lnTo>
                        <a:pt x="12" y="23"/>
                      </a:lnTo>
                      <a:lnTo>
                        <a:pt x="12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44" name="Freeform 581"/>
                <p:cNvSpPr>
                  <a:spLocks/>
                </p:cNvSpPr>
                <p:nvPr/>
              </p:nvSpPr>
              <p:spPr bwMode="auto">
                <a:xfrm>
                  <a:off x="5141" y="3321"/>
                  <a:ext cx="102" cy="53"/>
                </a:xfrm>
                <a:custGeom>
                  <a:avLst/>
                  <a:gdLst>
                    <a:gd name="T0" fmla="*/ 3 w 202"/>
                    <a:gd name="T1" fmla="*/ 102 h 107"/>
                    <a:gd name="T2" fmla="*/ 8 w 202"/>
                    <a:gd name="T3" fmla="*/ 32 h 107"/>
                    <a:gd name="T4" fmla="*/ 0 w 202"/>
                    <a:gd name="T5" fmla="*/ 26 h 107"/>
                    <a:gd name="T6" fmla="*/ 8 w 202"/>
                    <a:gd name="T7" fmla="*/ 0 h 107"/>
                    <a:gd name="T8" fmla="*/ 199 w 202"/>
                    <a:gd name="T9" fmla="*/ 0 h 107"/>
                    <a:gd name="T10" fmla="*/ 202 w 202"/>
                    <a:gd name="T11" fmla="*/ 30 h 107"/>
                    <a:gd name="T12" fmla="*/ 189 w 202"/>
                    <a:gd name="T13" fmla="*/ 28 h 107"/>
                    <a:gd name="T14" fmla="*/ 197 w 202"/>
                    <a:gd name="T15" fmla="*/ 99 h 107"/>
                    <a:gd name="T16" fmla="*/ 183 w 202"/>
                    <a:gd name="T17" fmla="*/ 100 h 107"/>
                    <a:gd name="T18" fmla="*/ 173 w 202"/>
                    <a:gd name="T19" fmla="*/ 16 h 107"/>
                    <a:gd name="T20" fmla="*/ 27 w 202"/>
                    <a:gd name="T21" fmla="*/ 17 h 107"/>
                    <a:gd name="T22" fmla="*/ 27 w 202"/>
                    <a:gd name="T23" fmla="*/ 107 h 107"/>
                    <a:gd name="T24" fmla="*/ 3 w 202"/>
                    <a:gd name="T25" fmla="*/ 102 h 107"/>
                    <a:gd name="T26" fmla="*/ 3 w 202"/>
                    <a:gd name="T27" fmla="*/ 102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2" h="107">
                      <a:moveTo>
                        <a:pt x="3" y="102"/>
                      </a:moveTo>
                      <a:lnTo>
                        <a:pt x="8" y="32"/>
                      </a:lnTo>
                      <a:lnTo>
                        <a:pt x="0" y="26"/>
                      </a:lnTo>
                      <a:lnTo>
                        <a:pt x="8" y="0"/>
                      </a:lnTo>
                      <a:lnTo>
                        <a:pt x="199" y="0"/>
                      </a:lnTo>
                      <a:lnTo>
                        <a:pt x="202" y="30"/>
                      </a:lnTo>
                      <a:lnTo>
                        <a:pt x="189" y="28"/>
                      </a:lnTo>
                      <a:lnTo>
                        <a:pt x="197" y="99"/>
                      </a:lnTo>
                      <a:lnTo>
                        <a:pt x="183" y="100"/>
                      </a:lnTo>
                      <a:lnTo>
                        <a:pt x="173" y="16"/>
                      </a:lnTo>
                      <a:lnTo>
                        <a:pt x="27" y="17"/>
                      </a:lnTo>
                      <a:lnTo>
                        <a:pt x="27" y="107"/>
                      </a:lnTo>
                      <a:lnTo>
                        <a:pt x="3" y="102"/>
                      </a:lnTo>
                      <a:lnTo>
                        <a:pt x="3" y="10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45" name="Freeform 582"/>
                <p:cNvSpPr>
                  <a:spLocks/>
                </p:cNvSpPr>
                <p:nvPr/>
              </p:nvSpPr>
              <p:spPr bwMode="auto">
                <a:xfrm>
                  <a:off x="4899" y="3333"/>
                  <a:ext cx="52" cy="10"/>
                </a:xfrm>
                <a:custGeom>
                  <a:avLst/>
                  <a:gdLst>
                    <a:gd name="T0" fmla="*/ 2 w 104"/>
                    <a:gd name="T1" fmla="*/ 2 h 19"/>
                    <a:gd name="T2" fmla="*/ 102 w 104"/>
                    <a:gd name="T3" fmla="*/ 0 h 19"/>
                    <a:gd name="T4" fmla="*/ 104 w 104"/>
                    <a:gd name="T5" fmla="*/ 19 h 19"/>
                    <a:gd name="T6" fmla="*/ 0 w 104"/>
                    <a:gd name="T7" fmla="*/ 15 h 19"/>
                    <a:gd name="T8" fmla="*/ 2 w 104"/>
                    <a:gd name="T9" fmla="*/ 2 h 19"/>
                    <a:gd name="T10" fmla="*/ 2 w 104"/>
                    <a:gd name="T11" fmla="*/ 2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4" h="19">
                      <a:moveTo>
                        <a:pt x="2" y="2"/>
                      </a:moveTo>
                      <a:lnTo>
                        <a:pt x="102" y="0"/>
                      </a:lnTo>
                      <a:lnTo>
                        <a:pt x="104" y="19"/>
                      </a:lnTo>
                      <a:lnTo>
                        <a:pt x="0" y="15"/>
                      </a:lnTo>
                      <a:lnTo>
                        <a:pt x="2" y="2"/>
                      </a:lnTo>
                      <a:lnTo>
                        <a:pt x="2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46" name="Freeform 583"/>
                <p:cNvSpPr>
                  <a:spLocks/>
                </p:cNvSpPr>
                <p:nvPr/>
              </p:nvSpPr>
              <p:spPr bwMode="auto">
                <a:xfrm>
                  <a:off x="5094" y="3332"/>
                  <a:ext cx="56" cy="12"/>
                </a:xfrm>
                <a:custGeom>
                  <a:avLst/>
                  <a:gdLst>
                    <a:gd name="T0" fmla="*/ 0 w 112"/>
                    <a:gd name="T1" fmla="*/ 1 h 23"/>
                    <a:gd name="T2" fmla="*/ 101 w 112"/>
                    <a:gd name="T3" fmla="*/ 0 h 23"/>
                    <a:gd name="T4" fmla="*/ 112 w 112"/>
                    <a:gd name="T5" fmla="*/ 23 h 23"/>
                    <a:gd name="T6" fmla="*/ 5 w 112"/>
                    <a:gd name="T7" fmla="*/ 17 h 23"/>
                    <a:gd name="T8" fmla="*/ 0 w 112"/>
                    <a:gd name="T9" fmla="*/ 1 h 23"/>
                    <a:gd name="T10" fmla="*/ 0 w 112"/>
                    <a:gd name="T11" fmla="*/ 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2" h="23">
                      <a:moveTo>
                        <a:pt x="0" y="1"/>
                      </a:moveTo>
                      <a:lnTo>
                        <a:pt x="101" y="0"/>
                      </a:lnTo>
                      <a:lnTo>
                        <a:pt x="112" y="23"/>
                      </a:lnTo>
                      <a:lnTo>
                        <a:pt x="5" y="17"/>
                      </a:lnTo>
                      <a:lnTo>
                        <a:pt x="0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47" name="Freeform 584"/>
                <p:cNvSpPr>
                  <a:spLocks/>
                </p:cNvSpPr>
                <p:nvPr/>
              </p:nvSpPr>
              <p:spPr bwMode="auto">
                <a:xfrm>
                  <a:off x="4948" y="3272"/>
                  <a:ext cx="17" cy="21"/>
                </a:xfrm>
                <a:custGeom>
                  <a:avLst/>
                  <a:gdLst>
                    <a:gd name="T0" fmla="*/ 1 w 34"/>
                    <a:gd name="T1" fmla="*/ 43 h 44"/>
                    <a:gd name="T2" fmla="*/ 0 w 34"/>
                    <a:gd name="T3" fmla="*/ 40 h 44"/>
                    <a:gd name="T4" fmla="*/ 0 w 34"/>
                    <a:gd name="T5" fmla="*/ 35 h 44"/>
                    <a:gd name="T6" fmla="*/ 0 w 34"/>
                    <a:gd name="T7" fmla="*/ 28 h 44"/>
                    <a:gd name="T8" fmla="*/ 1 w 34"/>
                    <a:gd name="T9" fmla="*/ 21 h 44"/>
                    <a:gd name="T10" fmla="*/ 1 w 34"/>
                    <a:gd name="T11" fmla="*/ 12 h 44"/>
                    <a:gd name="T12" fmla="*/ 5 w 34"/>
                    <a:gd name="T13" fmla="*/ 5 h 44"/>
                    <a:gd name="T14" fmla="*/ 9 w 34"/>
                    <a:gd name="T15" fmla="*/ 0 h 44"/>
                    <a:gd name="T16" fmla="*/ 17 w 34"/>
                    <a:gd name="T17" fmla="*/ 0 h 44"/>
                    <a:gd name="T18" fmla="*/ 23 w 34"/>
                    <a:gd name="T19" fmla="*/ 1 h 44"/>
                    <a:gd name="T20" fmla="*/ 28 w 34"/>
                    <a:gd name="T21" fmla="*/ 7 h 44"/>
                    <a:gd name="T22" fmla="*/ 30 w 34"/>
                    <a:gd name="T23" fmla="*/ 14 h 44"/>
                    <a:gd name="T24" fmla="*/ 32 w 34"/>
                    <a:gd name="T25" fmla="*/ 22 h 44"/>
                    <a:gd name="T26" fmla="*/ 32 w 34"/>
                    <a:gd name="T27" fmla="*/ 29 h 44"/>
                    <a:gd name="T28" fmla="*/ 32 w 34"/>
                    <a:gd name="T29" fmla="*/ 37 h 44"/>
                    <a:gd name="T30" fmla="*/ 32 w 34"/>
                    <a:gd name="T31" fmla="*/ 41 h 44"/>
                    <a:gd name="T32" fmla="*/ 34 w 34"/>
                    <a:gd name="T33" fmla="*/ 44 h 44"/>
                    <a:gd name="T34" fmla="*/ 23 w 34"/>
                    <a:gd name="T35" fmla="*/ 39 h 44"/>
                    <a:gd name="T36" fmla="*/ 22 w 34"/>
                    <a:gd name="T37" fmla="*/ 34 h 44"/>
                    <a:gd name="T38" fmla="*/ 22 w 34"/>
                    <a:gd name="T39" fmla="*/ 27 h 44"/>
                    <a:gd name="T40" fmla="*/ 19 w 34"/>
                    <a:gd name="T41" fmla="*/ 18 h 44"/>
                    <a:gd name="T42" fmla="*/ 15 w 34"/>
                    <a:gd name="T43" fmla="*/ 15 h 44"/>
                    <a:gd name="T44" fmla="*/ 9 w 34"/>
                    <a:gd name="T45" fmla="*/ 18 h 44"/>
                    <a:gd name="T46" fmla="*/ 6 w 34"/>
                    <a:gd name="T47" fmla="*/ 29 h 44"/>
                    <a:gd name="T48" fmla="*/ 5 w 34"/>
                    <a:gd name="T49" fmla="*/ 39 h 44"/>
                    <a:gd name="T50" fmla="*/ 5 w 34"/>
                    <a:gd name="T51" fmla="*/ 44 h 44"/>
                    <a:gd name="T52" fmla="*/ 1 w 34"/>
                    <a:gd name="T53" fmla="*/ 43 h 44"/>
                    <a:gd name="T54" fmla="*/ 1 w 34"/>
                    <a:gd name="T55" fmla="*/ 43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4" h="44">
                      <a:moveTo>
                        <a:pt x="1" y="43"/>
                      </a:moveTo>
                      <a:lnTo>
                        <a:pt x="0" y="40"/>
                      </a:lnTo>
                      <a:lnTo>
                        <a:pt x="0" y="35"/>
                      </a:lnTo>
                      <a:lnTo>
                        <a:pt x="0" y="28"/>
                      </a:lnTo>
                      <a:lnTo>
                        <a:pt x="1" y="21"/>
                      </a:lnTo>
                      <a:lnTo>
                        <a:pt x="1" y="12"/>
                      </a:lnTo>
                      <a:lnTo>
                        <a:pt x="5" y="5"/>
                      </a:lnTo>
                      <a:lnTo>
                        <a:pt x="9" y="0"/>
                      </a:lnTo>
                      <a:lnTo>
                        <a:pt x="17" y="0"/>
                      </a:lnTo>
                      <a:lnTo>
                        <a:pt x="23" y="1"/>
                      </a:lnTo>
                      <a:lnTo>
                        <a:pt x="28" y="7"/>
                      </a:lnTo>
                      <a:lnTo>
                        <a:pt x="30" y="14"/>
                      </a:lnTo>
                      <a:lnTo>
                        <a:pt x="32" y="22"/>
                      </a:lnTo>
                      <a:lnTo>
                        <a:pt x="32" y="29"/>
                      </a:lnTo>
                      <a:lnTo>
                        <a:pt x="32" y="37"/>
                      </a:lnTo>
                      <a:lnTo>
                        <a:pt x="32" y="41"/>
                      </a:lnTo>
                      <a:lnTo>
                        <a:pt x="34" y="44"/>
                      </a:lnTo>
                      <a:lnTo>
                        <a:pt x="23" y="39"/>
                      </a:lnTo>
                      <a:lnTo>
                        <a:pt x="22" y="34"/>
                      </a:lnTo>
                      <a:lnTo>
                        <a:pt x="22" y="27"/>
                      </a:lnTo>
                      <a:lnTo>
                        <a:pt x="19" y="18"/>
                      </a:lnTo>
                      <a:lnTo>
                        <a:pt x="15" y="15"/>
                      </a:lnTo>
                      <a:lnTo>
                        <a:pt x="9" y="18"/>
                      </a:lnTo>
                      <a:lnTo>
                        <a:pt x="6" y="29"/>
                      </a:lnTo>
                      <a:lnTo>
                        <a:pt x="5" y="39"/>
                      </a:lnTo>
                      <a:lnTo>
                        <a:pt x="5" y="44"/>
                      </a:lnTo>
                      <a:lnTo>
                        <a:pt x="1" y="43"/>
                      </a:lnTo>
                      <a:lnTo>
                        <a:pt x="1" y="4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48" name="Freeform 585"/>
                <p:cNvSpPr>
                  <a:spLocks/>
                </p:cNvSpPr>
                <p:nvPr/>
              </p:nvSpPr>
              <p:spPr bwMode="auto">
                <a:xfrm>
                  <a:off x="5076" y="3272"/>
                  <a:ext cx="19" cy="23"/>
                </a:xfrm>
                <a:custGeom>
                  <a:avLst/>
                  <a:gdLst>
                    <a:gd name="T0" fmla="*/ 1 w 37"/>
                    <a:gd name="T1" fmla="*/ 44 h 45"/>
                    <a:gd name="T2" fmla="*/ 0 w 37"/>
                    <a:gd name="T3" fmla="*/ 42 h 45"/>
                    <a:gd name="T4" fmla="*/ 0 w 37"/>
                    <a:gd name="T5" fmla="*/ 36 h 45"/>
                    <a:gd name="T6" fmla="*/ 0 w 37"/>
                    <a:gd name="T7" fmla="*/ 28 h 45"/>
                    <a:gd name="T8" fmla="*/ 1 w 37"/>
                    <a:gd name="T9" fmla="*/ 20 h 45"/>
                    <a:gd name="T10" fmla="*/ 1 w 37"/>
                    <a:gd name="T11" fmla="*/ 11 h 45"/>
                    <a:gd name="T12" fmla="*/ 5 w 37"/>
                    <a:gd name="T13" fmla="*/ 4 h 45"/>
                    <a:gd name="T14" fmla="*/ 8 w 37"/>
                    <a:gd name="T15" fmla="*/ 0 h 45"/>
                    <a:gd name="T16" fmla="*/ 17 w 37"/>
                    <a:gd name="T17" fmla="*/ 0 h 45"/>
                    <a:gd name="T18" fmla="*/ 23 w 37"/>
                    <a:gd name="T19" fmla="*/ 3 h 45"/>
                    <a:gd name="T20" fmla="*/ 28 w 37"/>
                    <a:gd name="T21" fmla="*/ 9 h 45"/>
                    <a:gd name="T22" fmla="*/ 30 w 37"/>
                    <a:gd name="T23" fmla="*/ 16 h 45"/>
                    <a:gd name="T24" fmla="*/ 34 w 37"/>
                    <a:gd name="T25" fmla="*/ 25 h 45"/>
                    <a:gd name="T26" fmla="*/ 35 w 37"/>
                    <a:gd name="T27" fmla="*/ 31 h 45"/>
                    <a:gd name="T28" fmla="*/ 36 w 37"/>
                    <a:gd name="T29" fmla="*/ 38 h 45"/>
                    <a:gd name="T30" fmla="*/ 36 w 37"/>
                    <a:gd name="T31" fmla="*/ 43 h 45"/>
                    <a:gd name="T32" fmla="*/ 37 w 37"/>
                    <a:gd name="T33" fmla="*/ 45 h 45"/>
                    <a:gd name="T34" fmla="*/ 25 w 37"/>
                    <a:gd name="T35" fmla="*/ 45 h 45"/>
                    <a:gd name="T36" fmla="*/ 25 w 37"/>
                    <a:gd name="T37" fmla="*/ 43 h 45"/>
                    <a:gd name="T38" fmla="*/ 25 w 37"/>
                    <a:gd name="T39" fmla="*/ 39 h 45"/>
                    <a:gd name="T40" fmla="*/ 25 w 37"/>
                    <a:gd name="T41" fmla="*/ 33 h 45"/>
                    <a:gd name="T42" fmla="*/ 26 w 37"/>
                    <a:gd name="T43" fmla="*/ 27 h 45"/>
                    <a:gd name="T44" fmla="*/ 24 w 37"/>
                    <a:gd name="T45" fmla="*/ 16 h 45"/>
                    <a:gd name="T46" fmla="*/ 19 w 37"/>
                    <a:gd name="T47" fmla="*/ 14 h 45"/>
                    <a:gd name="T48" fmla="*/ 11 w 37"/>
                    <a:gd name="T49" fmla="*/ 19 h 45"/>
                    <a:gd name="T50" fmla="*/ 8 w 37"/>
                    <a:gd name="T51" fmla="*/ 30 h 45"/>
                    <a:gd name="T52" fmla="*/ 7 w 37"/>
                    <a:gd name="T53" fmla="*/ 39 h 45"/>
                    <a:gd name="T54" fmla="*/ 8 w 37"/>
                    <a:gd name="T55" fmla="*/ 44 h 45"/>
                    <a:gd name="T56" fmla="*/ 1 w 37"/>
                    <a:gd name="T57" fmla="*/ 44 h 45"/>
                    <a:gd name="T58" fmla="*/ 1 w 37"/>
                    <a:gd name="T59" fmla="*/ 44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37" h="45">
                      <a:moveTo>
                        <a:pt x="1" y="44"/>
                      </a:moveTo>
                      <a:lnTo>
                        <a:pt x="0" y="42"/>
                      </a:lnTo>
                      <a:lnTo>
                        <a:pt x="0" y="36"/>
                      </a:lnTo>
                      <a:lnTo>
                        <a:pt x="0" y="28"/>
                      </a:lnTo>
                      <a:lnTo>
                        <a:pt x="1" y="20"/>
                      </a:lnTo>
                      <a:lnTo>
                        <a:pt x="1" y="11"/>
                      </a:lnTo>
                      <a:lnTo>
                        <a:pt x="5" y="4"/>
                      </a:lnTo>
                      <a:lnTo>
                        <a:pt x="8" y="0"/>
                      </a:lnTo>
                      <a:lnTo>
                        <a:pt x="17" y="0"/>
                      </a:lnTo>
                      <a:lnTo>
                        <a:pt x="23" y="3"/>
                      </a:lnTo>
                      <a:lnTo>
                        <a:pt x="28" y="9"/>
                      </a:lnTo>
                      <a:lnTo>
                        <a:pt x="30" y="16"/>
                      </a:lnTo>
                      <a:lnTo>
                        <a:pt x="34" y="25"/>
                      </a:lnTo>
                      <a:lnTo>
                        <a:pt x="35" y="31"/>
                      </a:lnTo>
                      <a:lnTo>
                        <a:pt x="36" y="38"/>
                      </a:lnTo>
                      <a:lnTo>
                        <a:pt x="36" y="43"/>
                      </a:lnTo>
                      <a:lnTo>
                        <a:pt x="37" y="45"/>
                      </a:lnTo>
                      <a:lnTo>
                        <a:pt x="25" y="45"/>
                      </a:lnTo>
                      <a:lnTo>
                        <a:pt x="25" y="43"/>
                      </a:lnTo>
                      <a:lnTo>
                        <a:pt x="25" y="39"/>
                      </a:lnTo>
                      <a:lnTo>
                        <a:pt x="25" y="33"/>
                      </a:lnTo>
                      <a:lnTo>
                        <a:pt x="26" y="27"/>
                      </a:lnTo>
                      <a:lnTo>
                        <a:pt x="24" y="16"/>
                      </a:lnTo>
                      <a:lnTo>
                        <a:pt x="19" y="14"/>
                      </a:lnTo>
                      <a:lnTo>
                        <a:pt x="11" y="19"/>
                      </a:lnTo>
                      <a:lnTo>
                        <a:pt x="8" y="30"/>
                      </a:lnTo>
                      <a:lnTo>
                        <a:pt x="7" y="39"/>
                      </a:lnTo>
                      <a:lnTo>
                        <a:pt x="8" y="44"/>
                      </a:lnTo>
                      <a:lnTo>
                        <a:pt x="1" y="44"/>
                      </a:lnTo>
                      <a:lnTo>
                        <a:pt x="1" y="4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49" name="Freeform 586"/>
                <p:cNvSpPr>
                  <a:spLocks/>
                </p:cNvSpPr>
                <p:nvPr/>
              </p:nvSpPr>
              <p:spPr bwMode="auto">
                <a:xfrm>
                  <a:off x="4983" y="3299"/>
                  <a:ext cx="82" cy="58"/>
                </a:xfrm>
                <a:custGeom>
                  <a:avLst/>
                  <a:gdLst>
                    <a:gd name="T0" fmla="*/ 149 w 165"/>
                    <a:gd name="T1" fmla="*/ 1 h 116"/>
                    <a:gd name="T2" fmla="*/ 148 w 165"/>
                    <a:gd name="T3" fmla="*/ 10 h 116"/>
                    <a:gd name="T4" fmla="*/ 144 w 165"/>
                    <a:gd name="T5" fmla="*/ 24 h 116"/>
                    <a:gd name="T6" fmla="*/ 139 w 165"/>
                    <a:gd name="T7" fmla="*/ 42 h 116"/>
                    <a:gd name="T8" fmla="*/ 132 w 165"/>
                    <a:gd name="T9" fmla="*/ 62 h 116"/>
                    <a:gd name="T10" fmla="*/ 121 w 165"/>
                    <a:gd name="T11" fmla="*/ 79 h 116"/>
                    <a:gd name="T12" fmla="*/ 108 w 165"/>
                    <a:gd name="T13" fmla="*/ 93 h 116"/>
                    <a:gd name="T14" fmla="*/ 87 w 165"/>
                    <a:gd name="T15" fmla="*/ 99 h 116"/>
                    <a:gd name="T16" fmla="*/ 67 w 165"/>
                    <a:gd name="T17" fmla="*/ 97 h 116"/>
                    <a:gd name="T18" fmla="*/ 46 w 165"/>
                    <a:gd name="T19" fmla="*/ 88 h 116"/>
                    <a:gd name="T20" fmla="*/ 31 w 165"/>
                    <a:gd name="T21" fmla="*/ 76 h 116"/>
                    <a:gd name="T22" fmla="*/ 19 w 165"/>
                    <a:gd name="T23" fmla="*/ 62 h 116"/>
                    <a:gd name="T24" fmla="*/ 11 w 165"/>
                    <a:gd name="T25" fmla="*/ 48 h 116"/>
                    <a:gd name="T26" fmla="*/ 5 w 165"/>
                    <a:gd name="T27" fmla="*/ 35 h 116"/>
                    <a:gd name="T28" fmla="*/ 1 w 165"/>
                    <a:gd name="T29" fmla="*/ 22 h 116"/>
                    <a:gd name="T30" fmla="*/ 0 w 165"/>
                    <a:gd name="T31" fmla="*/ 20 h 116"/>
                    <a:gd name="T32" fmla="*/ 0 w 165"/>
                    <a:gd name="T33" fmla="*/ 36 h 116"/>
                    <a:gd name="T34" fmla="*/ 1 w 165"/>
                    <a:gd name="T35" fmla="*/ 53 h 116"/>
                    <a:gd name="T36" fmla="*/ 5 w 165"/>
                    <a:gd name="T37" fmla="*/ 67 h 116"/>
                    <a:gd name="T38" fmla="*/ 12 w 165"/>
                    <a:gd name="T39" fmla="*/ 80 h 116"/>
                    <a:gd name="T40" fmla="*/ 23 w 165"/>
                    <a:gd name="T41" fmla="*/ 92 h 116"/>
                    <a:gd name="T42" fmla="*/ 39 w 165"/>
                    <a:gd name="T43" fmla="*/ 102 h 116"/>
                    <a:gd name="T44" fmla="*/ 52 w 165"/>
                    <a:gd name="T45" fmla="*/ 108 h 116"/>
                    <a:gd name="T46" fmla="*/ 68 w 165"/>
                    <a:gd name="T47" fmla="*/ 113 h 116"/>
                    <a:gd name="T48" fmla="*/ 84 w 165"/>
                    <a:gd name="T49" fmla="*/ 115 h 116"/>
                    <a:gd name="T50" fmla="*/ 96 w 165"/>
                    <a:gd name="T51" fmla="*/ 115 h 116"/>
                    <a:gd name="T52" fmla="*/ 109 w 165"/>
                    <a:gd name="T53" fmla="*/ 111 h 116"/>
                    <a:gd name="T54" fmla="*/ 127 w 165"/>
                    <a:gd name="T55" fmla="*/ 103 h 116"/>
                    <a:gd name="T56" fmla="*/ 143 w 165"/>
                    <a:gd name="T57" fmla="*/ 88 h 116"/>
                    <a:gd name="T58" fmla="*/ 150 w 165"/>
                    <a:gd name="T59" fmla="*/ 75 h 116"/>
                    <a:gd name="T60" fmla="*/ 155 w 165"/>
                    <a:gd name="T61" fmla="*/ 59 h 116"/>
                    <a:gd name="T62" fmla="*/ 159 w 165"/>
                    <a:gd name="T63" fmla="*/ 43 h 116"/>
                    <a:gd name="T64" fmla="*/ 161 w 165"/>
                    <a:gd name="T65" fmla="*/ 29 h 116"/>
                    <a:gd name="T66" fmla="*/ 162 w 165"/>
                    <a:gd name="T67" fmla="*/ 14 h 116"/>
                    <a:gd name="T68" fmla="*/ 164 w 165"/>
                    <a:gd name="T69" fmla="*/ 2 h 116"/>
                    <a:gd name="T70" fmla="*/ 150 w 165"/>
                    <a:gd name="T71" fmla="*/ 1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165" h="116">
                      <a:moveTo>
                        <a:pt x="150" y="1"/>
                      </a:moveTo>
                      <a:lnTo>
                        <a:pt x="149" y="1"/>
                      </a:lnTo>
                      <a:lnTo>
                        <a:pt x="149" y="5"/>
                      </a:lnTo>
                      <a:lnTo>
                        <a:pt x="148" y="10"/>
                      </a:lnTo>
                      <a:lnTo>
                        <a:pt x="147" y="17"/>
                      </a:lnTo>
                      <a:lnTo>
                        <a:pt x="144" y="24"/>
                      </a:lnTo>
                      <a:lnTo>
                        <a:pt x="143" y="33"/>
                      </a:lnTo>
                      <a:lnTo>
                        <a:pt x="139" y="42"/>
                      </a:lnTo>
                      <a:lnTo>
                        <a:pt x="137" y="53"/>
                      </a:lnTo>
                      <a:lnTo>
                        <a:pt x="132" y="62"/>
                      </a:lnTo>
                      <a:lnTo>
                        <a:pt x="127" y="71"/>
                      </a:lnTo>
                      <a:lnTo>
                        <a:pt x="121" y="79"/>
                      </a:lnTo>
                      <a:lnTo>
                        <a:pt x="115" y="87"/>
                      </a:lnTo>
                      <a:lnTo>
                        <a:pt x="108" y="93"/>
                      </a:lnTo>
                      <a:lnTo>
                        <a:pt x="98" y="97"/>
                      </a:lnTo>
                      <a:lnTo>
                        <a:pt x="87" y="99"/>
                      </a:lnTo>
                      <a:lnTo>
                        <a:pt x="79" y="101"/>
                      </a:lnTo>
                      <a:lnTo>
                        <a:pt x="67" y="97"/>
                      </a:lnTo>
                      <a:lnTo>
                        <a:pt x="57" y="93"/>
                      </a:lnTo>
                      <a:lnTo>
                        <a:pt x="46" y="88"/>
                      </a:lnTo>
                      <a:lnTo>
                        <a:pt x="40" y="84"/>
                      </a:lnTo>
                      <a:lnTo>
                        <a:pt x="31" y="76"/>
                      </a:lnTo>
                      <a:lnTo>
                        <a:pt x="25" y="69"/>
                      </a:lnTo>
                      <a:lnTo>
                        <a:pt x="19" y="62"/>
                      </a:lnTo>
                      <a:lnTo>
                        <a:pt x="16" y="56"/>
                      </a:lnTo>
                      <a:lnTo>
                        <a:pt x="11" y="48"/>
                      </a:lnTo>
                      <a:lnTo>
                        <a:pt x="7" y="41"/>
                      </a:lnTo>
                      <a:lnTo>
                        <a:pt x="5" y="35"/>
                      </a:lnTo>
                      <a:lnTo>
                        <a:pt x="4" y="30"/>
                      </a:lnTo>
                      <a:lnTo>
                        <a:pt x="1" y="22"/>
                      </a:lnTo>
                      <a:lnTo>
                        <a:pt x="1" y="19"/>
                      </a:lnTo>
                      <a:lnTo>
                        <a:pt x="0" y="20"/>
                      </a:lnTo>
                      <a:lnTo>
                        <a:pt x="0" y="26"/>
                      </a:lnTo>
                      <a:lnTo>
                        <a:pt x="0" y="36"/>
                      </a:lnTo>
                      <a:lnTo>
                        <a:pt x="1" y="48"/>
                      </a:lnTo>
                      <a:lnTo>
                        <a:pt x="1" y="53"/>
                      </a:lnTo>
                      <a:lnTo>
                        <a:pt x="4" y="60"/>
                      </a:lnTo>
                      <a:lnTo>
                        <a:pt x="5" y="67"/>
                      </a:lnTo>
                      <a:lnTo>
                        <a:pt x="8" y="74"/>
                      </a:lnTo>
                      <a:lnTo>
                        <a:pt x="12" y="80"/>
                      </a:lnTo>
                      <a:lnTo>
                        <a:pt x="17" y="86"/>
                      </a:lnTo>
                      <a:lnTo>
                        <a:pt x="23" y="92"/>
                      </a:lnTo>
                      <a:lnTo>
                        <a:pt x="31" y="98"/>
                      </a:lnTo>
                      <a:lnTo>
                        <a:pt x="39" y="102"/>
                      </a:lnTo>
                      <a:lnTo>
                        <a:pt x="45" y="105"/>
                      </a:lnTo>
                      <a:lnTo>
                        <a:pt x="52" y="108"/>
                      </a:lnTo>
                      <a:lnTo>
                        <a:pt x="62" y="111"/>
                      </a:lnTo>
                      <a:lnTo>
                        <a:pt x="68" y="113"/>
                      </a:lnTo>
                      <a:lnTo>
                        <a:pt x="75" y="114"/>
                      </a:lnTo>
                      <a:lnTo>
                        <a:pt x="84" y="115"/>
                      </a:lnTo>
                      <a:lnTo>
                        <a:pt x="91" y="116"/>
                      </a:lnTo>
                      <a:lnTo>
                        <a:pt x="96" y="115"/>
                      </a:lnTo>
                      <a:lnTo>
                        <a:pt x="103" y="114"/>
                      </a:lnTo>
                      <a:lnTo>
                        <a:pt x="109" y="111"/>
                      </a:lnTo>
                      <a:lnTo>
                        <a:pt x="116" y="110"/>
                      </a:lnTo>
                      <a:lnTo>
                        <a:pt x="127" y="103"/>
                      </a:lnTo>
                      <a:lnTo>
                        <a:pt x="139" y="96"/>
                      </a:lnTo>
                      <a:lnTo>
                        <a:pt x="143" y="88"/>
                      </a:lnTo>
                      <a:lnTo>
                        <a:pt x="147" y="82"/>
                      </a:lnTo>
                      <a:lnTo>
                        <a:pt x="150" y="75"/>
                      </a:lnTo>
                      <a:lnTo>
                        <a:pt x="154" y="68"/>
                      </a:lnTo>
                      <a:lnTo>
                        <a:pt x="155" y="59"/>
                      </a:lnTo>
                      <a:lnTo>
                        <a:pt x="158" y="51"/>
                      </a:lnTo>
                      <a:lnTo>
                        <a:pt x="159" y="43"/>
                      </a:lnTo>
                      <a:lnTo>
                        <a:pt x="161" y="36"/>
                      </a:lnTo>
                      <a:lnTo>
                        <a:pt x="161" y="29"/>
                      </a:lnTo>
                      <a:lnTo>
                        <a:pt x="162" y="22"/>
                      </a:lnTo>
                      <a:lnTo>
                        <a:pt x="162" y="14"/>
                      </a:lnTo>
                      <a:lnTo>
                        <a:pt x="164" y="11"/>
                      </a:lnTo>
                      <a:lnTo>
                        <a:pt x="164" y="2"/>
                      </a:lnTo>
                      <a:lnTo>
                        <a:pt x="165" y="0"/>
                      </a:lnTo>
                      <a:lnTo>
                        <a:pt x="150" y="1"/>
                      </a:lnTo>
                      <a:lnTo>
                        <a:pt x="150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50" name="Freeform 587"/>
                <p:cNvSpPr>
                  <a:spLocks/>
                </p:cNvSpPr>
                <p:nvPr/>
              </p:nvSpPr>
              <p:spPr bwMode="auto">
                <a:xfrm>
                  <a:off x="5050" y="3293"/>
                  <a:ext cx="27" cy="8"/>
                </a:xfrm>
                <a:custGeom>
                  <a:avLst/>
                  <a:gdLst>
                    <a:gd name="T0" fmla="*/ 50 w 55"/>
                    <a:gd name="T1" fmla="*/ 12 h 17"/>
                    <a:gd name="T2" fmla="*/ 5 w 55"/>
                    <a:gd name="T3" fmla="*/ 17 h 17"/>
                    <a:gd name="T4" fmla="*/ 0 w 55"/>
                    <a:gd name="T5" fmla="*/ 0 h 17"/>
                    <a:gd name="T6" fmla="*/ 55 w 55"/>
                    <a:gd name="T7" fmla="*/ 0 h 17"/>
                    <a:gd name="T8" fmla="*/ 50 w 55"/>
                    <a:gd name="T9" fmla="*/ 12 h 17"/>
                    <a:gd name="T10" fmla="*/ 50 w 55"/>
                    <a:gd name="T11" fmla="*/ 12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5" h="17">
                      <a:moveTo>
                        <a:pt x="50" y="12"/>
                      </a:moveTo>
                      <a:lnTo>
                        <a:pt x="5" y="17"/>
                      </a:lnTo>
                      <a:lnTo>
                        <a:pt x="0" y="0"/>
                      </a:lnTo>
                      <a:lnTo>
                        <a:pt x="55" y="0"/>
                      </a:lnTo>
                      <a:lnTo>
                        <a:pt x="50" y="12"/>
                      </a:lnTo>
                      <a:lnTo>
                        <a:pt x="5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51" name="Freeform 588"/>
                <p:cNvSpPr>
                  <a:spLocks/>
                </p:cNvSpPr>
                <p:nvPr/>
              </p:nvSpPr>
              <p:spPr bwMode="auto">
                <a:xfrm>
                  <a:off x="5070" y="3293"/>
                  <a:ext cx="27" cy="57"/>
                </a:xfrm>
                <a:custGeom>
                  <a:avLst/>
                  <a:gdLst>
                    <a:gd name="T0" fmla="*/ 2 w 53"/>
                    <a:gd name="T1" fmla="*/ 6 h 115"/>
                    <a:gd name="T2" fmla="*/ 1 w 53"/>
                    <a:gd name="T3" fmla="*/ 6 h 115"/>
                    <a:gd name="T4" fmla="*/ 1 w 53"/>
                    <a:gd name="T5" fmla="*/ 9 h 115"/>
                    <a:gd name="T6" fmla="*/ 1 w 53"/>
                    <a:gd name="T7" fmla="*/ 14 h 115"/>
                    <a:gd name="T8" fmla="*/ 1 w 53"/>
                    <a:gd name="T9" fmla="*/ 23 h 115"/>
                    <a:gd name="T10" fmla="*/ 0 w 53"/>
                    <a:gd name="T11" fmla="*/ 30 h 115"/>
                    <a:gd name="T12" fmla="*/ 0 w 53"/>
                    <a:gd name="T13" fmla="*/ 40 h 115"/>
                    <a:gd name="T14" fmla="*/ 0 w 53"/>
                    <a:gd name="T15" fmla="*/ 49 h 115"/>
                    <a:gd name="T16" fmla="*/ 0 w 53"/>
                    <a:gd name="T17" fmla="*/ 60 h 115"/>
                    <a:gd name="T18" fmla="*/ 0 w 53"/>
                    <a:gd name="T19" fmla="*/ 70 h 115"/>
                    <a:gd name="T20" fmla="*/ 0 w 53"/>
                    <a:gd name="T21" fmla="*/ 80 h 115"/>
                    <a:gd name="T22" fmla="*/ 0 w 53"/>
                    <a:gd name="T23" fmla="*/ 89 h 115"/>
                    <a:gd name="T24" fmla="*/ 0 w 53"/>
                    <a:gd name="T25" fmla="*/ 98 h 115"/>
                    <a:gd name="T26" fmla="*/ 0 w 53"/>
                    <a:gd name="T27" fmla="*/ 104 h 115"/>
                    <a:gd name="T28" fmla="*/ 0 w 53"/>
                    <a:gd name="T29" fmla="*/ 110 h 115"/>
                    <a:gd name="T30" fmla="*/ 1 w 53"/>
                    <a:gd name="T31" fmla="*/ 113 h 115"/>
                    <a:gd name="T32" fmla="*/ 2 w 53"/>
                    <a:gd name="T33" fmla="*/ 115 h 115"/>
                    <a:gd name="T34" fmla="*/ 4 w 53"/>
                    <a:gd name="T35" fmla="*/ 114 h 115"/>
                    <a:gd name="T36" fmla="*/ 11 w 53"/>
                    <a:gd name="T37" fmla="*/ 113 h 115"/>
                    <a:gd name="T38" fmla="*/ 18 w 53"/>
                    <a:gd name="T39" fmla="*/ 111 h 115"/>
                    <a:gd name="T40" fmla="*/ 28 w 53"/>
                    <a:gd name="T41" fmla="*/ 110 h 115"/>
                    <a:gd name="T42" fmla="*/ 35 w 53"/>
                    <a:gd name="T43" fmla="*/ 109 h 115"/>
                    <a:gd name="T44" fmla="*/ 43 w 53"/>
                    <a:gd name="T45" fmla="*/ 108 h 115"/>
                    <a:gd name="T46" fmla="*/ 48 w 53"/>
                    <a:gd name="T47" fmla="*/ 108 h 115"/>
                    <a:gd name="T48" fmla="*/ 51 w 53"/>
                    <a:gd name="T49" fmla="*/ 108 h 115"/>
                    <a:gd name="T50" fmla="*/ 53 w 53"/>
                    <a:gd name="T51" fmla="*/ 96 h 115"/>
                    <a:gd name="T52" fmla="*/ 11 w 53"/>
                    <a:gd name="T53" fmla="*/ 99 h 115"/>
                    <a:gd name="T54" fmla="*/ 12 w 53"/>
                    <a:gd name="T55" fmla="*/ 0 h 115"/>
                    <a:gd name="T56" fmla="*/ 2 w 53"/>
                    <a:gd name="T57" fmla="*/ 6 h 115"/>
                    <a:gd name="T58" fmla="*/ 2 w 53"/>
                    <a:gd name="T59" fmla="*/ 6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</a:cxnLst>
                  <a:rect l="0" t="0" r="r" b="b"/>
                  <a:pathLst>
                    <a:path w="53" h="115">
                      <a:moveTo>
                        <a:pt x="2" y="6"/>
                      </a:moveTo>
                      <a:lnTo>
                        <a:pt x="1" y="6"/>
                      </a:lnTo>
                      <a:lnTo>
                        <a:pt x="1" y="9"/>
                      </a:lnTo>
                      <a:lnTo>
                        <a:pt x="1" y="14"/>
                      </a:lnTo>
                      <a:lnTo>
                        <a:pt x="1" y="23"/>
                      </a:lnTo>
                      <a:lnTo>
                        <a:pt x="0" y="30"/>
                      </a:lnTo>
                      <a:lnTo>
                        <a:pt x="0" y="40"/>
                      </a:lnTo>
                      <a:lnTo>
                        <a:pt x="0" y="49"/>
                      </a:lnTo>
                      <a:lnTo>
                        <a:pt x="0" y="60"/>
                      </a:lnTo>
                      <a:lnTo>
                        <a:pt x="0" y="70"/>
                      </a:lnTo>
                      <a:lnTo>
                        <a:pt x="0" y="80"/>
                      </a:lnTo>
                      <a:lnTo>
                        <a:pt x="0" y="89"/>
                      </a:lnTo>
                      <a:lnTo>
                        <a:pt x="0" y="98"/>
                      </a:lnTo>
                      <a:lnTo>
                        <a:pt x="0" y="104"/>
                      </a:lnTo>
                      <a:lnTo>
                        <a:pt x="0" y="110"/>
                      </a:lnTo>
                      <a:lnTo>
                        <a:pt x="1" y="113"/>
                      </a:lnTo>
                      <a:lnTo>
                        <a:pt x="2" y="115"/>
                      </a:lnTo>
                      <a:lnTo>
                        <a:pt x="4" y="114"/>
                      </a:lnTo>
                      <a:lnTo>
                        <a:pt x="11" y="113"/>
                      </a:lnTo>
                      <a:lnTo>
                        <a:pt x="18" y="111"/>
                      </a:lnTo>
                      <a:lnTo>
                        <a:pt x="28" y="110"/>
                      </a:lnTo>
                      <a:lnTo>
                        <a:pt x="35" y="109"/>
                      </a:lnTo>
                      <a:lnTo>
                        <a:pt x="43" y="108"/>
                      </a:lnTo>
                      <a:lnTo>
                        <a:pt x="48" y="108"/>
                      </a:lnTo>
                      <a:lnTo>
                        <a:pt x="51" y="108"/>
                      </a:lnTo>
                      <a:lnTo>
                        <a:pt x="53" y="96"/>
                      </a:lnTo>
                      <a:lnTo>
                        <a:pt x="11" y="99"/>
                      </a:lnTo>
                      <a:lnTo>
                        <a:pt x="12" y="0"/>
                      </a:lnTo>
                      <a:lnTo>
                        <a:pt x="2" y="6"/>
                      </a:lnTo>
                      <a:lnTo>
                        <a:pt x="2" y="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52" name="Freeform 589"/>
                <p:cNvSpPr>
                  <a:spLocks/>
                </p:cNvSpPr>
                <p:nvPr/>
              </p:nvSpPr>
              <p:spPr bwMode="auto">
                <a:xfrm>
                  <a:off x="5093" y="3290"/>
                  <a:ext cx="9" cy="53"/>
                </a:xfrm>
                <a:custGeom>
                  <a:avLst/>
                  <a:gdLst>
                    <a:gd name="T0" fmla="*/ 0 w 17"/>
                    <a:gd name="T1" fmla="*/ 0 h 105"/>
                    <a:gd name="T2" fmla="*/ 0 w 17"/>
                    <a:gd name="T3" fmla="*/ 105 h 105"/>
                    <a:gd name="T4" fmla="*/ 17 w 17"/>
                    <a:gd name="T5" fmla="*/ 97 h 105"/>
                    <a:gd name="T6" fmla="*/ 9 w 17"/>
                    <a:gd name="T7" fmla="*/ 0 h 105"/>
                    <a:gd name="T8" fmla="*/ 0 w 17"/>
                    <a:gd name="T9" fmla="*/ 0 h 105"/>
                    <a:gd name="T10" fmla="*/ 0 w 17"/>
                    <a:gd name="T11" fmla="*/ 0 h 1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7" h="105">
                      <a:moveTo>
                        <a:pt x="0" y="0"/>
                      </a:moveTo>
                      <a:lnTo>
                        <a:pt x="0" y="105"/>
                      </a:lnTo>
                      <a:lnTo>
                        <a:pt x="17" y="97"/>
                      </a:lnTo>
                      <a:lnTo>
                        <a:pt x="9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53" name="Freeform 590"/>
                <p:cNvSpPr>
                  <a:spLocks/>
                </p:cNvSpPr>
                <p:nvPr/>
              </p:nvSpPr>
              <p:spPr bwMode="auto">
                <a:xfrm>
                  <a:off x="4945" y="3290"/>
                  <a:ext cx="30" cy="65"/>
                </a:xfrm>
                <a:custGeom>
                  <a:avLst/>
                  <a:gdLst>
                    <a:gd name="T0" fmla="*/ 2 w 61"/>
                    <a:gd name="T1" fmla="*/ 124 h 130"/>
                    <a:gd name="T2" fmla="*/ 0 w 61"/>
                    <a:gd name="T3" fmla="*/ 0 h 130"/>
                    <a:gd name="T4" fmla="*/ 59 w 61"/>
                    <a:gd name="T5" fmla="*/ 1 h 130"/>
                    <a:gd name="T6" fmla="*/ 61 w 61"/>
                    <a:gd name="T7" fmla="*/ 116 h 130"/>
                    <a:gd name="T8" fmla="*/ 48 w 61"/>
                    <a:gd name="T9" fmla="*/ 119 h 130"/>
                    <a:gd name="T10" fmla="*/ 45 w 61"/>
                    <a:gd name="T11" fmla="*/ 14 h 130"/>
                    <a:gd name="T12" fmla="*/ 11 w 61"/>
                    <a:gd name="T13" fmla="*/ 16 h 130"/>
                    <a:gd name="T14" fmla="*/ 16 w 61"/>
                    <a:gd name="T15" fmla="*/ 130 h 130"/>
                    <a:gd name="T16" fmla="*/ 2 w 61"/>
                    <a:gd name="T17" fmla="*/ 124 h 130"/>
                    <a:gd name="T18" fmla="*/ 2 w 61"/>
                    <a:gd name="T19" fmla="*/ 124 h 1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1" h="130">
                      <a:moveTo>
                        <a:pt x="2" y="124"/>
                      </a:moveTo>
                      <a:lnTo>
                        <a:pt x="0" y="0"/>
                      </a:lnTo>
                      <a:lnTo>
                        <a:pt x="59" y="1"/>
                      </a:lnTo>
                      <a:lnTo>
                        <a:pt x="61" y="116"/>
                      </a:lnTo>
                      <a:lnTo>
                        <a:pt x="48" y="119"/>
                      </a:lnTo>
                      <a:lnTo>
                        <a:pt x="45" y="14"/>
                      </a:lnTo>
                      <a:lnTo>
                        <a:pt x="11" y="16"/>
                      </a:lnTo>
                      <a:lnTo>
                        <a:pt x="16" y="130"/>
                      </a:lnTo>
                      <a:lnTo>
                        <a:pt x="2" y="124"/>
                      </a:lnTo>
                      <a:lnTo>
                        <a:pt x="2" y="1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54" name="Freeform 591"/>
                <p:cNvSpPr>
                  <a:spLocks/>
                </p:cNvSpPr>
                <p:nvPr/>
              </p:nvSpPr>
              <p:spPr bwMode="auto">
                <a:xfrm>
                  <a:off x="4973" y="3286"/>
                  <a:ext cx="27" cy="23"/>
                </a:xfrm>
                <a:custGeom>
                  <a:avLst/>
                  <a:gdLst>
                    <a:gd name="T0" fmla="*/ 3 w 55"/>
                    <a:gd name="T1" fmla="*/ 31 h 45"/>
                    <a:gd name="T2" fmla="*/ 28 w 55"/>
                    <a:gd name="T3" fmla="*/ 27 h 45"/>
                    <a:gd name="T4" fmla="*/ 37 w 55"/>
                    <a:gd name="T5" fmla="*/ 0 h 45"/>
                    <a:gd name="T6" fmla="*/ 55 w 55"/>
                    <a:gd name="T7" fmla="*/ 4 h 45"/>
                    <a:gd name="T8" fmla="*/ 44 w 55"/>
                    <a:gd name="T9" fmla="*/ 38 h 45"/>
                    <a:gd name="T10" fmla="*/ 0 w 55"/>
                    <a:gd name="T11" fmla="*/ 45 h 45"/>
                    <a:gd name="T12" fmla="*/ 3 w 55"/>
                    <a:gd name="T13" fmla="*/ 31 h 45"/>
                    <a:gd name="T14" fmla="*/ 3 w 55"/>
                    <a:gd name="T15" fmla="*/ 31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5" h="45">
                      <a:moveTo>
                        <a:pt x="3" y="31"/>
                      </a:moveTo>
                      <a:lnTo>
                        <a:pt x="28" y="27"/>
                      </a:lnTo>
                      <a:lnTo>
                        <a:pt x="37" y="0"/>
                      </a:lnTo>
                      <a:lnTo>
                        <a:pt x="55" y="4"/>
                      </a:lnTo>
                      <a:lnTo>
                        <a:pt x="44" y="38"/>
                      </a:lnTo>
                      <a:lnTo>
                        <a:pt x="0" y="45"/>
                      </a:lnTo>
                      <a:lnTo>
                        <a:pt x="3" y="31"/>
                      </a:lnTo>
                      <a:lnTo>
                        <a:pt x="3" y="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55" name="Freeform 592"/>
                <p:cNvSpPr>
                  <a:spLocks/>
                </p:cNvSpPr>
                <p:nvPr/>
              </p:nvSpPr>
              <p:spPr bwMode="auto">
                <a:xfrm>
                  <a:off x="4990" y="3285"/>
                  <a:ext cx="64" cy="7"/>
                </a:xfrm>
                <a:custGeom>
                  <a:avLst/>
                  <a:gdLst>
                    <a:gd name="T0" fmla="*/ 0 w 128"/>
                    <a:gd name="T1" fmla="*/ 11 h 14"/>
                    <a:gd name="T2" fmla="*/ 121 w 128"/>
                    <a:gd name="T3" fmla="*/ 14 h 14"/>
                    <a:gd name="T4" fmla="*/ 128 w 128"/>
                    <a:gd name="T5" fmla="*/ 0 h 14"/>
                    <a:gd name="T6" fmla="*/ 0 w 128"/>
                    <a:gd name="T7" fmla="*/ 2 h 14"/>
                    <a:gd name="T8" fmla="*/ 0 w 128"/>
                    <a:gd name="T9" fmla="*/ 11 h 14"/>
                    <a:gd name="T10" fmla="*/ 0 w 128"/>
                    <a:gd name="T11" fmla="*/ 11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8" h="14">
                      <a:moveTo>
                        <a:pt x="0" y="11"/>
                      </a:moveTo>
                      <a:lnTo>
                        <a:pt x="121" y="14"/>
                      </a:lnTo>
                      <a:lnTo>
                        <a:pt x="128" y="0"/>
                      </a:lnTo>
                      <a:lnTo>
                        <a:pt x="0" y="2"/>
                      </a:lnTo>
                      <a:lnTo>
                        <a:pt x="0" y="1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56" name="Freeform 593"/>
                <p:cNvSpPr>
                  <a:spLocks/>
                </p:cNvSpPr>
                <p:nvPr/>
              </p:nvSpPr>
              <p:spPr bwMode="auto">
                <a:xfrm>
                  <a:off x="4996" y="3252"/>
                  <a:ext cx="53" cy="26"/>
                </a:xfrm>
                <a:custGeom>
                  <a:avLst/>
                  <a:gdLst>
                    <a:gd name="T0" fmla="*/ 0 w 107"/>
                    <a:gd name="T1" fmla="*/ 51 h 54"/>
                    <a:gd name="T2" fmla="*/ 0 w 107"/>
                    <a:gd name="T3" fmla="*/ 49 h 54"/>
                    <a:gd name="T4" fmla="*/ 0 w 107"/>
                    <a:gd name="T5" fmla="*/ 43 h 54"/>
                    <a:gd name="T6" fmla="*/ 3 w 107"/>
                    <a:gd name="T7" fmla="*/ 34 h 54"/>
                    <a:gd name="T8" fmla="*/ 8 w 107"/>
                    <a:gd name="T9" fmla="*/ 26 h 54"/>
                    <a:gd name="T10" fmla="*/ 14 w 107"/>
                    <a:gd name="T11" fmla="*/ 15 h 54"/>
                    <a:gd name="T12" fmla="*/ 23 w 107"/>
                    <a:gd name="T13" fmla="*/ 7 h 54"/>
                    <a:gd name="T14" fmla="*/ 27 w 107"/>
                    <a:gd name="T15" fmla="*/ 4 h 54"/>
                    <a:gd name="T16" fmla="*/ 36 w 107"/>
                    <a:gd name="T17" fmla="*/ 1 h 54"/>
                    <a:gd name="T18" fmla="*/ 43 w 107"/>
                    <a:gd name="T19" fmla="*/ 0 h 54"/>
                    <a:gd name="T20" fmla="*/ 54 w 107"/>
                    <a:gd name="T21" fmla="*/ 0 h 54"/>
                    <a:gd name="T22" fmla="*/ 60 w 107"/>
                    <a:gd name="T23" fmla="*/ 0 h 54"/>
                    <a:gd name="T24" fmla="*/ 68 w 107"/>
                    <a:gd name="T25" fmla="*/ 1 h 54"/>
                    <a:gd name="T26" fmla="*/ 74 w 107"/>
                    <a:gd name="T27" fmla="*/ 4 h 54"/>
                    <a:gd name="T28" fmla="*/ 80 w 107"/>
                    <a:gd name="T29" fmla="*/ 7 h 54"/>
                    <a:gd name="T30" fmla="*/ 90 w 107"/>
                    <a:gd name="T31" fmla="*/ 15 h 54"/>
                    <a:gd name="T32" fmla="*/ 97 w 107"/>
                    <a:gd name="T33" fmla="*/ 24 h 54"/>
                    <a:gd name="T34" fmla="*/ 101 w 107"/>
                    <a:gd name="T35" fmla="*/ 33 h 54"/>
                    <a:gd name="T36" fmla="*/ 105 w 107"/>
                    <a:gd name="T37" fmla="*/ 41 h 54"/>
                    <a:gd name="T38" fmla="*/ 106 w 107"/>
                    <a:gd name="T39" fmla="*/ 47 h 54"/>
                    <a:gd name="T40" fmla="*/ 107 w 107"/>
                    <a:gd name="T41" fmla="*/ 50 h 54"/>
                    <a:gd name="T42" fmla="*/ 85 w 107"/>
                    <a:gd name="T43" fmla="*/ 54 h 54"/>
                    <a:gd name="T44" fmla="*/ 85 w 107"/>
                    <a:gd name="T45" fmla="*/ 51 h 54"/>
                    <a:gd name="T46" fmla="*/ 85 w 107"/>
                    <a:gd name="T47" fmla="*/ 47 h 54"/>
                    <a:gd name="T48" fmla="*/ 84 w 107"/>
                    <a:gd name="T49" fmla="*/ 41 h 54"/>
                    <a:gd name="T50" fmla="*/ 83 w 107"/>
                    <a:gd name="T51" fmla="*/ 35 h 54"/>
                    <a:gd name="T52" fmla="*/ 79 w 107"/>
                    <a:gd name="T53" fmla="*/ 29 h 54"/>
                    <a:gd name="T54" fmla="*/ 73 w 107"/>
                    <a:gd name="T55" fmla="*/ 24 h 54"/>
                    <a:gd name="T56" fmla="*/ 68 w 107"/>
                    <a:gd name="T57" fmla="*/ 22 h 54"/>
                    <a:gd name="T58" fmla="*/ 65 w 107"/>
                    <a:gd name="T59" fmla="*/ 21 h 54"/>
                    <a:gd name="T60" fmla="*/ 59 w 107"/>
                    <a:gd name="T61" fmla="*/ 21 h 54"/>
                    <a:gd name="T62" fmla="*/ 53 w 107"/>
                    <a:gd name="T63" fmla="*/ 22 h 54"/>
                    <a:gd name="T64" fmla="*/ 43 w 107"/>
                    <a:gd name="T65" fmla="*/ 22 h 54"/>
                    <a:gd name="T66" fmla="*/ 37 w 107"/>
                    <a:gd name="T67" fmla="*/ 23 h 54"/>
                    <a:gd name="T68" fmla="*/ 31 w 107"/>
                    <a:gd name="T69" fmla="*/ 24 h 54"/>
                    <a:gd name="T70" fmla="*/ 26 w 107"/>
                    <a:gd name="T71" fmla="*/ 27 h 54"/>
                    <a:gd name="T72" fmla="*/ 15 w 107"/>
                    <a:gd name="T73" fmla="*/ 30 h 54"/>
                    <a:gd name="T74" fmla="*/ 9 w 107"/>
                    <a:gd name="T75" fmla="*/ 37 h 54"/>
                    <a:gd name="T76" fmla="*/ 5 w 107"/>
                    <a:gd name="T77" fmla="*/ 41 h 54"/>
                    <a:gd name="T78" fmla="*/ 2 w 107"/>
                    <a:gd name="T79" fmla="*/ 46 h 54"/>
                    <a:gd name="T80" fmla="*/ 0 w 107"/>
                    <a:gd name="T81" fmla="*/ 49 h 54"/>
                    <a:gd name="T82" fmla="*/ 0 w 107"/>
                    <a:gd name="T83" fmla="*/ 51 h 54"/>
                    <a:gd name="T84" fmla="*/ 0 w 107"/>
                    <a:gd name="T85" fmla="*/ 51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07" h="54">
                      <a:moveTo>
                        <a:pt x="0" y="51"/>
                      </a:moveTo>
                      <a:lnTo>
                        <a:pt x="0" y="49"/>
                      </a:lnTo>
                      <a:lnTo>
                        <a:pt x="0" y="43"/>
                      </a:lnTo>
                      <a:lnTo>
                        <a:pt x="3" y="34"/>
                      </a:lnTo>
                      <a:lnTo>
                        <a:pt x="8" y="26"/>
                      </a:lnTo>
                      <a:lnTo>
                        <a:pt x="14" y="15"/>
                      </a:lnTo>
                      <a:lnTo>
                        <a:pt x="23" y="7"/>
                      </a:lnTo>
                      <a:lnTo>
                        <a:pt x="27" y="4"/>
                      </a:lnTo>
                      <a:lnTo>
                        <a:pt x="36" y="1"/>
                      </a:lnTo>
                      <a:lnTo>
                        <a:pt x="43" y="0"/>
                      </a:lnTo>
                      <a:lnTo>
                        <a:pt x="54" y="0"/>
                      </a:lnTo>
                      <a:lnTo>
                        <a:pt x="60" y="0"/>
                      </a:lnTo>
                      <a:lnTo>
                        <a:pt x="68" y="1"/>
                      </a:lnTo>
                      <a:lnTo>
                        <a:pt x="74" y="4"/>
                      </a:lnTo>
                      <a:lnTo>
                        <a:pt x="80" y="7"/>
                      </a:lnTo>
                      <a:lnTo>
                        <a:pt x="90" y="15"/>
                      </a:lnTo>
                      <a:lnTo>
                        <a:pt x="97" y="24"/>
                      </a:lnTo>
                      <a:lnTo>
                        <a:pt x="101" y="33"/>
                      </a:lnTo>
                      <a:lnTo>
                        <a:pt x="105" y="41"/>
                      </a:lnTo>
                      <a:lnTo>
                        <a:pt x="106" y="47"/>
                      </a:lnTo>
                      <a:lnTo>
                        <a:pt x="107" y="50"/>
                      </a:lnTo>
                      <a:lnTo>
                        <a:pt x="85" y="54"/>
                      </a:lnTo>
                      <a:lnTo>
                        <a:pt x="85" y="51"/>
                      </a:lnTo>
                      <a:lnTo>
                        <a:pt x="85" y="47"/>
                      </a:lnTo>
                      <a:lnTo>
                        <a:pt x="84" y="41"/>
                      </a:lnTo>
                      <a:lnTo>
                        <a:pt x="83" y="35"/>
                      </a:lnTo>
                      <a:lnTo>
                        <a:pt x="79" y="29"/>
                      </a:lnTo>
                      <a:lnTo>
                        <a:pt x="73" y="24"/>
                      </a:lnTo>
                      <a:lnTo>
                        <a:pt x="68" y="22"/>
                      </a:lnTo>
                      <a:lnTo>
                        <a:pt x="65" y="21"/>
                      </a:lnTo>
                      <a:lnTo>
                        <a:pt x="59" y="21"/>
                      </a:lnTo>
                      <a:lnTo>
                        <a:pt x="53" y="22"/>
                      </a:lnTo>
                      <a:lnTo>
                        <a:pt x="43" y="22"/>
                      </a:lnTo>
                      <a:lnTo>
                        <a:pt x="37" y="23"/>
                      </a:lnTo>
                      <a:lnTo>
                        <a:pt x="31" y="24"/>
                      </a:lnTo>
                      <a:lnTo>
                        <a:pt x="26" y="27"/>
                      </a:lnTo>
                      <a:lnTo>
                        <a:pt x="15" y="30"/>
                      </a:lnTo>
                      <a:lnTo>
                        <a:pt x="9" y="37"/>
                      </a:lnTo>
                      <a:lnTo>
                        <a:pt x="5" y="41"/>
                      </a:lnTo>
                      <a:lnTo>
                        <a:pt x="2" y="46"/>
                      </a:lnTo>
                      <a:lnTo>
                        <a:pt x="0" y="49"/>
                      </a:lnTo>
                      <a:lnTo>
                        <a:pt x="0" y="51"/>
                      </a:lnTo>
                      <a:lnTo>
                        <a:pt x="0" y="5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57" name="Freeform 594"/>
                <p:cNvSpPr>
                  <a:spLocks/>
                </p:cNvSpPr>
                <p:nvPr/>
              </p:nvSpPr>
              <p:spPr bwMode="auto">
                <a:xfrm>
                  <a:off x="4981" y="3273"/>
                  <a:ext cx="79" cy="8"/>
                </a:xfrm>
                <a:custGeom>
                  <a:avLst/>
                  <a:gdLst>
                    <a:gd name="T0" fmla="*/ 155 w 159"/>
                    <a:gd name="T1" fmla="*/ 0 h 15"/>
                    <a:gd name="T2" fmla="*/ 0 w 159"/>
                    <a:gd name="T3" fmla="*/ 4 h 15"/>
                    <a:gd name="T4" fmla="*/ 4 w 159"/>
                    <a:gd name="T5" fmla="*/ 15 h 15"/>
                    <a:gd name="T6" fmla="*/ 159 w 159"/>
                    <a:gd name="T7" fmla="*/ 15 h 15"/>
                    <a:gd name="T8" fmla="*/ 155 w 159"/>
                    <a:gd name="T9" fmla="*/ 0 h 15"/>
                    <a:gd name="T10" fmla="*/ 155 w 159"/>
                    <a:gd name="T11" fmla="*/ 0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59" h="15">
                      <a:moveTo>
                        <a:pt x="155" y="0"/>
                      </a:moveTo>
                      <a:lnTo>
                        <a:pt x="0" y="4"/>
                      </a:lnTo>
                      <a:lnTo>
                        <a:pt x="4" y="15"/>
                      </a:lnTo>
                      <a:lnTo>
                        <a:pt x="159" y="15"/>
                      </a:lnTo>
                      <a:lnTo>
                        <a:pt x="155" y="0"/>
                      </a:lnTo>
                      <a:lnTo>
                        <a:pt x="15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58" name="Freeform 595"/>
                <p:cNvSpPr>
                  <a:spLocks/>
                </p:cNvSpPr>
                <p:nvPr/>
              </p:nvSpPr>
              <p:spPr bwMode="auto">
                <a:xfrm>
                  <a:off x="5232" y="3322"/>
                  <a:ext cx="174" cy="15"/>
                </a:xfrm>
                <a:custGeom>
                  <a:avLst/>
                  <a:gdLst>
                    <a:gd name="T0" fmla="*/ 349 w 349"/>
                    <a:gd name="T1" fmla="*/ 0 h 29"/>
                    <a:gd name="T2" fmla="*/ 17 w 349"/>
                    <a:gd name="T3" fmla="*/ 11 h 29"/>
                    <a:gd name="T4" fmla="*/ 0 w 349"/>
                    <a:gd name="T5" fmla="*/ 25 h 29"/>
                    <a:gd name="T6" fmla="*/ 338 w 349"/>
                    <a:gd name="T7" fmla="*/ 29 h 29"/>
                    <a:gd name="T8" fmla="*/ 349 w 349"/>
                    <a:gd name="T9" fmla="*/ 0 h 29"/>
                    <a:gd name="T10" fmla="*/ 349 w 349"/>
                    <a:gd name="T11" fmla="*/ 0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49" h="29">
                      <a:moveTo>
                        <a:pt x="349" y="0"/>
                      </a:moveTo>
                      <a:lnTo>
                        <a:pt x="17" y="11"/>
                      </a:lnTo>
                      <a:lnTo>
                        <a:pt x="0" y="25"/>
                      </a:lnTo>
                      <a:lnTo>
                        <a:pt x="338" y="29"/>
                      </a:lnTo>
                      <a:lnTo>
                        <a:pt x="349" y="0"/>
                      </a:lnTo>
                      <a:lnTo>
                        <a:pt x="349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59" name="Freeform 596"/>
                <p:cNvSpPr>
                  <a:spLocks/>
                </p:cNvSpPr>
                <p:nvPr/>
              </p:nvSpPr>
              <p:spPr bwMode="auto">
                <a:xfrm>
                  <a:off x="4553" y="3325"/>
                  <a:ext cx="256" cy="12"/>
                </a:xfrm>
                <a:custGeom>
                  <a:avLst/>
                  <a:gdLst>
                    <a:gd name="T0" fmla="*/ 505 w 512"/>
                    <a:gd name="T1" fmla="*/ 0 h 23"/>
                    <a:gd name="T2" fmla="*/ 0 w 512"/>
                    <a:gd name="T3" fmla="*/ 4 h 23"/>
                    <a:gd name="T4" fmla="*/ 2 w 512"/>
                    <a:gd name="T5" fmla="*/ 23 h 23"/>
                    <a:gd name="T6" fmla="*/ 512 w 512"/>
                    <a:gd name="T7" fmla="*/ 15 h 23"/>
                    <a:gd name="T8" fmla="*/ 505 w 512"/>
                    <a:gd name="T9" fmla="*/ 0 h 23"/>
                    <a:gd name="T10" fmla="*/ 505 w 512"/>
                    <a:gd name="T11" fmla="*/ 0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12" h="23">
                      <a:moveTo>
                        <a:pt x="505" y="0"/>
                      </a:moveTo>
                      <a:lnTo>
                        <a:pt x="0" y="4"/>
                      </a:lnTo>
                      <a:lnTo>
                        <a:pt x="2" y="23"/>
                      </a:lnTo>
                      <a:lnTo>
                        <a:pt x="512" y="15"/>
                      </a:lnTo>
                      <a:lnTo>
                        <a:pt x="505" y="0"/>
                      </a:lnTo>
                      <a:lnTo>
                        <a:pt x="50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60" name="Freeform 597"/>
                <p:cNvSpPr>
                  <a:spLocks/>
                </p:cNvSpPr>
                <p:nvPr/>
              </p:nvSpPr>
              <p:spPr bwMode="auto">
                <a:xfrm>
                  <a:off x="4513" y="3327"/>
                  <a:ext cx="26" cy="11"/>
                </a:xfrm>
                <a:custGeom>
                  <a:avLst/>
                  <a:gdLst>
                    <a:gd name="T0" fmla="*/ 52 w 52"/>
                    <a:gd name="T1" fmla="*/ 2 h 20"/>
                    <a:gd name="T2" fmla="*/ 0 w 52"/>
                    <a:gd name="T3" fmla="*/ 0 h 20"/>
                    <a:gd name="T4" fmla="*/ 0 w 52"/>
                    <a:gd name="T5" fmla="*/ 20 h 20"/>
                    <a:gd name="T6" fmla="*/ 51 w 52"/>
                    <a:gd name="T7" fmla="*/ 18 h 20"/>
                    <a:gd name="T8" fmla="*/ 52 w 52"/>
                    <a:gd name="T9" fmla="*/ 2 h 20"/>
                    <a:gd name="T10" fmla="*/ 52 w 52"/>
                    <a:gd name="T11" fmla="*/ 2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2" h="20">
                      <a:moveTo>
                        <a:pt x="52" y="2"/>
                      </a:moveTo>
                      <a:lnTo>
                        <a:pt x="0" y="0"/>
                      </a:lnTo>
                      <a:lnTo>
                        <a:pt x="0" y="20"/>
                      </a:lnTo>
                      <a:lnTo>
                        <a:pt x="51" y="18"/>
                      </a:lnTo>
                      <a:lnTo>
                        <a:pt x="52" y="2"/>
                      </a:lnTo>
                      <a:lnTo>
                        <a:pt x="52" y="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61" name="Freeform 598"/>
                <p:cNvSpPr>
                  <a:spLocks/>
                </p:cNvSpPr>
                <p:nvPr/>
              </p:nvSpPr>
              <p:spPr bwMode="auto">
                <a:xfrm>
                  <a:off x="4765" y="3330"/>
                  <a:ext cx="24" cy="43"/>
                </a:xfrm>
                <a:custGeom>
                  <a:avLst/>
                  <a:gdLst>
                    <a:gd name="T0" fmla="*/ 35 w 50"/>
                    <a:gd name="T1" fmla="*/ 0 h 85"/>
                    <a:gd name="T2" fmla="*/ 0 w 50"/>
                    <a:gd name="T3" fmla="*/ 84 h 85"/>
                    <a:gd name="T4" fmla="*/ 18 w 50"/>
                    <a:gd name="T5" fmla="*/ 85 h 85"/>
                    <a:gd name="T6" fmla="*/ 50 w 50"/>
                    <a:gd name="T7" fmla="*/ 0 h 85"/>
                    <a:gd name="T8" fmla="*/ 35 w 50"/>
                    <a:gd name="T9" fmla="*/ 0 h 85"/>
                    <a:gd name="T10" fmla="*/ 35 w 50"/>
                    <a:gd name="T11" fmla="*/ 0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0" h="85">
                      <a:moveTo>
                        <a:pt x="35" y="0"/>
                      </a:moveTo>
                      <a:lnTo>
                        <a:pt x="0" y="84"/>
                      </a:lnTo>
                      <a:lnTo>
                        <a:pt x="18" y="85"/>
                      </a:lnTo>
                      <a:lnTo>
                        <a:pt x="50" y="0"/>
                      </a:lnTo>
                      <a:lnTo>
                        <a:pt x="35" y="0"/>
                      </a:lnTo>
                      <a:lnTo>
                        <a:pt x="3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62" name="Freeform 599"/>
                <p:cNvSpPr>
                  <a:spLocks/>
                </p:cNvSpPr>
                <p:nvPr/>
              </p:nvSpPr>
              <p:spPr bwMode="auto">
                <a:xfrm>
                  <a:off x="4620" y="3332"/>
                  <a:ext cx="43" cy="42"/>
                </a:xfrm>
                <a:custGeom>
                  <a:avLst/>
                  <a:gdLst>
                    <a:gd name="T0" fmla="*/ 74 w 86"/>
                    <a:gd name="T1" fmla="*/ 0 h 84"/>
                    <a:gd name="T2" fmla="*/ 0 w 86"/>
                    <a:gd name="T3" fmla="*/ 84 h 84"/>
                    <a:gd name="T4" fmla="*/ 19 w 86"/>
                    <a:gd name="T5" fmla="*/ 84 h 84"/>
                    <a:gd name="T6" fmla="*/ 86 w 86"/>
                    <a:gd name="T7" fmla="*/ 3 h 84"/>
                    <a:gd name="T8" fmla="*/ 74 w 86"/>
                    <a:gd name="T9" fmla="*/ 0 h 84"/>
                    <a:gd name="T10" fmla="*/ 74 w 86"/>
                    <a:gd name="T11" fmla="*/ 0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6" h="84">
                      <a:moveTo>
                        <a:pt x="74" y="0"/>
                      </a:moveTo>
                      <a:lnTo>
                        <a:pt x="0" y="84"/>
                      </a:lnTo>
                      <a:lnTo>
                        <a:pt x="19" y="84"/>
                      </a:lnTo>
                      <a:lnTo>
                        <a:pt x="86" y="3"/>
                      </a:lnTo>
                      <a:lnTo>
                        <a:pt x="74" y="0"/>
                      </a:lnTo>
                      <a:lnTo>
                        <a:pt x="7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63" name="Freeform 600"/>
                <p:cNvSpPr>
                  <a:spLocks/>
                </p:cNvSpPr>
                <p:nvPr/>
              </p:nvSpPr>
              <p:spPr bwMode="auto">
                <a:xfrm>
                  <a:off x="4587" y="3333"/>
                  <a:ext cx="50" cy="41"/>
                </a:xfrm>
                <a:custGeom>
                  <a:avLst/>
                  <a:gdLst>
                    <a:gd name="T0" fmla="*/ 82 w 99"/>
                    <a:gd name="T1" fmla="*/ 5 h 82"/>
                    <a:gd name="T2" fmla="*/ 0 w 99"/>
                    <a:gd name="T3" fmla="*/ 82 h 82"/>
                    <a:gd name="T4" fmla="*/ 24 w 99"/>
                    <a:gd name="T5" fmla="*/ 82 h 82"/>
                    <a:gd name="T6" fmla="*/ 99 w 99"/>
                    <a:gd name="T7" fmla="*/ 0 h 82"/>
                    <a:gd name="T8" fmla="*/ 82 w 99"/>
                    <a:gd name="T9" fmla="*/ 5 h 82"/>
                    <a:gd name="T10" fmla="*/ 82 w 99"/>
                    <a:gd name="T11" fmla="*/ 5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9" h="82">
                      <a:moveTo>
                        <a:pt x="82" y="5"/>
                      </a:moveTo>
                      <a:lnTo>
                        <a:pt x="0" y="82"/>
                      </a:lnTo>
                      <a:lnTo>
                        <a:pt x="24" y="82"/>
                      </a:lnTo>
                      <a:lnTo>
                        <a:pt x="99" y="0"/>
                      </a:lnTo>
                      <a:lnTo>
                        <a:pt x="82" y="5"/>
                      </a:lnTo>
                      <a:lnTo>
                        <a:pt x="82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64" name="Freeform 601"/>
                <p:cNvSpPr>
                  <a:spLocks/>
                </p:cNvSpPr>
                <p:nvPr/>
              </p:nvSpPr>
              <p:spPr bwMode="auto">
                <a:xfrm>
                  <a:off x="4551" y="3330"/>
                  <a:ext cx="55" cy="45"/>
                </a:xfrm>
                <a:custGeom>
                  <a:avLst/>
                  <a:gdLst>
                    <a:gd name="T0" fmla="*/ 95 w 109"/>
                    <a:gd name="T1" fmla="*/ 5 h 90"/>
                    <a:gd name="T2" fmla="*/ 0 w 109"/>
                    <a:gd name="T3" fmla="*/ 90 h 90"/>
                    <a:gd name="T4" fmla="*/ 19 w 109"/>
                    <a:gd name="T5" fmla="*/ 89 h 90"/>
                    <a:gd name="T6" fmla="*/ 109 w 109"/>
                    <a:gd name="T7" fmla="*/ 0 h 90"/>
                    <a:gd name="T8" fmla="*/ 95 w 109"/>
                    <a:gd name="T9" fmla="*/ 5 h 90"/>
                    <a:gd name="T10" fmla="*/ 95 w 109"/>
                    <a:gd name="T11" fmla="*/ 5 h 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9" h="90">
                      <a:moveTo>
                        <a:pt x="95" y="5"/>
                      </a:moveTo>
                      <a:lnTo>
                        <a:pt x="0" y="90"/>
                      </a:lnTo>
                      <a:lnTo>
                        <a:pt x="19" y="89"/>
                      </a:lnTo>
                      <a:lnTo>
                        <a:pt x="109" y="0"/>
                      </a:lnTo>
                      <a:lnTo>
                        <a:pt x="95" y="5"/>
                      </a:lnTo>
                      <a:lnTo>
                        <a:pt x="95" y="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65" name="Freeform 602"/>
                <p:cNvSpPr>
                  <a:spLocks/>
                </p:cNvSpPr>
                <p:nvPr/>
              </p:nvSpPr>
              <p:spPr bwMode="auto">
                <a:xfrm>
                  <a:off x="4514" y="3351"/>
                  <a:ext cx="31" cy="23"/>
                </a:xfrm>
                <a:custGeom>
                  <a:avLst/>
                  <a:gdLst>
                    <a:gd name="T0" fmla="*/ 51 w 62"/>
                    <a:gd name="T1" fmla="*/ 0 h 46"/>
                    <a:gd name="T2" fmla="*/ 0 w 62"/>
                    <a:gd name="T3" fmla="*/ 46 h 46"/>
                    <a:gd name="T4" fmla="*/ 25 w 62"/>
                    <a:gd name="T5" fmla="*/ 46 h 46"/>
                    <a:gd name="T6" fmla="*/ 62 w 62"/>
                    <a:gd name="T7" fmla="*/ 1 h 46"/>
                    <a:gd name="T8" fmla="*/ 51 w 62"/>
                    <a:gd name="T9" fmla="*/ 0 h 46"/>
                    <a:gd name="T10" fmla="*/ 51 w 62"/>
                    <a:gd name="T11" fmla="*/ 0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2" h="46">
                      <a:moveTo>
                        <a:pt x="51" y="0"/>
                      </a:moveTo>
                      <a:lnTo>
                        <a:pt x="0" y="46"/>
                      </a:lnTo>
                      <a:lnTo>
                        <a:pt x="25" y="46"/>
                      </a:lnTo>
                      <a:lnTo>
                        <a:pt x="62" y="1"/>
                      </a:lnTo>
                      <a:lnTo>
                        <a:pt x="51" y="0"/>
                      </a:lnTo>
                      <a:lnTo>
                        <a:pt x="5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66" name="Freeform 603"/>
                <p:cNvSpPr>
                  <a:spLocks/>
                </p:cNvSpPr>
                <p:nvPr/>
              </p:nvSpPr>
              <p:spPr bwMode="auto">
                <a:xfrm>
                  <a:off x="5249" y="3331"/>
                  <a:ext cx="27" cy="39"/>
                </a:xfrm>
                <a:custGeom>
                  <a:avLst/>
                  <a:gdLst>
                    <a:gd name="T0" fmla="*/ 0 w 53"/>
                    <a:gd name="T1" fmla="*/ 0 h 78"/>
                    <a:gd name="T2" fmla="*/ 35 w 53"/>
                    <a:gd name="T3" fmla="*/ 73 h 78"/>
                    <a:gd name="T4" fmla="*/ 53 w 53"/>
                    <a:gd name="T5" fmla="*/ 78 h 78"/>
                    <a:gd name="T6" fmla="*/ 8 w 53"/>
                    <a:gd name="T7" fmla="*/ 1 h 78"/>
                    <a:gd name="T8" fmla="*/ 0 w 53"/>
                    <a:gd name="T9" fmla="*/ 0 h 78"/>
                    <a:gd name="T10" fmla="*/ 0 w 53"/>
                    <a:gd name="T11" fmla="*/ 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3" h="78">
                      <a:moveTo>
                        <a:pt x="0" y="0"/>
                      </a:moveTo>
                      <a:lnTo>
                        <a:pt x="35" y="73"/>
                      </a:lnTo>
                      <a:lnTo>
                        <a:pt x="53" y="78"/>
                      </a:lnTo>
                      <a:lnTo>
                        <a:pt x="8" y="1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67" name="Freeform 604"/>
                <p:cNvSpPr>
                  <a:spLocks/>
                </p:cNvSpPr>
                <p:nvPr/>
              </p:nvSpPr>
              <p:spPr bwMode="auto">
                <a:xfrm>
                  <a:off x="5271" y="3328"/>
                  <a:ext cx="46" cy="43"/>
                </a:xfrm>
                <a:custGeom>
                  <a:avLst/>
                  <a:gdLst>
                    <a:gd name="T0" fmla="*/ 0 w 91"/>
                    <a:gd name="T1" fmla="*/ 0 h 85"/>
                    <a:gd name="T2" fmla="*/ 67 w 91"/>
                    <a:gd name="T3" fmla="*/ 81 h 85"/>
                    <a:gd name="T4" fmla="*/ 91 w 91"/>
                    <a:gd name="T5" fmla="*/ 85 h 85"/>
                    <a:gd name="T6" fmla="*/ 29 w 91"/>
                    <a:gd name="T7" fmla="*/ 5 h 85"/>
                    <a:gd name="T8" fmla="*/ 0 w 91"/>
                    <a:gd name="T9" fmla="*/ 0 h 85"/>
                    <a:gd name="T10" fmla="*/ 0 w 91"/>
                    <a:gd name="T11" fmla="*/ 0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1" h="85">
                      <a:moveTo>
                        <a:pt x="0" y="0"/>
                      </a:moveTo>
                      <a:lnTo>
                        <a:pt x="67" y="81"/>
                      </a:lnTo>
                      <a:lnTo>
                        <a:pt x="91" y="85"/>
                      </a:lnTo>
                      <a:lnTo>
                        <a:pt x="29" y="5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68" name="Freeform 605"/>
                <p:cNvSpPr>
                  <a:spLocks/>
                </p:cNvSpPr>
                <p:nvPr/>
              </p:nvSpPr>
              <p:spPr bwMode="auto">
                <a:xfrm>
                  <a:off x="5318" y="3327"/>
                  <a:ext cx="43" cy="43"/>
                </a:xfrm>
                <a:custGeom>
                  <a:avLst/>
                  <a:gdLst>
                    <a:gd name="T0" fmla="*/ 0 w 86"/>
                    <a:gd name="T1" fmla="*/ 0 h 85"/>
                    <a:gd name="T2" fmla="*/ 66 w 86"/>
                    <a:gd name="T3" fmla="*/ 85 h 85"/>
                    <a:gd name="T4" fmla="*/ 86 w 86"/>
                    <a:gd name="T5" fmla="*/ 85 h 85"/>
                    <a:gd name="T6" fmla="*/ 25 w 86"/>
                    <a:gd name="T7" fmla="*/ 6 h 85"/>
                    <a:gd name="T8" fmla="*/ 0 w 86"/>
                    <a:gd name="T9" fmla="*/ 0 h 85"/>
                    <a:gd name="T10" fmla="*/ 0 w 86"/>
                    <a:gd name="T11" fmla="*/ 0 h 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6" h="85">
                      <a:moveTo>
                        <a:pt x="0" y="0"/>
                      </a:moveTo>
                      <a:lnTo>
                        <a:pt x="66" y="85"/>
                      </a:lnTo>
                      <a:lnTo>
                        <a:pt x="86" y="85"/>
                      </a:lnTo>
                      <a:lnTo>
                        <a:pt x="25" y="6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13" name="Freeform 607"/>
              <p:cNvSpPr>
                <a:spLocks/>
              </p:cNvSpPr>
              <p:nvPr/>
            </p:nvSpPr>
            <p:spPr bwMode="auto">
              <a:xfrm>
                <a:off x="5003" y="3307"/>
                <a:ext cx="44" cy="22"/>
              </a:xfrm>
              <a:custGeom>
                <a:avLst/>
                <a:gdLst>
                  <a:gd name="T0" fmla="*/ 0 w 87"/>
                  <a:gd name="T1" fmla="*/ 8 h 43"/>
                  <a:gd name="T2" fmla="*/ 0 w 87"/>
                  <a:gd name="T3" fmla="*/ 9 h 43"/>
                  <a:gd name="T4" fmla="*/ 0 w 87"/>
                  <a:gd name="T5" fmla="*/ 14 h 43"/>
                  <a:gd name="T6" fmla="*/ 2 w 87"/>
                  <a:gd name="T7" fmla="*/ 20 h 43"/>
                  <a:gd name="T8" fmla="*/ 6 w 87"/>
                  <a:gd name="T9" fmla="*/ 27 h 43"/>
                  <a:gd name="T10" fmla="*/ 11 w 87"/>
                  <a:gd name="T11" fmla="*/ 34 h 43"/>
                  <a:gd name="T12" fmla="*/ 18 w 87"/>
                  <a:gd name="T13" fmla="*/ 40 h 43"/>
                  <a:gd name="T14" fmla="*/ 22 w 87"/>
                  <a:gd name="T15" fmla="*/ 41 h 43"/>
                  <a:gd name="T16" fmla="*/ 28 w 87"/>
                  <a:gd name="T17" fmla="*/ 42 h 43"/>
                  <a:gd name="T18" fmla="*/ 34 w 87"/>
                  <a:gd name="T19" fmla="*/ 42 h 43"/>
                  <a:gd name="T20" fmla="*/ 41 w 87"/>
                  <a:gd name="T21" fmla="*/ 43 h 43"/>
                  <a:gd name="T22" fmla="*/ 52 w 87"/>
                  <a:gd name="T23" fmla="*/ 38 h 43"/>
                  <a:gd name="T24" fmla="*/ 63 w 87"/>
                  <a:gd name="T25" fmla="*/ 32 h 43"/>
                  <a:gd name="T26" fmla="*/ 70 w 87"/>
                  <a:gd name="T27" fmla="*/ 25 h 43"/>
                  <a:gd name="T28" fmla="*/ 78 w 87"/>
                  <a:gd name="T29" fmla="*/ 18 h 43"/>
                  <a:gd name="T30" fmla="*/ 81 w 87"/>
                  <a:gd name="T31" fmla="*/ 10 h 43"/>
                  <a:gd name="T32" fmla="*/ 85 w 87"/>
                  <a:gd name="T33" fmla="*/ 4 h 43"/>
                  <a:gd name="T34" fmla="*/ 86 w 87"/>
                  <a:gd name="T35" fmla="*/ 0 h 43"/>
                  <a:gd name="T36" fmla="*/ 87 w 87"/>
                  <a:gd name="T37" fmla="*/ 0 h 43"/>
                  <a:gd name="T38" fmla="*/ 85 w 87"/>
                  <a:gd name="T39" fmla="*/ 0 h 43"/>
                  <a:gd name="T40" fmla="*/ 81 w 87"/>
                  <a:gd name="T41" fmla="*/ 3 h 43"/>
                  <a:gd name="T42" fmla="*/ 75 w 87"/>
                  <a:gd name="T43" fmla="*/ 7 h 43"/>
                  <a:gd name="T44" fmla="*/ 69 w 87"/>
                  <a:gd name="T45" fmla="*/ 13 h 43"/>
                  <a:gd name="T46" fmla="*/ 62 w 87"/>
                  <a:gd name="T47" fmla="*/ 17 h 43"/>
                  <a:gd name="T48" fmla="*/ 53 w 87"/>
                  <a:gd name="T49" fmla="*/ 21 h 43"/>
                  <a:gd name="T50" fmla="*/ 45 w 87"/>
                  <a:gd name="T51" fmla="*/ 24 h 43"/>
                  <a:gd name="T52" fmla="*/ 39 w 87"/>
                  <a:gd name="T53" fmla="*/ 25 h 43"/>
                  <a:gd name="T54" fmla="*/ 31 w 87"/>
                  <a:gd name="T55" fmla="*/ 23 h 43"/>
                  <a:gd name="T56" fmla="*/ 27 w 87"/>
                  <a:gd name="T57" fmla="*/ 20 h 43"/>
                  <a:gd name="T58" fmla="*/ 22 w 87"/>
                  <a:gd name="T59" fmla="*/ 15 h 43"/>
                  <a:gd name="T60" fmla="*/ 18 w 87"/>
                  <a:gd name="T61" fmla="*/ 12 h 43"/>
                  <a:gd name="T62" fmla="*/ 14 w 87"/>
                  <a:gd name="T63" fmla="*/ 3 h 43"/>
                  <a:gd name="T64" fmla="*/ 14 w 87"/>
                  <a:gd name="T65" fmla="*/ 1 h 43"/>
                  <a:gd name="T66" fmla="*/ 0 w 87"/>
                  <a:gd name="T67" fmla="*/ 8 h 43"/>
                  <a:gd name="T68" fmla="*/ 0 w 87"/>
                  <a:gd name="T69" fmla="*/ 8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87" h="43">
                    <a:moveTo>
                      <a:pt x="0" y="8"/>
                    </a:moveTo>
                    <a:lnTo>
                      <a:pt x="0" y="9"/>
                    </a:lnTo>
                    <a:lnTo>
                      <a:pt x="0" y="14"/>
                    </a:lnTo>
                    <a:lnTo>
                      <a:pt x="2" y="20"/>
                    </a:lnTo>
                    <a:lnTo>
                      <a:pt x="6" y="27"/>
                    </a:lnTo>
                    <a:lnTo>
                      <a:pt x="11" y="34"/>
                    </a:lnTo>
                    <a:lnTo>
                      <a:pt x="18" y="40"/>
                    </a:lnTo>
                    <a:lnTo>
                      <a:pt x="22" y="41"/>
                    </a:lnTo>
                    <a:lnTo>
                      <a:pt x="28" y="42"/>
                    </a:lnTo>
                    <a:lnTo>
                      <a:pt x="34" y="42"/>
                    </a:lnTo>
                    <a:lnTo>
                      <a:pt x="41" y="43"/>
                    </a:lnTo>
                    <a:lnTo>
                      <a:pt x="52" y="38"/>
                    </a:lnTo>
                    <a:lnTo>
                      <a:pt x="63" y="32"/>
                    </a:lnTo>
                    <a:lnTo>
                      <a:pt x="70" y="25"/>
                    </a:lnTo>
                    <a:lnTo>
                      <a:pt x="78" y="18"/>
                    </a:lnTo>
                    <a:lnTo>
                      <a:pt x="81" y="10"/>
                    </a:lnTo>
                    <a:lnTo>
                      <a:pt x="85" y="4"/>
                    </a:lnTo>
                    <a:lnTo>
                      <a:pt x="86" y="0"/>
                    </a:lnTo>
                    <a:lnTo>
                      <a:pt x="87" y="0"/>
                    </a:lnTo>
                    <a:lnTo>
                      <a:pt x="85" y="0"/>
                    </a:lnTo>
                    <a:lnTo>
                      <a:pt x="81" y="3"/>
                    </a:lnTo>
                    <a:lnTo>
                      <a:pt x="75" y="7"/>
                    </a:lnTo>
                    <a:lnTo>
                      <a:pt x="69" y="13"/>
                    </a:lnTo>
                    <a:lnTo>
                      <a:pt x="62" y="17"/>
                    </a:lnTo>
                    <a:lnTo>
                      <a:pt x="53" y="21"/>
                    </a:lnTo>
                    <a:lnTo>
                      <a:pt x="45" y="24"/>
                    </a:lnTo>
                    <a:lnTo>
                      <a:pt x="39" y="25"/>
                    </a:lnTo>
                    <a:lnTo>
                      <a:pt x="31" y="23"/>
                    </a:lnTo>
                    <a:lnTo>
                      <a:pt x="27" y="20"/>
                    </a:lnTo>
                    <a:lnTo>
                      <a:pt x="22" y="15"/>
                    </a:lnTo>
                    <a:lnTo>
                      <a:pt x="18" y="12"/>
                    </a:lnTo>
                    <a:lnTo>
                      <a:pt x="14" y="3"/>
                    </a:lnTo>
                    <a:lnTo>
                      <a:pt x="14" y="1"/>
                    </a:lnTo>
                    <a:lnTo>
                      <a:pt x="0" y="8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4" name="Freeform 608"/>
              <p:cNvSpPr>
                <a:spLocks/>
              </p:cNvSpPr>
              <p:nvPr/>
            </p:nvSpPr>
            <p:spPr bwMode="auto">
              <a:xfrm>
                <a:off x="4554" y="3485"/>
                <a:ext cx="101" cy="50"/>
              </a:xfrm>
              <a:custGeom>
                <a:avLst/>
                <a:gdLst>
                  <a:gd name="T0" fmla="*/ 9 w 201"/>
                  <a:gd name="T1" fmla="*/ 100 h 100"/>
                  <a:gd name="T2" fmla="*/ 9 w 201"/>
                  <a:gd name="T3" fmla="*/ 95 h 100"/>
                  <a:gd name="T4" fmla="*/ 9 w 201"/>
                  <a:gd name="T5" fmla="*/ 87 h 100"/>
                  <a:gd name="T6" fmla="*/ 9 w 201"/>
                  <a:gd name="T7" fmla="*/ 79 h 100"/>
                  <a:gd name="T8" fmla="*/ 11 w 201"/>
                  <a:gd name="T9" fmla="*/ 73 h 100"/>
                  <a:gd name="T10" fmla="*/ 13 w 201"/>
                  <a:gd name="T11" fmla="*/ 66 h 100"/>
                  <a:gd name="T12" fmla="*/ 17 w 201"/>
                  <a:gd name="T13" fmla="*/ 60 h 100"/>
                  <a:gd name="T14" fmla="*/ 19 w 201"/>
                  <a:gd name="T15" fmla="*/ 51 h 100"/>
                  <a:gd name="T16" fmla="*/ 24 w 201"/>
                  <a:gd name="T17" fmla="*/ 44 h 100"/>
                  <a:gd name="T18" fmla="*/ 28 w 201"/>
                  <a:gd name="T19" fmla="*/ 37 h 100"/>
                  <a:gd name="T20" fmla="*/ 35 w 201"/>
                  <a:gd name="T21" fmla="*/ 32 h 100"/>
                  <a:gd name="T22" fmla="*/ 41 w 201"/>
                  <a:gd name="T23" fmla="*/ 27 h 100"/>
                  <a:gd name="T24" fmla="*/ 50 w 201"/>
                  <a:gd name="T25" fmla="*/ 25 h 100"/>
                  <a:gd name="T26" fmla="*/ 58 w 201"/>
                  <a:gd name="T27" fmla="*/ 22 h 100"/>
                  <a:gd name="T28" fmla="*/ 69 w 201"/>
                  <a:gd name="T29" fmla="*/ 23 h 100"/>
                  <a:gd name="T30" fmla="*/ 78 w 201"/>
                  <a:gd name="T31" fmla="*/ 23 h 100"/>
                  <a:gd name="T32" fmla="*/ 86 w 201"/>
                  <a:gd name="T33" fmla="*/ 27 h 100"/>
                  <a:gd name="T34" fmla="*/ 93 w 201"/>
                  <a:gd name="T35" fmla="*/ 31 h 100"/>
                  <a:gd name="T36" fmla="*/ 101 w 201"/>
                  <a:gd name="T37" fmla="*/ 36 h 100"/>
                  <a:gd name="T38" fmla="*/ 106 w 201"/>
                  <a:gd name="T39" fmla="*/ 40 h 100"/>
                  <a:gd name="T40" fmla="*/ 112 w 201"/>
                  <a:gd name="T41" fmla="*/ 47 h 100"/>
                  <a:gd name="T42" fmla="*/ 115 w 201"/>
                  <a:gd name="T43" fmla="*/ 53 h 100"/>
                  <a:gd name="T44" fmla="*/ 119 w 201"/>
                  <a:gd name="T45" fmla="*/ 60 h 100"/>
                  <a:gd name="T46" fmla="*/ 123 w 201"/>
                  <a:gd name="T47" fmla="*/ 71 h 100"/>
                  <a:gd name="T48" fmla="*/ 126 w 201"/>
                  <a:gd name="T49" fmla="*/ 82 h 100"/>
                  <a:gd name="T50" fmla="*/ 127 w 201"/>
                  <a:gd name="T51" fmla="*/ 89 h 100"/>
                  <a:gd name="T52" fmla="*/ 129 w 201"/>
                  <a:gd name="T53" fmla="*/ 93 h 100"/>
                  <a:gd name="T54" fmla="*/ 200 w 201"/>
                  <a:gd name="T55" fmla="*/ 93 h 100"/>
                  <a:gd name="T56" fmla="*/ 201 w 201"/>
                  <a:gd name="T57" fmla="*/ 76 h 100"/>
                  <a:gd name="T58" fmla="*/ 140 w 201"/>
                  <a:gd name="T59" fmla="*/ 78 h 100"/>
                  <a:gd name="T60" fmla="*/ 138 w 201"/>
                  <a:gd name="T61" fmla="*/ 73 h 100"/>
                  <a:gd name="T62" fmla="*/ 138 w 201"/>
                  <a:gd name="T63" fmla="*/ 65 h 100"/>
                  <a:gd name="T64" fmla="*/ 136 w 201"/>
                  <a:gd name="T65" fmla="*/ 57 h 100"/>
                  <a:gd name="T66" fmla="*/ 135 w 201"/>
                  <a:gd name="T67" fmla="*/ 51 h 100"/>
                  <a:gd name="T68" fmla="*/ 132 w 201"/>
                  <a:gd name="T69" fmla="*/ 44 h 100"/>
                  <a:gd name="T70" fmla="*/ 131 w 201"/>
                  <a:gd name="T71" fmla="*/ 37 h 100"/>
                  <a:gd name="T72" fmla="*/ 126 w 201"/>
                  <a:gd name="T73" fmla="*/ 30 h 100"/>
                  <a:gd name="T74" fmla="*/ 123 w 201"/>
                  <a:gd name="T75" fmla="*/ 22 h 100"/>
                  <a:gd name="T76" fmla="*/ 117 w 201"/>
                  <a:gd name="T77" fmla="*/ 15 h 100"/>
                  <a:gd name="T78" fmla="*/ 110 w 201"/>
                  <a:gd name="T79" fmla="*/ 10 h 100"/>
                  <a:gd name="T80" fmla="*/ 101 w 201"/>
                  <a:gd name="T81" fmla="*/ 4 h 100"/>
                  <a:gd name="T82" fmla="*/ 91 w 201"/>
                  <a:gd name="T83" fmla="*/ 2 h 100"/>
                  <a:gd name="T84" fmla="*/ 80 w 201"/>
                  <a:gd name="T85" fmla="*/ 0 h 100"/>
                  <a:gd name="T86" fmla="*/ 68 w 201"/>
                  <a:gd name="T87" fmla="*/ 2 h 100"/>
                  <a:gd name="T88" fmla="*/ 61 w 201"/>
                  <a:gd name="T89" fmla="*/ 2 h 100"/>
                  <a:gd name="T90" fmla="*/ 53 w 201"/>
                  <a:gd name="T91" fmla="*/ 3 h 100"/>
                  <a:gd name="T92" fmla="*/ 47 w 201"/>
                  <a:gd name="T93" fmla="*/ 4 h 100"/>
                  <a:gd name="T94" fmla="*/ 42 w 201"/>
                  <a:gd name="T95" fmla="*/ 6 h 100"/>
                  <a:gd name="T96" fmla="*/ 33 w 201"/>
                  <a:gd name="T97" fmla="*/ 10 h 100"/>
                  <a:gd name="T98" fmla="*/ 26 w 201"/>
                  <a:gd name="T99" fmla="*/ 17 h 100"/>
                  <a:gd name="T100" fmla="*/ 18 w 201"/>
                  <a:gd name="T101" fmla="*/ 25 h 100"/>
                  <a:gd name="T102" fmla="*/ 13 w 201"/>
                  <a:gd name="T103" fmla="*/ 32 h 100"/>
                  <a:gd name="T104" fmla="*/ 9 w 201"/>
                  <a:gd name="T105" fmla="*/ 40 h 100"/>
                  <a:gd name="T106" fmla="*/ 6 w 201"/>
                  <a:gd name="T107" fmla="*/ 49 h 100"/>
                  <a:gd name="T108" fmla="*/ 2 w 201"/>
                  <a:gd name="T109" fmla="*/ 56 h 100"/>
                  <a:gd name="T110" fmla="*/ 1 w 201"/>
                  <a:gd name="T111" fmla="*/ 65 h 100"/>
                  <a:gd name="T112" fmla="*/ 0 w 201"/>
                  <a:gd name="T113" fmla="*/ 71 h 100"/>
                  <a:gd name="T114" fmla="*/ 0 w 201"/>
                  <a:gd name="T115" fmla="*/ 78 h 100"/>
                  <a:gd name="T116" fmla="*/ 0 w 201"/>
                  <a:gd name="T117" fmla="*/ 88 h 100"/>
                  <a:gd name="T118" fmla="*/ 1 w 201"/>
                  <a:gd name="T119" fmla="*/ 93 h 100"/>
                  <a:gd name="T120" fmla="*/ 9 w 201"/>
                  <a:gd name="T121" fmla="*/ 100 h 100"/>
                  <a:gd name="T122" fmla="*/ 9 w 201"/>
                  <a:gd name="T123" fmla="*/ 100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01" h="100">
                    <a:moveTo>
                      <a:pt x="9" y="100"/>
                    </a:moveTo>
                    <a:lnTo>
                      <a:pt x="9" y="95"/>
                    </a:lnTo>
                    <a:lnTo>
                      <a:pt x="9" y="87"/>
                    </a:lnTo>
                    <a:lnTo>
                      <a:pt x="9" y="79"/>
                    </a:lnTo>
                    <a:lnTo>
                      <a:pt x="11" y="73"/>
                    </a:lnTo>
                    <a:lnTo>
                      <a:pt x="13" y="66"/>
                    </a:lnTo>
                    <a:lnTo>
                      <a:pt x="17" y="60"/>
                    </a:lnTo>
                    <a:lnTo>
                      <a:pt x="19" y="51"/>
                    </a:lnTo>
                    <a:lnTo>
                      <a:pt x="24" y="44"/>
                    </a:lnTo>
                    <a:lnTo>
                      <a:pt x="28" y="37"/>
                    </a:lnTo>
                    <a:lnTo>
                      <a:pt x="35" y="32"/>
                    </a:lnTo>
                    <a:lnTo>
                      <a:pt x="41" y="27"/>
                    </a:lnTo>
                    <a:lnTo>
                      <a:pt x="50" y="25"/>
                    </a:lnTo>
                    <a:lnTo>
                      <a:pt x="58" y="22"/>
                    </a:lnTo>
                    <a:lnTo>
                      <a:pt x="69" y="23"/>
                    </a:lnTo>
                    <a:lnTo>
                      <a:pt x="78" y="23"/>
                    </a:lnTo>
                    <a:lnTo>
                      <a:pt x="86" y="27"/>
                    </a:lnTo>
                    <a:lnTo>
                      <a:pt x="93" y="31"/>
                    </a:lnTo>
                    <a:lnTo>
                      <a:pt x="101" y="36"/>
                    </a:lnTo>
                    <a:lnTo>
                      <a:pt x="106" y="40"/>
                    </a:lnTo>
                    <a:lnTo>
                      <a:pt x="112" y="47"/>
                    </a:lnTo>
                    <a:lnTo>
                      <a:pt x="115" y="53"/>
                    </a:lnTo>
                    <a:lnTo>
                      <a:pt x="119" y="60"/>
                    </a:lnTo>
                    <a:lnTo>
                      <a:pt x="123" y="71"/>
                    </a:lnTo>
                    <a:lnTo>
                      <a:pt x="126" y="82"/>
                    </a:lnTo>
                    <a:lnTo>
                      <a:pt x="127" y="89"/>
                    </a:lnTo>
                    <a:lnTo>
                      <a:pt x="129" y="93"/>
                    </a:lnTo>
                    <a:lnTo>
                      <a:pt x="200" y="93"/>
                    </a:lnTo>
                    <a:lnTo>
                      <a:pt x="201" y="76"/>
                    </a:lnTo>
                    <a:lnTo>
                      <a:pt x="140" y="78"/>
                    </a:lnTo>
                    <a:lnTo>
                      <a:pt x="138" y="73"/>
                    </a:lnTo>
                    <a:lnTo>
                      <a:pt x="138" y="65"/>
                    </a:lnTo>
                    <a:lnTo>
                      <a:pt x="136" y="57"/>
                    </a:lnTo>
                    <a:lnTo>
                      <a:pt x="135" y="51"/>
                    </a:lnTo>
                    <a:lnTo>
                      <a:pt x="132" y="44"/>
                    </a:lnTo>
                    <a:lnTo>
                      <a:pt x="131" y="37"/>
                    </a:lnTo>
                    <a:lnTo>
                      <a:pt x="126" y="30"/>
                    </a:lnTo>
                    <a:lnTo>
                      <a:pt x="123" y="22"/>
                    </a:lnTo>
                    <a:lnTo>
                      <a:pt x="117" y="15"/>
                    </a:lnTo>
                    <a:lnTo>
                      <a:pt x="110" y="10"/>
                    </a:lnTo>
                    <a:lnTo>
                      <a:pt x="101" y="4"/>
                    </a:lnTo>
                    <a:lnTo>
                      <a:pt x="91" y="2"/>
                    </a:lnTo>
                    <a:lnTo>
                      <a:pt x="80" y="0"/>
                    </a:lnTo>
                    <a:lnTo>
                      <a:pt x="68" y="2"/>
                    </a:lnTo>
                    <a:lnTo>
                      <a:pt x="61" y="2"/>
                    </a:lnTo>
                    <a:lnTo>
                      <a:pt x="53" y="3"/>
                    </a:lnTo>
                    <a:lnTo>
                      <a:pt x="47" y="4"/>
                    </a:lnTo>
                    <a:lnTo>
                      <a:pt x="42" y="6"/>
                    </a:lnTo>
                    <a:lnTo>
                      <a:pt x="33" y="10"/>
                    </a:lnTo>
                    <a:lnTo>
                      <a:pt x="26" y="17"/>
                    </a:lnTo>
                    <a:lnTo>
                      <a:pt x="18" y="25"/>
                    </a:lnTo>
                    <a:lnTo>
                      <a:pt x="13" y="32"/>
                    </a:lnTo>
                    <a:lnTo>
                      <a:pt x="9" y="40"/>
                    </a:lnTo>
                    <a:lnTo>
                      <a:pt x="6" y="49"/>
                    </a:lnTo>
                    <a:lnTo>
                      <a:pt x="2" y="56"/>
                    </a:lnTo>
                    <a:lnTo>
                      <a:pt x="1" y="65"/>
                    </a:lnTo>
                    <a:lnTo>
                      <a:pt x="0" y="71"/>
                    </a:lnTo>
                    <a:lnTo>
                      <a:pt x="0" y="78"/>
                    </a:lnTo>
                    <a:lnTo>
                      <a:pt x="0" y="88"/>
                    </a:lnTo>
                    <a:lnTo>
                      <a:pt x="1" y="93"/>
                    </a:lnTo>
                    <a:lnTo>
                      <a:pt x="9" y="100"/>
                    </a:lnTo>
                    <a:lnTo>
                      <a:pt x="9" y="10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5" name="Freeform 609"/>
              <p:cNvSpPr>
                <a:spLocks/>
              </p:cNvSpPr>
              <p:nvPr/>
            </p:nvSpPr>
            <p:spPr bwMode="auto">
              <a:xfrm>
                <a:off x="4537" y="3472"/>
                <a:ext cx="100" cy="43"/>
              </a:xfrm>
              <a:custGeom>
                <a:avLst/>
                <a:gdLst>
                  <a:gd name="T0" fmla="*/ 0 w 199"/>
                  <a:gd name="T1" fmla="*/ 64 h 86"/>
                  <a:gd name="T2" fmla="*/ 9 w 199"/>
                  <a:gd name="T3" fmla="*/ 48 h 86"/>
                  <a:gd name="T4" fmla="*/ 18 w 199"/>
                  <a:gd name="T5" fmla="*/ 36 h 86"/>
                  <a:gd name="T6" fmla="*/ 32 w 199"/>
                  <a:gd name="T7" fmla="*/ 23 h 86"/>
                  <a:gd name="T8" fmla="*/ 50 w 199"/>
                  <a:gd name="T9" fmla="*/ 11 h 86"/>
                  <a:gd name="T10" fmla="*/ 66 w 199"/>
                  <a:gd name="T11" fmla="*/ 3 h 86"/>
                  <a:gd name="T12" fmla="*/ 78 w 199"/>
                  <a:gd name="T13" fmla="*/ 1 h 86"/>
                  <a:gd name="T14" fmla="*/ 91 w 199"/>
                  <a:gd name="T15" fmla="*/ 0 h 86"/>
                  <a:gd name="T16" fmla="*/ 106 w 199"/>
                  <a:gd name="T17" fmla="*/ 0 h 86"/>
                  <a:gd name="T18" fmla="*/ 120 w 199"/>
                  <a:gd name="T19" fmla="*/ 2 h 86"/>
                  <a:gd name="T20" fmla="*/ 134 w 199"/>
                  <a:gd name="T21" fmla="*/ 5 h 86"/>
                  <a:gd name="T22" fmla="*/ 151 w 199"/>
                  <a:gd name="T23" fmla="*/ 12 h 86"/>
                  <a:gd name="T24" fmla="*/ 169 w 199"/>
                  <a:gd name="T25" fmla="*/ 24 h 86"/>
                  <a:gd name="T26" fmla="*/ 181 w 199"/>
                  <a:gd name="T27" fmla="*/ 39 h 86"/>
                  <a:gd name="T28" fmla="*/ 189 w 199"/>
                  <a:gd name="T29" fmla="*/ 53 h 86"/>
                  <a:gd name="T30" fmla="*/ 194 w 199"/>
                  <a:gd name="T31" fmla="*/ 66 h 86"/>
                  <a:gd name="T32" fmla="*/ 198 w 199"/>
                  <a:gd name="T33" fmla="*/ 82 h 86"/>
                  <a:gd name="T34" fmla="*/ 197 w 199"/>
                  <a:gd name="T35" fmla="*/ 81 h 86"/>
                  <a:gd name="T36" fmla="*/ 188 w 199"/>
                  <a:gd name="T37" fmla="*/ 65 h 86"/>
                  <a:gd name="T38" fmla="*/ 180 w 199"/>
                  <a:gd name="T39" fmla="*/ 53 h 86"/>
                  <a:gd name="T40" fmla="*/ 167 w 199"/>
                  <a:gd name="T41" fmla="*/ 40 h 86"/>
                  <a:gd name="T42" fmla="*/ 152 w 199"/>
                  <a:gd name="T43" fmla="*/ 26 h 86"/>
                  <a:gd name="T44" fmla="*/ 134 w 199"/>
                  <a:gd name="T45" fmla="*/ 17 h 86"/>
                  <a:gd name="T46" fmla="*/ 113 w 199"/>
                  <a:gd name="T47" fmla="*/ 14 h 86"/>
                  <a:gd name="T48" fmla="*/ 89 w 199"/>
                  <a:gd name="T49" fmla="*/ 15 h 86"/>
                  <a:gd name="T50" fmla="*/ 67 w 199"/>
                  <a:gd name="T51" fmla="*/ 23 h 86"/>
                  <a:gd name="T52" fmla="*/ 50 w 199"/>
                  <a:gd name="T53" fmla="*/ 32 h 86"/>
                  <a:gd name="T54" fmla="*/ 36 w 199"/>
                  <a:gd name="T55" fmla="*/ 45 h 86"/>
                  <a:gd name="T56" fmla="*/ 26 w 199"/>
                  <a:gd name="T57" fmla="*/ 57 h 86"/>
                  <a:gd name="T58" fmla="*/ 18 w 199"/>
                  <a:gd name="T59" fmla="*/ 68 h 86"/>
                  <a:gd name="T60" fmla="*/ 13 w 199"/>
                  <a:gd name="T61" fmla="*/ 80 h 86"/>
                  <a:gd name="T62" fmla="*/ 0 w 199"/>
                  <a:gd name="T63" fmla="*/ 68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99" h="86">
                    <a:moveTo>
                      <a:pt x="0" y="68"/>
                    </a:moveTo>
                    <a:lnTo>
                      <a:pt x="0" y="64"/>
                    </a:lnTo>
                    <a:lnTo>
                      <a:pt x="5" y="56"/>
                    </a:lnTo>
                    <a:lnTo>
                      <a:pt x="9" y="48"/>
                    </a:lnTo>
                    <a:lnTo>
                      <a:pt x="13" y="42"/>
                    </a:lnTo>
                    <a:lnTo>
                      <a:pt x="18" y="36"/>
                    </a:lnTo>
                    <a:lnTo>
                      <a:pt x="26" y="30"/>
                    </a:lnTo>
                    <a:lnTo>
                      <a:pt x="32" y="23"/>
                    </a:lnTo>
                    <a:lnTo>
                      <a:pt x="40" y="17"/>
                    </a:lnTo>
                    <a:lnTo>
                      <a:pt x="50" y="11"/>
                    </a:lnTo>
                    <a:lnTo>
                      <a:pt x="61" y="7"/>
                    </a:lnTo>
                    <a:lnTo>
                      <a:pt x="66" y="3"/>
                    </a:lnTo>
                    <a:lnTo>
                      <a:pt x="72" y="2"/>
                    </a:lnTo>
                    <a:lnTo>
                      <a:pt x="78" y="1"/>
                    </a:lnTo>
                    <a:lnTo>
                      <a:pt x="85" y="1"/>
                    </a:lnTo>
                    <a:lnTo>
                      <a:pt x="91" y="0"/>
                    </a:lnTo>
                    <a:lnTo>
                      <a:pt x="98" y="0"/>
                    </a:lnTo>
                    <a:lnTo>
                      <a:pt x="106" y="0"/>
                    </a:lnTo>
                    <a:lnTo>
                      <a:pt x="114" y="2"/>
                    </a:lnTo>
                    <a:lnTo>
                      <a:pt x="120" y="2"/>
                    </a:lnTo>
                    <a:lnTo>
                      <a:pt x="127" y="3"/>
                    </a:lnTo>
                    <a:lnTo>
                      <a:pt x="134" y="5"/>
                    </a:lnTo>
                    <a:lnTo>
                      <a:pt x="140" y="8"/>
                    </a:lnTo>
                    <a:lnTo>
                      <a:pt x="151" y="12"/>
                    </a:lnTo>
                    <a:lnTo>
                      <a:pt x="161" y="19"/>
                    </a:lnTo>
                    <a:lnTo>
                      <a:pt x="169" y="24"/>
                    </a:lnTo>
                    <a:lnTo>
                      <a:pt x="176" y="31"/>
                    </a:lnTo>
                    <a:lnTo>
                      <a:pt x="181" y="39"/>
                    </a:lnTo>
                    <a:lnTo>
                      <a:pt x="187" y="47"/>
                    </a:lnTo>
                    <a:lnTo>
                      <a:pt x="189" y="53"/>
                    </a:lnTo>
                    <a:lnTo>
                      <a:pt x="193" y="60"/>
                    </a:lnTo>
                    <a:lnTo>
                      <a:pt x="194" y="66"/>
                    </a:lnTo>
                    <a:lnTo>
                      <a:pt x="197" y="74"/>
                    </a:lnTo>
                    <a:lnTo>
                      <a:pt x="198" y="82"/>
                    </a:lnTo>
                    <a:lnTo>
                      <a:pt x="199" y="86"/>
                    </a:lnTo>
                    <a:lnTo>
                      <a:pt x="197" y="81"/>
                    </a:lnTo>
                    <a:lnTo>
                      <a:pt x="192" y="73"/>
                    </a:lnTo>
                    <a:lnTo>
                      <a:pt x="188" y="65"/>
                    </a:lnTo>
                    <a:lnTo>
                      <a:pt x="184" y="59"/>
                    </a:lnTo>
                    <a:lnTo>
                      <a:pt x="180" y="53"/>
                    </a:lnTo>
                    <a:lnTo>
                      <a:pt x="175" y="47"/>
                    </a:lnTo>
                    <a:lnTo>
                      <a:pt x="167" y="40"/>
                    </a:lnTo>
                    <a:lnTo>
                      <a:pt x="160" y="32"/>
                    </a:lnTo>
                    <a:lnTo>
                      <a:pt x="152" y="26"/>
                    </a:lnTo>
                    <a:lnTo>
                      <a:pt x="144" y="22"/>
                    </a:lnTo>
                    <a:lnTo>
                      <a:pt x="134" y="17"/>
                    </a:lnTo>
                    <a:lnTo>
                      <a:pt x="124" y="14"/>
                    </a:lnTo>
                    <a:lnTo>
                      <a:pt x="113" y="14"/>
                    </a:lnTo>
                    <a:lnTo>
                      <a:pt x="102" y="15"/>
                    </a:lnTo>
                    <a:lnTo>
                      <a:pt x="89" y="15"/>
                    </a:lnTo>
                    <a:lnTo>
                      <a:pt x="78" y="19"/>
                    </a:lnTo>
                    <a:lnTo>
                      <a:pt x="67" y="23"/>
                    </a:lnTo>
                    <a:lnTo>
                      <a:pt x="60" y="29"/>
                    </a:lnTo>
                    <a:lnTo>
                      <a:pt x="50" y="32"/>
                    </a:lnTo>
                    <a:lnTo>
                      <a:pt x="44" y="39"/>
                    </a:lnTo>
                    <a:lnTo>
                      <a:pt x="36" y="45"/>
                    </a:lnTo>
                    <a:lnTo>
                      <a:pt x="32" y="52"/>
                    </a:lnTo>
                    <a:lnTo>
                      <a:pt x="26" y="57"/>
                    </a:lnTo>
                    <a:lnTo>
                      <a:pt x="22" y="63"/>
                    </a:lnTo>
                    <a:lnTo>
                      <a:pt x="18" y="68"/>
                    </a:lnTo>
                    <a:lnTo>
                      <a:pt x="17" y="73"/>
                    </a:lnTo>
                    <a:lnTo>
                      <a:pt x="13" y="80"/>
                    </a:lnTo>
                    <a:lnTo>
                      <a:pt x="13" y="83"/>
                    </a:lnTo>
                    <a:lnTo>
                      <a:pt x="0" y="68"/>
                    </a:lnTo>
                    <a:lnTo>
                      <a:pt x="0" y="6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6" name="Freeform 610"/>
              <p:cNvSpPr>
                <a:spLocks/>
              </p:cNvSpPr>
              <p:nvPr/>
            </p:nvSpPr>
            <p:spPr bwMode="auto">
              <a:xfrm>
                <a:off x="4635" y="3470"/>
                <a:ext cx="102" cy="47"/>
              </a:xfrm>
              <a:custGeom>
                <a:avLst/>
                <a:gdLst>
                  <a:gd name="T0" fmla="*/ 0 w 202"/>
                  <a:gd name="T1" fmla="*/ 79 h 94"/>
                  <a:gd name="T2" fmla="*/ 3 w 202"/>
                  <a:gd name="T3" fmla="*/ 63 h 94"/>
                  <a:gd name="T4" fmla="*/ 11 w 202"/>
                  <a:gd name="T5" fmla="*/ 49 h 94"/>
                  <a:gd name="T6" fmla="*/ 21 w 202"/>
                  <a:gd name="T7" fmla="*/ 33 h 94"/>
                  <a:gd name="T8" fmla="*/ 36 w 202"/>
                  <a:gd name="T9" fmla="*/ 18 h 94"/>
                  <a:gd name="T10" fmla="*/ 57 w 202"/>
                  <a:gd name="T11" fmla="*/ 6 h 94"/>
                  <a:gd name="T12" fmla="*/ 76 w 202"/>
                  <a:gd name="T13" fmla="*/ 1 h 94"/>
                  <a:gd name="T14" fmla="*/ 92 w 202"/>
                  <a:gd name="T15" fmla="*/ 0 h 94"/>
                  <a:gd name="T16" fmla="*/ 108 w 202"/>
                  <a:gd name="T17" fmla="*/ 0 h 94"/>
                  <a:gd name="T18" fmla="*/ 122 w 202"/>
                  <a:gd name="T19" fmla="*/ 1 h 94"/>
                  <a:gd name="T20" fmla="*/ 140 w 202"/>
                  <a:gd name="T21" fmla="*/ 6 h 94"/>
                  <a:gd name="T22" fmla="*/ 161 w 202"/>
                  <a:gd name="T23" fmla="*/ 21 h 94"/>
                  <a:gd name="T24" fmla="*/ 177 w 202"/>
                  <a:gd name="T25" fmla="*/ 36 h 94"/>
                  <a:gd name="T26" fmla="*/ 188 w 202"/>
                  <a:gd name="T27" fmla="*/ 53 h 94"/>
                  <a:gd name="T28" fmla="*/ 195 w 202"/>
                  <a:gd name="T29" fmla="*/ 69 h 94"/>
                  <a:gd name="T30" fmla="*/ 200 w 202"/>
                  <a:gd name="T31" fmla="*/ 84 h 94"/>
                  <a:gd name="T32" fmla="*/ 201 w 202"/>
                  <a:gd name="T33" fmla="*/ 91 h 94"/>
                  <a:gd name="T34" fmla="*/ 184 w 202"/>
                  <a:gd name="T35" fmla="*/ 91 h 94"/>
                  <a:gd name="T36" fmla="*/ 182 w 202"/>
                  <a:gd name="T37" fmla="*/ 78 h 94"/>
                  <a:gd name="T38" fmla="*/ 178 w 202"/>
                  <a:gd name="T39" fmla="*/ 64 h 94"/>
                  <a:gd name="T40" fmla="*/ 172 w 202"/>
                  <a:gd name="T41" fmla="*/ 51 h 94"/>
                  <a:gd name="T42" fmla="*/ 161 w 202"/>
                  <a:gd name="T43" fmla="*/ 36 h 94"/>
                  <a:gd name="T44" fmla="*/ 148 w 202"/>
                  <a:gd name="T45" fmla="*/ 26 h 94"/>
                  <a:gd name="T46" fmla="*/ 127 w 202"/>
                  <a:gd name="T47" fmla="*/ 17 h 94"/>
                  <a:gd name="T48" fmla="*/ 115 w 202"/>
                  <a:gd name="T49" fmla="*/ 15 h 94"/>
                  <a:gd name="T50" fmla="*/ 102 w 202"/>
                  <a:gd name="T51" fmla="*/ 16 h 94"/>
                  <a:gd name="T52" fmla="*/ 86 w 202"/>
                  <a:gd name="T53" fmla="*/ 16 h 94"/>
                  <a:gd name="T54" fmla="*/ 72 w 202"/>
                  <a:gd name="T55" fmla="*/ 19 h 94"/>
                  <a:gd name="T56" fmla="*/ 51 w 202"/>
                  <a:gd name="T57" fmla="*/ 29 h 94"/>
                  <a:gd name="T58" fmla="*/ 32 w 202"/>
                  <a:gd name="T59" fmla="*/ 40 h 94"/>
                  <a:gd name="T60" fmla="*/ 20 w 202"/>
                  <a:gd name="T61" fmla="*/ 53 h 94"/>
                  <a:gd name="T62" fmla="*/ 11 w 202"/>
                  <a:gd name="T63" fmla="*/ 66 h 94"/>
                  <a:gd name="T64" fmla="*/ 4 w 202"/>
                  <a:gd name="T65" fmla="*/ 78 h 94"/>
                  <a:gd name="T66" fmla="*/ 1 w 202"/>
                  <a:gd name="T67" fmla="*/ 89 h 94"/>
                  <a:gd name="T68" fmla="*/ 0 w 202"/>
                  <a:gd name="T69" fmla="*/ 84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202" h="94">
                    <a:moveTo>
                      <a:pt x="0" y="84"/>
                    </a:moveTo>
                    <a:lnTo>
                      <a:pt x="0" y="79"/>
                    </a:lnTo>
                    <a:lnTo>
                      <a:pt x="2" y="70"/>
                    </a:lnTo>
                    <a:lnTo>
                      <a:pt x="3" y="63"/>
                    </a:lnTo>
                    <a:lnTo>
                      <a:pt x="7" y="56"/>
                    </a:lnTo>
                    <a:lnTo>
                      <a:pt x="11" y="49"/>
                    </a:lnTo>
                    <a:lnTo>
                      <a:pt x="17" y="41"/>
                    </a:lnTo>
                    <a:lnTo>
                      <a:pt x="21" y="33"/>
                    </a:lnTo>
                    <a:lnTo>
                      <a:pt x="29" y="26"/>
                    </a:lnTo>
                    <a:lnTo>
                      <a:pt x="36" y="18"/>
                    </a:lnTo>
                    <a:lnTo>
                      <a:pt x="47" y="12"/>
                    </a:lnTo>
                    <a:lnTo>
                      <a:pt x="57" y="6"/>
                    </a:lnTo>
                    <a:lnTo>
                      <a:pt x="70" y="2"/>
                    </a:lnTo>
                    <a:lnTo>
                      <a:pt x="76" y="1"/>
                    </a:lnTo>
                    <a:lnTo>
                      <a:pt x="83" y="0"/>
                    </a:lnTo>
                    <a:lnTo>
                      <a:pt x="92" y="0"/>
                    </a:lnTo>
                    <a:lnTo>
                      <a:pt x="100" y="0"/>
                    </a:lnTo>
                    <a:lnTo>
                      <a:pt x="108" y="0"/>
                    </a:lnTo>
                    <a:lnTo>
                      <a:pt x="115" y="0"/>
                    </a:lnTo>
                    <a:lnTo>
                      <a:pt x="122" y="1"/>
                    </a:lnTo>
                    <a:lnTo>
                      <a:pt x="129" y="2"/>
                    </a:lnTo>
                    <a:lnTo>
                      <a:pt x="140" y="6"/>
                    </a:lnTo>
                    <a:lnTo>
                      <a:pt x="153" y="13"/>
                    </a:lnTo>
                    <a:lnTo>
                      <a:pt x="161" y="21"/>
                    </a:lnTo>
                    <a:lnTo>
                      <a:pt x="169" y="28"/>
                    </a:lnTo>
                    <a:lnTo>
                      <a:pt x="177" y="36"/>
                    </a:lnTo>
                    <a:lnTo>
                      <a:pt x="184" y="46"/>
                    </a:lnTo>
                    <a:lnTo>
                      <a:pt x="188" y="53"/>
                    </a:lnTo>
                    <a:lnTo>
                      <a:pt x="193" y="62"/>
                    </a:lnTo>
                    <a:lnTo>
                      <a:pt x="195" y="69"/>
                    </a:lnTo>
                    <a:lnTo>
                      <a:pt x="199" y="78"/>
                    </a:lnTo>
                    <a:lnTo>
                      <a:pt x="200" y="84"/>
                    </a:lnTo>
                    <a:lnTo>
                      <a:pt x="201" y="89"/>
                    </a:lnTo>
                    <a:lnTo>
                      <a:pt x="201" y="91"/>
                    </a:lnTo>
                    <a:lnTo>
                      <a:pt x="202" y="94"/>
                    </a:lnTo>
                    <a:lnTo>
                      <a:pt x="184" y="91"/>
                    </a:lnTo>
                    <a:lnTo>
                      <a:pt x="183" y="86"/>
                    </a:lnTo>
                    <a:lnTo>
                      <a:pt x="182" y="78"/>
                    </a:lnTo>
                    <a:lnTo>
                      <a:pt x="179" y="70"/>
                    </a:lnTo>
                    <a:lnTo>
                      <a:pt x="178" y="64"/>
                    </a:lnTo>
                    <a:lnTo>
                      <a:pt x="174" y="57"/>
                    </a:lnTo>
                    <a:lnTo>
                      <a:pt x="172" y="51"/>
                    </a:lnTo>
                    <a:lnTo>
                      <a:pt x="167" y="44"/>
                    </a:lnTo>
                    <a:lnTo>
                      <a:pt x="161" y="36"/>
                    </a:lnTo>
                    <a:lnTo>
                      <a:pt x="154" y="29"/>
                    </a:lnTo>
                    <a:lnTo>
                      <a:pt x="148" y="26"/>
                    </a:lnTo>
                    <a:lnTo>
                      <a:pt x="138" y="19"/>
                    </a:lnTo>
                    <a:lnTo>
                      <a:pt x="127" y="17"/>
                    </a:lnTo>
                    <a:lnTo>
                      <a:pt x="121" y="16"/>
                    </a:lnTo>
                    <a:lnTo>
                      <a:pt x="115" y="15"/>
                    </a:lnTo>
                    <a:lnTo>
                      <a:pt x="108" y="15"/>
                    </a:lnTo>
                    <a:lnTo>
                      <a:pt x="102" y="16"/>
                    </a:lnTo>
                    <a:lnTo>
                      <a:pt x="93" y="16"/>
                    </a:lnTo>
                    <a:lnTo>
                      <a:pt x="86" y="16"/>
                    </a:lnTo>
                    <a:lnTo>
                      <a:pt x="78" y="17"/>
                    </a:lnTo>
                    <a:lnTo>
                      <a:pt x="72" y="19"/>
                    </a:lnTo>
                    <a:lnTo>
                      <a:pt x="60" y="23"/>
                    </a:lnTo>
                    <a:lnTo>
                      <a:pt x="51" y="29"/>
                    </a:lnTo>
                    <a:lnTo>
                      <a:pt x="40" y="33"/>
                    </a:lnTo>
                    <a:lnTo>
                      <a:pt x="32" y="40"/>
                    </a:lnTo>
                    <a:lnTo>
                      <a:pt x="25" y="46"/>
                    </a:lnTo>
                    <a:lnTo>
                      <a:pt x="20" y="53"/>
                    </a:lnTo>
                    <a:lnTo>
                      <a:pt x="14" y="60"/>
                    </a:lnTo>
                    <a:lnTo>
                      <a:pt x="11" y="66"/>
                    </a:lnTo>
                    <a:lnTo>
                      <a:pt x="7" y="72"/>
                    </a:lnTo>
                    <a:lnTo>
                      <a:pt x="4" y="78"/>
                    </a:lnTo>
                    <a:lnTo>
                      <a:pt x="1" y="85"/>
                    </a:lnTo>
                    <a:lnTo>
                      <a:pt x="1" y="89"/>
                    </a:lnTo>
                    <a:lnTo>
                      <a:pt x="0" y="84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7" name="Freeform 611"/>
              <p:cNvSpPr>
                <a:spLocks/>
              </p:cNvSpPr>
              <p:nvPr/>
            </p:nvSpPr>
            <p:spPr bwMode="auto">
              <a:xfrm>
                <a:off x="4651" y="3489"/>
                <a:ext cx="65" cy="42"/>
              </a:xfrm>
              <a:custGeom>
                <a:avLst/>
                <a:gdLst>
                  <a:gd name="T0" fmla="*/ 0 w 130"/>
                  <a:gd name="T1" fmla="*/ 76 h 82"/>
                  <a:gd name="T2" fmla="*/ 0 w 130"/>
                  <a:gd name="T3" fmla="*/ 72 h 82"/>
                  <a:gd name="T4" fmla="*/ 3 w 130"/>
                  <a:gd name="T5" fmla="*/ 63 h 82"/>
                  <a:gd name="T6" fmla="*/ 3 w 130"/>
                  <a:gd name="T7" fmla="*/ 56 h 82"/>
                  <a:gd name="T8" fmla="*/ 5 w 130"/>
                  <a:gd name="T9" fmla="*/ 48 h 82"/>
                  <a:gd name="T10" fmla="*/ 9 w 130"/>
                  <a:gd name="T11" fmla="*/ 41 h 82"/>
                  <a:gd name="T12" fmla="*/ 12 w 130"/>
                  <a:gd name="T13" fmla="*/ 35 h 82"/>
                  <a:gd name="T14" fmla="*/ 16 w 130"/>
                  <a:gd name="T15" fmla="*/ 28 h 82"/>
                  <a:gd name="T16" fmla="*/ 21 w 130"/>
                  <a:gd name="T17" fmla="*/ 21 h 82"/>
                  <a:gd name="T18" fmla="*/ 26 w 130"/>
                  <a:gd name="T19" fmla="*/ 13 h 82"/>
                  <a:gd name="T20" fmla="*/ 33 w 130"/>
                  <a:gd name="T21" fmla="*/ 8 h 82"/>
                  <a:gd name="T22" fmla="*/ 40 w 130"/>
                  <a:gd name="T23" fmla="*/ 4 h 82"/>
                  <a:gd name="T24" fmla="*/ 50 w 130"/>
                  <a:gd name="T25" fmla="*/ 1 h 82"/>
                  <a:gd name="T26" fmla="*/ 60 w 130"/>
                  <a:gd name="T27" fmla="*/ 0 h 82"/>
                  <a:gd name="T28" fmla="*/ 72 w 130"/>
                  <a:gd name="T29" fmla="*/ 1 h 82"/>
                  <a:gd name="T30" fmla="*/ 81 w 130"/>
                  <a:gd name="T31" fmla="*/ 2 h 82"/>
                  <a:gd name="T32" fmla="*/ 90 w 130"/>
                  <a:gd name="T33" fmla="*/ 6 h 82"/>
                  <a:gd name="T34" fmla="*/ 97 w 130"/>
                  <a:gd name="T35" fmla="*/ 10 h 82"/>
                  <a:gd name="T36" fmla="*/ 106 w 130"/>
                  <a:gd name="T37" fmla="*/ 16 h 82"/>
                  <a:gd name="T38" fmla="*/ 111 w 130"/>
                  <a:gd name="T39" fmla="*/ 21 h 82"/>
                  <a:gd name="T40" fmla="*/ 117 w 130"/>
                  <a:gd name="T41" fmla="*/ 27 h 82"/>
                  <a:gd name="T42" fmla="*/ 120 w 130"/>
                  <a:gd name="T43" fmla="*/ 34 h 82"/>
                  <a:gd name="T44" fmla="*/ 124 w 130"/>
                  <a:gd name="T45" fmla="*/ 41 h 82"/>
                  <a:gd name="T46" fmla="*/ 126 w 130"/>
                  <a:gd name="T47" fmla="*/ 53 h 82"/>
                  <a:gd name="T48" fmla="*/ 129 w 130"/>
                  <a:gd name="T49" fmla="*/ 64 h 82"/>
                  <a:gd name="T50" fmla="*/ 129 w 130"/>
                  <a:gd name="T51" fmla="*/ 72 h 82"/>
                  <a:gd name="T52" fmla="*/ 130 w 130"/>
                  <a:gd name="T53" fmla="*/ 75 h 82"/>
                  <a:gd name="T54" fmla="*/ 115 w 130"/>
                  <a:gd name="T55" fmla="*/ 76 h 82"/>
                  <a:gd name="T56" fmla="*/ 114 w 130"/>
                  <a:gd name="T57" fmla="*/ 73 h 82"/>
                  <a:gd name="T58" fmla="*/ 113 w 130"/>
                  <a:gd name="T59" fmla="*/ 65 h 82"/>
                  <a:gd name="T60" fmla="*/ 111 w 130"/>
                  <a:gd name="T61" fmla="*/ 56 h 82"/>
                  <a:gd name="T62" fmla="*/ 108 w 130"/>
                  <a:gd name="T63" fmla="*/ 45 h 82"/>
                  <a:gd name="T64" fmla="*/ 105 w 130"/>
                  <a:gd name="T65" fmla="*/ 39 h 82"/>
                  <a:gd name="T66" fmla="*/ 102 w 130"/>
                  <a:gd name="T67" fmla="*/ 33 h 82"/>
                  <a:gd name="T68" fmla="*/ 98 w 130"/>
                  <a:gd name="T69" fmla="*/ 28 h 82"/>
                  <a:gd name="T70" fmla="*/ 96 w 130"/>
                  <a:gd name="T71" fmla="*/ 24 h 82"/>
                  <a:gd name="T72" fmla="*/ 90 w 130"/>
                  <a:gd name="T73" fmla="*/ 19 h 82"/>
                  <a:gd name="T74" fmla="*/ 85 w 130"/>
                  <a:gd name="T75" fmla="*/ 17 h 82"/>
                  <a:gd name="T76" fmla="*/ 79 w 130"/>
                  <a:gd name="T77" fmla="*/ 14 h 82"/>
                  <a:gd name="T78" fmla="*/ 73 w 130"/>
                  <a:gd name="T79" fmla="*/ 14 h 82"/>
                  <a:gd name="T80" fmla="*/ 64 w 130"/>
                  <a:gd name="T81" fmla="*/ 13 h 82"/>
                  <a:gd name="T82" fmla="*/ 57 w 130"/>
                  <a:gd name="T83" fmla="*/ 16 h 82"/>
                  <a:gd name="T84" fmla="*/ 50 w 130"/>
                  <a:gd name="T85" fmla="*/ 18 h 82"/>
                  <a:gd name="T86" fmla="*/ 45 w 130"/>
                  <a:gd name="T87" fmla="*/ 23 h 82"/>
                  <a:gd name="T88" fmla="*/ 38 w 130"/>
                  <a:gd name="T89" fmla="*/ 28 h 82"/>
                  <a:gd name="T90" fmla="*/ 33 w 130"/>
                  <a:gd name="T91" fmla="*/ 34 h 82"/>
                  <a:gd name="T92" fmla="*/ 28 w 130"/>
                  <a:gd name="T93" fmla="*/ 40 h 82"/>
                  <a:gd name="T94" fmla="*/ 24 w 130"/>
                  <a:gd name="T95" fmla="*/ 47 h 82"/>
                  <a:gd name="T96" fmla="*/ 20 w 130"/>
                  <a:gd name="T97" fmla="*/ 53 h 82"/>
                  <a:gd name="T98" fmla="*/ 16 w 130"/>
                  <a:gd name="T99" fmla="*/ 59 h 82"/>
                  <a:gd name="T100" fmla="*/ 12 w 130"/>
                  <a:gd name="T101" fmla="*/ 64 h 82"/>
                  <a:gd name="T102" fmla="*/ 10 w 130"/>
                  <a:gd name="T103" fmla="*/ 70 h 82"/>
                  <a:gd name="T104" fmla="*/ 6 w 130"/>
                  <a:gd name="T105" fmla="*/ 79 h 82"/>
                  <a:gd name="T106" fmla="*/ 6 w 130"/>
                  <a:gd name="T107" fmla="*/ 82 h 82"/>
                  <a:gd name="T108" fmla="*/ 0 w 130"/>
                  <a:gd name="T109" fmla="*/ 76 h 82"/>
                  <a:gd name="T110" fmla="*/ 0 w 130"/>
                  <a:gd name="T111" fmla="*/ 76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30" h="82">
                    <a:moveTo>
                      <a:pt x="0" y="76"/>
                    </a:moveTo>
                    <a:lnTo>
                      <a:pt x="0" y="72"/>
                    </a:lnTo>
                    <a:lnTo>
                      <a:pt x="3" y="63"/>
                    </a:lnTo>
                    <a:lnTo>
                      <a:pt x="3" y="56"/>
                    </a:lnTo>
                    <a:lnTo>
                      <a:pt x="5" y="48"/>
                    </a:lnTo>
                    <a:lnTo>
                      <a:pt x="9" y="41"/>
                    </a:lnTo>
                    <a:lnTo>
                      <a:pt x="12" y="35"/>
                    </a:lnTo>
                    <a:lnTo>
                      <a:pt x="16" y="28"/>
                    </a:lnTo>
                    <a:lnTo>
                      <a:pt x="21" y="21"/>
                    </a:lnTo>
                    <a:lnTo>
                      <a:pt x="26" y="13"/>
                    </a:lnTo>
                    <a:lnTo>
                      <a:pt x="33" y="8"/>
                    </a:lnTo>
                    <a:lnTo>
                      <a:pt x="40" y="4"/>
                    </a:lnTo>
                    <a:lnTo>
                      <a:pt x="50" y="1"/>
                    </a:lnTo>
                    <a:lnTo>
                      <a:pt x="60" y="0"/>
                    </a:lnTo>
                    <a:lnTo>
                      <a:pt x="72" y="1"/>
                    </a:lnTo>
                    <a:lnTo>
                      <a:pt x="81" y="2"/>
                    </a:lnTo>
                    <a:lnTo>
                      <a:pt x="90" y="6"/>
                    </a:lnTo>
                    <a:lnTo>
                      <a:pt x="97" y="10"/>
                    </a:lnTo>
                    <a:lnTo>
                      <a:pt x="106" y="16"/>
                    </a:lnTo>
                    <a:lnTo>
                      <a:pt x="111" y="21"/>
                    </a:lnTo>
                    <a:lnTo>
                      <a:pt x="117" y="27"/>
                    </a:lnTo>
                    <a:lnTo>
                      <a:pt x="120" y="34"/>
                    </a:lnTo>
                    <a:lnTo>
                      <a:pt x="124" y="41"/>
                    </a:lnTo>
                    <a:lnTo>
                      <a:pt x="126" y="53"/>
                    </a:lnTo>
                    <a:lnTo>
                      <a:pt x="129" y="64"/>
                    </a:lnTo>
                    <a:lnTo>
                      <a:pt x="129" y="72"/>
                    </a:lnTo>
                    <a:lnTo>
                      <a:pt x="130" y="75"/>
                    </a:lnTo>
                    <a:lnTo>
                      <a:pt x="115" y="76"/>
                    </a:lnTo>
                    <a:lnTo>
                      <a:pt x="114" y="73"/>
                    </a:lnTo>
                    <a:lnTo>
                      <a:pt x="113" y="65"/>
                    </a:lnTo>
                    <a:lnTo>
                      <a:pt x="111" y="56"/>
                    </a:lnTo>
                    <a:lnTo>
                      <a:pt x="108" y="45"/>
                    </a:lnTo>
                    <a:lnTo>
                      <a:pt x="105" y="39"/>
                    </a:lnTo>
                    <a:lnTo>
                      <a:pt x="102" y="33"/>
                    </a:lnTo>
                    <a:lnTo>
                      <a:pt x="98" y="28"/>
                    </a:lnTo>
                    <a:lnTo>
                      <a:pt x="96" y="24"/>
                    </a:lnTo>
                    <a:lnTo>
                      <a:pt x="90" y="19"/>
                    </a:lnTo>
                    <a:lnTo>
                      <a:pt x="85" y="17"/>
                    </a:lnTo>
                    <a:lnTo>
                      <a:pt x="79" y="14"/>
                    </a:lnTo>
                    <a:lnTo>
                      <a:pt x="73" y="14"/>
                    </a:lnTo>
                    <a:lnTo>
                      <a:pt x="64" y="13"/>
                    </a:lnTo>
                    <a:lnTo>
                      <a:pt x="57" y="16"/>
                    </a:lnTo>
                    <a:lnTo>
                      <a:pt x="50" y="18"/>
                    </a:lnTo>
                    <a:lnTo>
                      <a:pt x="45" y="23"/>
                    </a:lnTo>
                    <a:lnTo>
                      <a:pt x="38" y="28"/>
                    </a:lnTo>
                    <a:lnTo>
                      <a:pt x="33" y="34"/>
                    </a:lnTo>
                    <a:lnTo>
                      <a:pt x="28" y="40"/>
                    </a:lnTo>
                    <a:lnTo>
                      <a:pt x="24" y="47"/>
                    </a:lnTo>
                    <a:lnTo>
                      <a:pt x="20" y="53"/>
                    </a:lnTo>
                    <a:lnTo>
                      <a:pt x="16" y="59"/>
                    </a:lnTo>
                    <a:lnTo>
                      <a:pt x="12" y="64"/>
                    </a:lnTo>
                    <a:lnTo>
                      <a:pt x="10" y="70"/>
                    </a:lnTo>
                    <a:lnTo>
                      <a:pt x="6" y="79"/>
                    </a:lnTo>
                    <a:lnTo>
                      <a:pt x="6" y="82"/>
                    </a:lnTo>
                    <a:lnTo>
                      <a:pt x="0" y="76"/>
                    </a:lnTo>
                    <a:lnTo>
                      <a:pt x="0" y="7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8" name="Freeform 612"/>
              <p:cNvSpPr>
                <a:spLocks/>
              </p:cNvSpPr>
              <p:nvPr/>
            </p:nvSpPr>
            <p:spPr bwMode="auto">
              <a:xfrm>
                <a:off x="4710" y="3522"/>
                <a:ext cx="38" cy="7"/>
              </a:xfrm>
              <a:custGeom>
                <a:avLst/>
                <a:gdLst>
                  <a:gd name="T0" fmla="*/ 4 w 75"/>
                  <a:gd name="T1" fmla="*/ 0 h 15"/>
                  <a:gd name="T2" fmla="*/ 6 w 75"/>
                  <a:gd name="T3" fmla="*/ 0 h 15"/>
                  <a:gd name="T4" fmla="*/ 16 w 75"/>
                  <a:gd name="T5" fmla="*/ 0 h 15"/>
                  <a:gd name="T6" fmla="*/ 19 w 75"/>
                  <a:gd name="T7" fmla="*/ 0 h 15"/>
                  <a:gd name="T8" fmla="*/ 27 w 75"/>
                  <a:gd name="T9" fmla="*/ 0 h 15"/>
                  <a:gd name="T10" fmla="*/ 33 w 75"/>
                  <a:gd name="T11" fmla="*/ 0 h 15"/>
                  <a:gd name="T12" fmla="*/ 40 w 75"/>
                  <a:gd name="T13" fmla="*/ 0 h 15"/>
                  <a:gd name="T14" fmla="*/ 52 w 75"/>
                  <a:gd name="T15" fmla="*/ 0 h 15"/>
                  <a:gd name="T16" fmla="*/ 64 w 75"/>
                  <a:gd name="T17" fmla="*/ 0 h 15"/>
                  <a:gd name="T18" fmla="*/ 71 w 75"/>
                  <a:gd name="T19" fmla="*/ 0 h 15"/>
                  <a:gd name="T20" fmla="*/ 75 w 75"/>
                  <a:gd name="T21" fmla="*/ 0 h 15"/>
                  <a:gd name="T22" fmla="*/ 74 w 75"/>
                  <a:gd name="T23" fmla="*/ 14 h 15"/>
                  <a:gd name="T24" fmla="*/ 0 w 75"/>
                  <a:gd name="T25" fmla="*/ 15 h 15"/>
                  <a:gd name="T26" fmla="*/ 4 w 75"/>
                  <a:gd name="T27" fmla="*/ 0 h 15"/>
                  <a:gd name="T28" fmla="*/ 4 w 75"/>
                  <a:gd name="T29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5" h="15">
                    <a:moveTo>
                      <a:pt x="4" y="0"/>
                    </a:moveTo>
                    <a:lnTo>
                      <a:pt x="6" y="0"/>
                    </a:lnTo>
                    <a:lnTo>
                      <a:pt x="16" y="0"/>
                    </a:lnTo>
                    <a:lnTo>
                      <a:pt x="19" y="0"/>
                    </a:lnTo>
                    <a:lnTo>
                      <a:pt x="27" y="0"/>
                    </a:lnTo>
                    <a:lnTo>
                      <a:pt x="33" y="0"/>
                    </a:lnTo>
                    <a:lnTo>
                      <a:pt x="40" y="0"/>
                    </a:lnTo>
                    <a:lnTo>
                      <a:pt x="52" y="0"/>
                    </a:lnTo>
                    <a:lnTo>
                      <a:pt x="64" y="0"/>
                    </a:lnTo>
                    <a:lnTo>
                      <a:pt x="71" y="0"/>
                    </a:lnTo>
                    <a:lnTo>
                      <a:pt x="75" y="0"/>
                    </a:lnTo>
                    <a:lnTo>
                      <a:pt x="74" y="14"/>
                    </a:lnTo>
                    <a:lnTo>
                      <a:pt x="0" y="15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9" name="Freeform 613"/>
              <p:cNvSpPr>
                <a:spLocks/>
              </p:cNvSpPr>
              <p:nvPr/>
            </p:nvSpPr>
            <p:spPr bwMode="auto">
              <a:xfrm>
                <a:off x="4745" y="3485"/>
                <a:ext cx="67" cy="41"/>
              </a:xfrm>
              <a:custGeom>
                <a:avLst/>
                <a:gdLst>
                  <a:gd name="T0" fmla="*/ 12 w 135"/>
                  <a:gd name="T1" fmla="*/ 83 h 83"/>
                  <a:gd name="T2" fmla="*/ 12 w 135"/>
                  <a:gd name="T3" fmla="*/ 79 h 83"/>
                  <a:gd name="T4" fmla="*/ 12 w 135"/>
                  <a:gd name="T5" fmla="*/ 71 h 83"/>
                  <a:gd name="T6" fmla="*/ 14 w 135"/>
                  <a:gd name="T7" fmla="*/ 60 h 83"/>
                  <a:gd name="T8" fmla="*/ 18 w 135"/>
                  <a:gd name="T9" fmla="*/ 48 h 83"/>
                  <a:gd name="T10" fmla="*/ 20 w 135"/>
                  <a:gd name="T11" fmla="*/ 40 h 83"/>
                  <a:gd name="T12" fmla="*/ 23 w 135"/>
                  <a:gd name="T13" fmla="*/ 34 h 83"/>
                  <a:gd name="T14" fmla="*/ 27 w 135"/>
                  <a:gd name="T15" fmla="*/ 28 h 83"/>
                  <a:gd name="T16" fmla="*/ 33 w 135"/>
                  <a:gd name="T17" fmla="*/ 23 h 83"/>
                  <a:gd name="T18" fmla="*/ 38 w 135"/>
                  <a:gd name="T19" fmla="*/ 19 h 83"/>
                  <a:gd name="T20" fmla="*/ 45 w 135"/>
                  <a:gd name="T21" fmla="*/ 16 h 83"/>
                  <a:gd name="T22" fmla="*/ 52 w 135"/>
                  <a:gd name="T23" fmla="*/ 14 h 83"/>
                  <a:gd name="T24" fmla="*/ 63 w 135"/>
                  <a:gd name="T25" fmla="*/ 15 h 83"/>
                  <a:gd name="T26" fmla="*/ 71 w 135"/>
                  <a:gd name="T27" fmla="*/ 15 h 83"/>
                  <a:gd name="T28" fmla="*/ 79 w 135"/>
                  <a:gd name="T29" fmla="*/ 17 h 83"/>
                  <a:gd name="T30" fmla="*/ 85 w 135"/>
                  <a:gd name="T31" fmla="*/ 20 h 83"/>
                  <a:gd name="T32" fmla="*/ 92 w 135"/>
                  <a:gd name="T33" fmla="*/ 25 h 83"/>
                  <a:gd name="T34" fmla="*/ 96 w 135"/>
                  <a:gd name="T35" fmla="*/ 30 h 83"/>
                  <a:gd name="T36" fmla="*/ 100 w 135"/>
                  <a:gd name="T37" fmla="*/ 36 h 83"/>
                  <a:gd name="T38" fmla="*/ 103 w 135"/>
                  <a:gd name="T39" fmla="*/ 42 h 83"/>
                  <a:gd name="T40" fmla="*/ 107 w 135"/>
                  <a:gd name="T41" fmla="*/ 49 h 83"/>
                  <a:gd name="T42" fmla="*/ 109 w 135"/>
                  <a:gd name="T43" fmla="*/ 61 h 83"/>
                  <a:gd name="T44" fmla="*/ 112 w 135"/>
                  <a:gd name="T45" fmla="*/ 72 h 83"/>
                  <a:gd name="T46" fmla="*/ 112 w 135"/>
                  <a:gd name="T47" fmla="*/ 79 h 83"/>
                  <a:gd name="T48" fmla="*/ 113 w 135"/>
                  <a:gd name="T49" fmla="*/ 83 h 83"/>
                  <a:gd name="T50" fmla="*/ 135 w 135"/>
                  <a:gd name="T51" fmla="*/ 82 h 83"/>
                  <a:gd name="T52" fmla="*/ 134 w 135"/>
                  <a:gd name="T53" fmla="*/ 77 h 83"/>
                  <a:gd name="T54" fmla="*/ 131 w 135"/>
                  <a:gd name="T55" fmla="*/ 67 h 83"/>
                  <a:gd name="T56" fmla="*/ 129 w 135"/>
                  <a:gd name="T57" fmla="*/ 60 h 83"/>
                  <a:gd name="T58" fmla="*/ 126 w 135"/>
                  <a:gd name="T59" fmla="*/ 54 h 83"/>
                  <a:gd name="T60" fmla="*/ 123 w 135"/>
                  <a:gd name="T61" fmla="*/ 47 h 83"/>
                  <a:gd name="T62" fmla="*/ 120 w 135"/>
                  <a:gd name="T63" fmla="*/ 39 h 83"/>
                  <a:gd name="T64" fmla="*/ 114 w 135"/>
                  <a:gd name="T65" fmla="*/ 31 h 83"/>
                  <a:gd name="T66" fmla="*/ 109 w 135"/>
                  <a:gd name="T67" fmla="*/ 23 h 83"/>
                  <a:gd name="T68" fmla="*/ 103 w 135"/>
                  <a:gd name="T69" fmla="*/ 16 h 83"/>
                  <a:gd name="T70" fmla="*/ 99 w 135"/>
                  <a:gd name="T71" fmla="*/ 11 h 83"/>
                  <a:gd name="T72" fmla="*/ 90 w 135"/>
                  <a:gd name="T73" fmla="*/ 5 h 83"/>
                  <a:gd name="T74" fmla="*/ 83 w 135"/>
                  <a:gd name="T75" fmla="*/ 3 h 83"/>
                  <a:gd name="T76" fmla="*/ 73 w 135"/>
                  <a:gd name="T77" fmla="*/ 0 h 83"/>
                  <a:gd name="T78" fmla="*/ 63 w 135"/>
                  <a:gd name="T79" fmla="*/ 2 h 83"/>
                  <a:gd name="T80" fmla="*/ 52 w 135"/>
                  <a:gd name="T81" fmla="*/ 2 h 83"/>
                  <a:gd name="T82" fmla="*/ 43 w 135"/>
                  <a:gd name="T83" fmla="*/ 5 h 83"/>
                  <a:gd name="T84" fmla="*/ 34 w 135"/>
                  <a:gd name="T85" fmla="*/ 9 h 83"/>
                  <a:gd name="T86" fmla="*/ 28 w 135"/>
                  <a:gd name="T87" fmla="*/ 15 h 83"/>
                  <a:gd name="T88" fmla="*/ 21 w 135"/>
                  <a:gd name="T89" fmla="*/ 20 h 83"/>
                  <a:gd name="T90" fmla="*/ 17 w 135"/>
                  <a:gd name="T91" fmla="*/ 27 h 83"/>
                  <a:gd name="T92" fmla="*/ 12 w 135"/>
                  <a:gd name="T93" fmla="*/ 34 h 83"/>
                  <a:gd name="T94" fmla="*/ 10 w 135"/>
                  <a:gd name="T95" fmla="*/ 43 h 83"/>
                  <a:gd name="T96" fmla="*/ 6 w 135"/>
                  <a:gd name="T97" fmla="*/ 49 h 83"/>
                  <a:gd name="T98" fmla="*/ 4 w 135"/>
                  <a:gd name="T99" fmla="*/ 56 h 83"/>
                  <a:gd name="T100" fmla="*/ 1 w 135"/>
                  <a:gd name="T101" fmla="*/ 62 h 83"/>
                  <a:gd name="T102" fmla="*/ 1 w 135"/>
                  <a:gd name="T103" fmla="*/ 70 h 83"/>
                  <a:gd name="T104" fmla="*/ 0 w 135"/>
                  <a:gd name="T105" fmla="*/ 79 h 83"/>
                  <a:gd name="T106" fmla="*/ 0 w 135"/>
                  <a:gd name="T107" fmla="*/ 83 h 83"/>
                  <a:gd name="T108" fmla="*/ 12 w 135"/>
                  <a:gd name="T109" fmla="*/ 83 h 83"/>
                  <a:gd name="T110" fmla="*/ 12 w 135"/>
                  <a:gd name="T111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35" h="83">
                    <a:moveTo>
                      <a:pt x="12" y="83"/>
                    </a:moveTo>
                    <a:lnTo>
                      <a:pt x="12" y="79"/>
                    </a:lnTo>
                    <a:lnTo>
                      <a:pt x="12" y="71"/>
                    </a:lnTo>
                    <a:lnTo>
                      <a:pt x="14" y="60"/>
                    </a:lnTo>
                    <a:lnTo>
                      <a:pt x="18" y="48"/>
                    </a:lnTo>
                    <a:lnTo>
                      <a:pt x="20" y="40"/>
                    </a:lnTo>
                    <a:lnTo>
                      <a:pt x="23" y="34"/>
                    </a:lnTo>
                    <a:lnTo>
                      <a:pt x="27" y="28"/>
                    </a:lnTo>
                    <a:lnTo>
                      <a:pt x="33" y="23"/>
                    </a:lnTo>
                    <a:lnTo>
                      <a:pt x="38" y="19"/>
                    </a:lnTo>
                    <a:lnTo>
                      <a:pt x="45" y="16"/>
                    </a:lnTo>
                    <a:lnTo>
                      <a:pt x="52" y="14"/>
                    </a:lnTo>
                    <a:lnTo>
                      <a:pt x="63" y="15"/>
                    </a:lnTo>
                    <a:lnTo>
                      <a:pt x="71" y="15"/>
                    </a:lnTo>
                    <a:lnTo>
                      <a:pt x="79" y="17"/>
                    </a:lnTo>
                    <a:lnTo>
                      <a:pt x="85" y="20"/>
                    </a:lnTo>
                    <a:lnTo>
                      <a:pt x="92" y="25"/>
                    </a:lnTo>
                    <a:lnTo>
                      <a:pt x="96" y="30"/>
                    </a:lnTo>
                    <a:lnTo>
                      <a:pt x="100" y="36"/>
                    </a:lnTo>
                    <a:lnTo>
                      <a:pt x="103" y="42"/>
                    </a:lnTo>
                    <a:lnTo>
                      <a:pt x="107" y="49"/>
                    </a:lnTo>
                    <a:lnTo>
                      <a:pt x="109" y="61"/>
                    </a:lnTo>
                    <a:lnTo>
                      <a:pt x="112" y="72"/>
                    </a:lnTo>
                    <a:lnTo>
                      <a:pt x="112" y="79"/>
                    </a:lnTo>
                    <a:lnTo>
                      <a:pt x="113" y="83"/>
                    </a:lnTo>
                    <a:lnTo>
                      <a:pt x="135" y="82"/>
                    </a:lnTo>
                    <a:lnTo>
                      <a:pt x="134" y="77"/>
                    </a:lnTo>
                    <a:lnTo>
                      <a:pt x="131" y="67"/>
                    </a:lnTo>
                    <a:lnTo>
                      <a:pt x="129" y="60"/>
                    </a:lnTo>
                    <a:lnTo>
                      <a:pt x="126" y="54"/>
                    </a:lnTo>
                    <a:lnTo>
                      <a:pt x="123" y="47"/>
                    </a:lnTo>
                    <a:lnTo>
                      <a:pt x="120" y="39"/>
                    </a:lnTo>
                    <a:lnTo>
                      <a:pt x="114" y="31"/>
                    </a:lnTo>
                    <a:lnTo>
                      <a:pt x="109" y="23"/>
                    </a:lnTo>
                    <a:lnTo>
                      <a:pt x="103" y="16"/>
                    </a:lnTo>
                    <a:lnTo>
                      <a:pt x="99" y="11"/>
                    </a:lnTo>
                    <a:lnTo>
                      <a:pt x="90" y="5"/>
                    </a:lnTo>
                    <a:lnTo>
                      <a:pt x="83" y="3"/>
                    </a:lnTo>
                    <a:lnTo>
                      <a:pt x="73" y="0"/>
                    </a:lnTo>
                    <a:lnTo>
                      <a:pt x="63" y="2"/>
                    </a:lnTo>
                    <a:lnTo>
                      <a:pt x="52" y="2"/>
                    </a:lnTo>
                    <a:lnTo>
                      <a:pt x="43" y="5"/>
                    </a:lnTo>
                    <a:lnTo>
                      <a:pt x="34" y="9"/>
                    </a:lnTo>
                    <a:lnTo>
                      <a:pt x="28" y="15"/>
                    </a:lnTo>
                    <a:lnTo>
                      <a:pt x="21" y="20"/>
                    </a:lnTo>
                    <a:lnTo>
                      <a:pt x="17" y="27"/>
                    </a:lnTo>
                    <a:lnTo>
                      <a:pt x="12" y="34"/>
                    </a:lnTo>
                    <a:lnTo>
                      <a:pt x="10" y="43"/>
                    </a:lnTo>
                    <a:lnTo>
                      <a:pt x="6" y="49"/>
                    </a:lnTo>
                    <a:lnTo>
                      <a:pt x="4" y="56"/>
                    </a:lnTo>
                    <a:lnTo>
                      <a:pt x="1" y="62"/>
                    </a:lnTo>
                    <a:lnTo>
                      <a:pt x="1" y="70"/>
                    </a:lnTo>
                    <a:lnTo>
                      <a:pt x="0" y="79"/>
                    </a:lnTo>
                    <a:lnTo>
                      <a:pt x="0" y="83"/>
                    </a:lnTo>
                    <a:lnTo>
                      <a:pt x="12" y="83"/>
                    </a:lnTo>
                    <a:lnTo>
                      <a:pt x="12" y="8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6" name="Freeform 614"/>
              <p:cNvSpPr>
                <a:spLocks/>
              </p:cNvSpPr>
              <p:nvPr/>
            </p:nvSpPr>
            <p:spPr bwMode="auto">
              <a:xfrm>
                <a:off x="4733" y="3471"/>
                <a:ext cx="96" cy="45"/>
              </a:xfrm>
              <a:custGeom>
                <a:avLst/>
                <a:gdLst>
                  <a:gd name="T0" fmla="*/ 0 w 193"/>
                  <a:gd name="T1" fmla="*/ 67 h 90"/>
                  <a:gd name="T2" fmla="*/ 4 w 193"/>
                  <a:gd name="T3" fmla="*/ 51 h 90"/>
                  <a:gd name="T4" fmla="*/ 11 w 193"/>
                  <a:gd name="T5" fmla="*/ 39 h 90"/>
                  <a:gd name="T6" fmla="*/ 22 w 193"/>
                  <a:gd name="T7" fmla="*/ 26 h 90"/>
                  <a:gd name="T8" fmla="*/ 36 w 193"/>
                  <a:gd name="T9" fmla="*/ 12 h 90"/>
                  <a:gd name="T10" fmla="*/ 57 w 193"/>
                  <a:gd name="T11" fmla="*/ 4 h 90"/>
                  <a:gd name="T12" fmla="*/ 76 w 193"/>
                  <a:gd name="T13" fmla="*/ 0 h 90"/>
                  <a:gd name="T14" fmla="*/ 92 w 193"/>
                  <a:gd name="T15" fmla="*/ 0 h 90"/>
                  <a:gd name="T16" fmla="*/ 108 w 193"/>
                  <a:gd name="T17" fmla="*/ 1 h 90"/>
                  <a:gd name="T18" fmla="*/ 121 w 193"/>
                  <a:gd name="T19" fmla="*/ 4 h 90"/>
                  <a:gd name="T20" fmla="*/ 140 w 193"/>
                  <a:gd name="T21" fmla="*/ 10 h 90"/>
                  <a:gd name="T22" fmla="*/ 159 w 193"/>
                  <a:gd name="T23" fmla="*/ 23 h 90"/>
                  <a:gd name="T24" fmla="*/ 173 w 193"/>
                  <a:gd name="T25" fmla="*/ 39 h 90"/>
                  <a:gd name="T26" fmla="*/ 182 w 193"/>
                  <a:gd name="T27" fmla="*/ 55 h 90"/>
                  <a:gd name="T28" fmla="*/ 188 w 193"/>
                  <a:gd name="T29" fmla="*/ 69 h 90"/>
                  <a:gd name="T30" fmla="*/ 192 w 193"/>
                  <a:gd name="T31" fmla="*/ 85 h 90"/>
                  <a:gd name="T32" fmla="*/ 173 w 193"/>
                  <a:gd name="T33" fmla="*/ 88 h 90"/>
                  <a:gd name="T34" fmla="*/ 169 w 193"/>
                  <a:gd name="T35" fmla="*/ 74 h 90"/>
                  <a:gd name="T36" fmla="*/ 164 w 193"/>
                  <a:gd name="T37" fmla="*/ 61 h 90"/>
                  <a:gd name="T38" fmla="*/ 156 w 193"/>
                  <a:gd name="T39" fmla="*/ 48 h 90"/>
                  <a:gd name="T40" fmla="*/ 146 w 193"/>
                  <a:gd name="T41" fmla="*/ 33 h 90"/>
                  <a:gd name="T42" fmla="*/ 131 w 193"/>
                  <a:gd name="T43" fmla="*/ 22 h 90"/>
                  <a:gd name="T44" fmla="*/ 112 w 193"/>
                  <a:gd name="T45" fmla="*/ 15 h 90"/>
                  <a:gd name="T46" fmla="*/ 90 w 193"/>
                  <a:gd name="T47" fmla="*/ 15 h 90"/>
                  <a:gd name="T48" fmla="*/ 65 w 193"/>
                  <a:gd name="T49" fmla="*/ 18 h 90"/>
                  <a:gd name="T50" fmla="*/ 47 w 193"/>
                  <a:gd name="T51" fmla="*/ 28 h 90"/>
                  <a:gd name="T52" fmla="*/ 33 w 193"/>
                  <a:gd name="T53" fmla="*/ 40 h 90"/>
                  <a:gd name="T54" fmla="*/ 22 w 193"/>
                  <a:gd name="T55" fmla="*/ 54 h 90"/>
                  <a:gd name="T56" fmla="*/ 12 w 193"/>
                  <a:gd name="T57" fmla="*/ 66 h 90"/>
                  <a:gd name="T58" fmla="*/ 7 w 193"/>
                  <a:gd name="T59" fmla="*/ 78 h 90"/>
                  <a:gd name="T60" fmla="*/ 5 w 193"/>
                  <a:gd name="T61" fmla="*/ 90 h 90"/>
                  <a:gd name="T62" fmla="*/ 0 w 193"/>
                  <a:gd name="T63" fmla="*/ 71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93" h="90">
                    <a:moveTo>
                      <a:pt x="0" y="71"/>
                    </a:moveTo>
                    <a:lnTo>
                      <a:pt x="0" y="67"/>
                    </a:lnTo>
                    <a:lnTo>
                      <a:pt x="2" y="59"/>
                    </a:lnTo>
                    <a:lnTo>
                      <a:pt x="4" y="51"/>
                    </a:lnTo>
                    <a:lnTo>
                      <a:pt x="7" y="45"/>
                    </a:lnTo>
                    <a:lnTo>
                      <a:pt x="11" y="39"/>
                    </a:lnTo>
                    <a:lnTo>
                      <a:pt x="17" y="33"/>
                    </a:lnTo>
                    <a:lnTo>
                      <a:pt x="22" y="26"/>
                    </a:lnTo>
                    <a:lnTo>
                      <a:pt x="29" y="18"/>
                    </a:lnTo>
                    <a:lnTo>
                      <a:pt x="36" y="12"/>
                    </a:lnTo>
                    <a:lnTo>
                      <a:pt x="47" y="9"/>
                    </a:lnTo>
                    <a:lnTo>
                      <a:pt x="57" y="4"/>
                    </a:lnTo>
                    <a:lnTo>
                      <a:pt x="70" y="1"/>
                    </a:lnTo>
                    <a:lnTo>
                      <a:pt x="76" y="0"/>
                    </a:lnTo>
                    <a:lnTo>
                      <a:pt x="84" y="0"/>
                    </a:lnTo>
                    <a:lnTo>
                      <a:pt x="92" y="0"/>
                    </a:lnTo>
                    <a:lnTo>
                      <a:pt x="101" y="1"/>
                    </a:lnTo>
                    <a:lnTo>
                      <a:pt x="108" y="1"/>
                    </a:lnTo>
                    <a:lnTo>
                      <a:pt x="115" y="3"/>
                    </a:lnTo>
                    <a:lnTo>
                      <a:pt x="121" y="4"/>
                    </a:lnTo>
                    <a:lnTo>
                      <a:pt x="129" y="6"/>
                    </a:lnTo>
                    <a:lnTo>
                      <a:pt x="140" y="10"/>
                    </a:lnTo>
                    <a:lnTo>
                      <a:pt x="152" y="17"/>
                    </a:lnTo>
                    <a:lnTo>
                      <a:pt x="159" y="23"/>
                    </a:lnTo>
                    <a:lnTo>
                      <a:pt x="167" y="31"/>
                    </a:lnTo>
                    <a:lnTo>
                      <a:pt x="173" y="39"/>
                    </a:lnTo>
                    <a:lnTo>
                      <a:pt x="180" y="48"/>
                    </a:lnTo>
                    <a:lnTo>
                      <a:pt x="182" y="55"/>
                    </a:lnTo>
                    <a:lnTo>
                      <a:pt x="186" y="62"/>
                    </a:lnTo>
                    <a:lnTo>
                      <a:pt x="188" y="69"/>
                    </a:lnTo>
                    <a:lnTo>
                      <a:pt x="190" y="77"/>
                    </a:lnTo>
                    <a:lnTo>
                      <a:pt x="192" y="85"/>
                    </a:lnTo>
                    <a:lnTo>
                      <a:pt x="193" y="90"/>
                    </a:lnTo>
                    <a:lnTo>
                      <a:pt x="173" y="88"/>
                    </a:lnTo>
                    <a:lnTo>
                      <a:pt x="172" y="83"/>
                    </a:lnTo>
                    <a:lnTo>
                      <a:pt x="169" y="74"/>
                    </a:lnTo>
                    <a:lnTo>
                      <a:pt x="166" y="67"/>
                    </a:lnTo>
                    <a:lnTo>
                      <a:pt x="164" y="61"/>
                    </a:lnTo>
                    <a:lnTo>
                      <a:pt x="160" y="54"/>
                    </a:lnTo>
                    <a:lnTo>
                      <a:pt x="156" y="48"/>
                    </a:lnTo>
                    <a:lnTo>
                      <a:pt x="150" y="40"/>
                    </a:lnTo>
                    <a:lnTo>
                      <a:pt x="146" y="33"/>
                    </a:lnTo>
                    <a:lnTo>
                      <a:pt x="138" y="27"/>
                    </a:lnTo>
                    <a:lnTo>
                      <a:pt x="131" y="22"/>
                    </a:lnTo>
                    <a:lnTo>
                      <a:pt x="121" y="17"/>
                    </a:lnTo>
                    <a:lnTo>
                      <a:pt x="112" y="15"/>
                    </a:lnTo>
                    <a:lnTo>
                      <a:pt x="101" y="14"/>
                    </a:lnTo>
                    <a:lnTo>
                      <a:pt x="90" y="15"/>
                    </a:lnTo>
                    <a:lnTo>
                      <a:pt x="76" y="15"/>
                    </a:lnTo>
                    <a:lnTo>
                      <a:pt x="65" y="18"/>
                    </a:lnTo>
                    <a:lnTo>
                      <a:pt x="55" y="22"/>
                    </a:lnTo>
                    <a:lnTo>
                      <a:pt x="47" y="28"/>
                    </a:lnTo>
                    <a:lnTo>
                      <a:pt x="39" y="33"/>
                    </a:lnTo>
                    <a:lnTo>
                      <a:pt x="33" y="40"/>
                    </a:lnTo>
                    <a:lnTo>
                      <a:pt x="25" y="46"/>
                    </a:lnTo>
                    <a:lnTo>
                      <a:pt x="22" y="54"/>
                    </a:lnTo>
                    <a:lnTo>
                      <a:pt x="16" y="60"/>
                    </a:lnTo>
                    <a:lnTo>
                      <a:pt x="12" y="66"/>
                    </a:lnTo>
                    <a:lnTo>
                      <a:pt x="10" y="72"/>
                    </a:lnTo>
                    <a:lnTo>
                      <a:pt x="7" y="78"/>
                    </a:lnTo>
                    <a:lnTo>
                      <a:pt x="5" y="86"/>
                    </a:lnTo>
                    <a:lnTo>
                      <a:pt x="5" y="90"/>
                    </a:lnTo>
                    <a:lnTo>
                      <a:pt x="0" y="71"/>
                    </a:lnTo>
                    <a:lnTo>
                      <a:pt x="0" y="7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7" name="Freeform 615"/>
              <p:cNvSpPr>
                <a:spLocks/>
              </p:cNvSpPr>
              <p:nvPr/>
            </p:nvSpPr>
            <p:spPr bwMode="auto">
              <a:xfrm>
                <a:off x="4820" y="3509"/>
                <a:ext cx="61" cy="9"/>
              </a:xfrm>
              <a:custGeom>
                <a:avLst/>
                <a:gdLst>
                  <a:gd name="T0" fmla="*/ 0 w 123"/>
                  <a:gd name="T1" fmla="*/ 2 h 17"/>
                  <a:gd name="T2" fmla="*/ 122 w 123"/>
                  <a:gd name="T3" fmla="*/ 0 h 17"/>
                  <a:gd name="T4" fmla="*/ 123 w 123"/>
                  <a:gd name="T5" fmla="*/ 17 h 17"/>
                  <a:gd name="T6" fmla="*/ 0 w 123"/>
                  <a:gd name="T7" fmla="*/ 12 h 17"/>
                  <a:gd name="T8" fmla="*/ 0 w 123"/>
                  <a:gd name="T9" fmla="*/ 2 h 17"/>
                  <a:gd name="T10" fmla="*/ 0 w 123"/>
                  <a:gd name="T11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3" h="17">
                    <a:moveTo>
                      <a:pt x="0" y="2"/>
                    </a:moveTo>
                    <a:lnTo>
                      <a:pt x="122" y="0"/>
                    </a:lnTo>
                    <a:lnTo>
                      <a:pt x="123" y="17"/>
                    </a:lnTo>
                    <a:lnTo>
                      <a:pt x="0" y="12"/>
                    </a:lnTo>
                    <a:lnTo>
                      <a:pt x="0" y="2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8" name="Freeform 616"/>
              <p:cNvSpPr>
                <a:spLocks/>
              </p:cNvSpPr>
              <p:nvPr/>
            </p:nvSpPr>
            <p:spPr bwMode="auto">
              <a:xfrm>
                <a:off x="4799" y="3522"/>
                <a:ext cx="100" cy="9"/>
              </a:xfrm>
              <a:custGeom>
                <a:avLst/>
                <a:gdLst>
                  <a:gd name="T0" fmla="*/ 8 w 200"/>
                  <a:gd name="T1" fmla="*/ 0 h 20"/>
                  <a:gd name="T2" fmla="*/ 196 w 200"/>
                  <a:gd name="T3" fmla="*/ 0 h 20"/>
                  <a:gd name="T4" fmla="*/ 200 w 200"/>
                  <a:gd name="T5" fmla="*/ 20 h 20"/>
                  <a:gd name="T6" fmla="*/ 0 w 200"/>
                  <a:gd name="T7" fmla="*/ 16 h 20"/>
                  <a:gd name="T8" fmla="*/ 8 w 200"/>
                  <a:gd name="T9" fmla="*/ 0 h 20"/>
                  <a:gd name="T10" fmla="*/ 8 w 200"/>
                  <a:gd name="T11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00" h="20">
                    <a:moveTo>
                      <a:pt x="8" y="0"/>
                    </a:moveTo>
                    <a:lnTo>
                      <a:pt x="196" y="0"/>
                    </a:lnTo>
                    <a:lnTo>
                      <a:pt x="200" y="20"/>
                    </a:lnTo>
                    <a:lnTo>
                      <a:pt x="0" y="16"/>
                    </a:lnTo>
                    <a:lnTo>
                      <a:pt x="8" y="0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9" name="Freeform 617"/>
              <p:cNvSpPr>
                <a:spLocks/>
              </p:cNvSpPr>
              <p:nvPr/>
            </p:nvSpPr>
            <p:spPr bwMode="auto">
              <a:xfrm>
                <a:off x="4896" y="3483"/>
                <a:ext cx="103" cy="47"/>
              </a:xfrm>
              <a:custGeom>
                <a:avLst/>
                <a:gdLst>
                  <a:gd name="T0" fmla="*/ 2 w 205"/>
                  <a:gd name="T1" fmla="*/ 93 h 93"/>
                  <a:gd name="T2" fmla="*/ 2 w 205"/>
                  <a:gd name="T3" fmla="*/ 90 h 93"/>
                  <a:gd name="T4" fmla="*/ 3 w 205"/>
                  <a:gd name="T5" fmla="*/ 81 h 93"/>
                  <a:gd name="T6" fmla="*/ 3 w 205"/>
                  <a:gd name="T7" fmla="*/ 74 h 93"/>
                  <a:gd name="T8" fmla="*/ 5 w 205"/>
                  <a:gd name="T9" fmla="*/ 68 h 93"/>
                  <a:gd name="T10" fmla="*/ 8 w 205"/>
                  <a:gd name="T11" fmla="*/ 60 h 93"/>
                  <a:gd name="T12" fmla="*/ 11 w 205"/>
                  <a:gd name="T13" fmla="*/ 54 h 93"/>
                  <a:gd name="T14" fmla="*/ 14 w 205"/>
                  <a:gd name="T15" fmla="*/ 47 h 93"/>
                  <a:gd name="T16" fmla="*/ 17 w 205"/>
                  <a:gd name="T17" fmla="*/ 40 h 93"/>
                  <a:gd name="T18" fmla="*/ 22 w 205"/>
                  <a:gd name="T19" fmla="*/ 33 h 93"/>
                  <a:gd name="T20" fmla="*/ 28 w 205"/>
                  <a:gd name="T21" fmla="*/ 28 h 93"/>
                  <a:gd name="T22" fmla="*/ 34 w 205"/>
                  <a:gd name="T23" fmla="*/ 22 h 93"/>
                  <a:gd name="T24" fmla="*/ 42 w 205"/>
                  <a:gd name="T25" fmla="*/ 19 h 93"/>
                  <a:gd name="T26" fmla="*/ 49 w 205"/>
                  <a:gd name="T27" fmla="*/ 17 h 93"/>
                  <a:gd name="T28" fmla="*/ 60 w 205"/>
                  <a:gd name="T29" fmla="*/ 17 h 93"/>
                  <a:gd name="T30" fmla="*/ 67 w 205"/>
                  <a:gd name="T31" fmla="*/ 17 h 93"/>
                  <a:gd name="T32" fmla="*/ 76 w 205"/>
                  <a:gd name="T33" fmla="*/ 19 h 93"/>
                  <a:gd name="T34" fmla="*/ 82 w 205"/>
                  <a:gd name="T35" fmla="*/ 22 h 93"/>
                  <a:gd name="T36" fmla="*/ 89 w 205"/>
                  <a:gd name="T37" fmla="*/ 26 h 93"/>
                  <a:gd name="T38" fmla="*/ 94 w 205"/>
                  <a:gd name="T39" fmla="*/ 31 h 93"/>
                  <a:gd name="T40" fmla="*/ 99 w 205"/>
                  <a:gd name="T41" fmla="*/ 37 h 93"/>
                  <a:gd name="T42" fmla="*/ 102 w 205"/>
                  <a:gd name="T43" fmla="*/ 43 h 93"/>
                  <a:gd name="T44" fmla="*/ 106 w 205"/>
                  <a:gd name="T45" fmla="*/ 51 h 93"/>
                  <a:gd name="T46" fmla="*/ 110 w 205"/>
                  <a:gd name="T47" fmla="*/ 63 h 93"/>
                  <a:gd name="T48" fmla="*/ 112 w 205"/>
                  <a:gd name="T49" fmla="*/ 74 h 93"/>
                  <a:gd name="T50" fmla="*/ 113 w 205"/>
                  <a:gd name="T51" fmla="*/ 81 h 93"/>
                  <a:gd name="T52" fmla="*/ 114 w 205"/>
                  <a:gd name="T53" fmla="*/ 85 h 93"/>
                  <a:gd name="T54" fmla="*/ 202 w 205"/>
                  <a:gd name="T55" fmla="*/ 81 h 93"/>
                  <a:gd name="T56" fmla="*/ 205 w 205"/>
                  <a:gd name="T57" fmla="*/ 73 h 93"/>
                  <a:gd name="T58" fmla="*/ 129 w 205"/>
                  <a:gd name="T59" fmla="*/ 67 h 93"/>
                  <a:gd name="T60" fmla="*/ 128 w 205"/>
                  <a:gd name="T61" fmla="*/ 62 h 93"/>
                  <a:gd name="T62" fmla="*/ 124 w 205"/>
                  <a:gd name="T63" fmla="*/ 53 h 93"/>
                  <a:gd name="T64" fmla="*/ 122 w 205"/>
                  <a:gd name="T65" fmla="*/ 47 h 93"/>
                  <a:gd name="T66" fmla="*/ 119 w 205"/>
                  <a:gd name="T67" fmla="*/ 41 h 93"/>
                  <a:gd name="T68" fmla="*/ 116 w 205"/>
                  <a:gd name="T69" fmla="*/ 35 h 93"/>
                  <a:gd name="T70" fmla="*/ 113 w 205"/>
                  <a:gd name="T71" fmla="*/ 29 h 93"/>
                  <a:gd name="T72" fmla="*/ 107 w 205"/>
                  <a:gd name="T73" fmla="*/ 22 h 93"/>
                  <a:gd name="T74" fmla="*/ 102 w 205"/>
                  <a:gd name="T75" fmla="*/ 16 h 93"/>
                  <a:gd name="T76" fmla="*/ 96 w 205"/>
                  <a:gd name="T77" fmla="*/ 9 h 93"/>
                  <a:gd name="T78" fmla="*/ 90 w 205"/>
                  <a:gd name="T79" fmla="*/ 6 h 93"/>
                  <a:gd name="T80" fmla="*/ 82 w 205"/>
                  <a:gd name="T81" fmla="*/ 1 h 93"/>
                  <a:gd name="T82" fmla="*/ 74 w 205"/>
                  <a:gd name="T83" fmla="*/ 0 h 93"/>
                  <a:gd name="T84" fmla="*/ 65 w 205"/>
                  <a:gd name="T85" fmla="*/ 0 h 93"/>
                  <a:gd name="T86" fmla="*/ 55 w 205"/>
                  <a:gd name="T87" fmla="*/ 2 h 93"/>
                  <a:gd name="T88" fmla="*/ 44 w 205"/>
                  <a:gd name="T89" fmla="*/ 5 h 93"/>
                  <a:gd name="T90" fmla="*/ 36 w 205"/>
                  <a:gd name="T91" fmla="*/ 9 h 93"/>
                  <a:gd name="T92" fmla="*/ 27 w 205"/>
                  <a:gd name="T93" fmla="*/ 14 h 93"/>
                  <a:gd name="T94" fmla="*/ 21 w 205"/>
                  <a:gd name="T95" fmla="*/ 22 h 93"/>
                  <a:gd name="T96" fmla="*/ 15 w 205"/>
                  <a:gd name="T97" fmla="*/ 29 h 93"/>
                  <a:gd name="T98" fmla="*/ 11 w 205"/>
                  <a:gd name="T99" fmla="*/ 36 h 93"/>
                  <a:gd name="T100" fmla="*/ 8 w 205"/>
                  <a:gd name="T101" fmla="*/ 45 h 93"/>
                  <a:gd name="T102" fmla="*/ 6 w 205"/>
                  <a:gd name="T103" fmla="*/ 53 h 93"/>
                  <a:gd name="T104" fmla="*/ 3 w 205"/>
                  <a:gd name="T105" fmla="*/ 59 h 93"/>
                  <a:gd name="T106" fmla="*/ 2 w 205"/>
                  <a:gd name="T107" fmla="*/ 67 h 93"/>
                  <a:gd name="T108" fmla="*/ 2 w 205"/>
                  <a:gd name="T109" fmla="*/ 73 h 93"/>
                  <a:gd name="T110" fmla="*/ 2 w 205"/>
                  <a:gd name="T111" fmla="*/ 80 h 93"/>
                  <a:gd name="T112" fmla="*/ 0 w 205"/>
                  <a:gd name="T113" fmla="*/ 90 h 93"/>
                  <a:gd name="T114" fmla="*/ 2 w 205"/>
                  <a:gd name="T115" fmla="*/ 93 h 93"/>
                  <a:gd name="T116" fmla="*/ 2 w 205"/>
                  <a:gd name="T117" fmla="*/ 93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05" h="93">
                    <a:moveTo>
                      <a:pt x="2" y="93"/>
                    </a:moveTo>
                    <a:lnTo>
                      <a:pt x="2" y="90"/>
                    </a:lnTo>
                    <a:lnTo>
                      <a:pt x="3" y="81"/>
                    </a:lnTo>
                    <a:lnTo>
                      <a:pt x="3" y="74"/>
                    </a:lnTo>
                    <a:lnTo>
                      <a:pt x="5" y="68"/>
                    </a:lnTo>
                    <a:lnTo>
                      <a:pt x="8" y="60"/>
                    </a:lnTo>
                    <a:lnTo>
                      <a:pt x="11" y="54"/>
                    </a:lnTo>
                    <a:lnTo>
                      <a:pt x="14" y="47"/>
                    </a:lnTo>
                    <a:lnTo>
                      <a:pt x="17" y="40"/>
                    </a:lnTo>
                    <a:lnTo>
                      <a:pt x="22" y="33"/>
                    </a:lnTo>
                    <a:lnTo>
                      <a:pt x="28" y="28"/>
                    </a:lnTo>
                    <a:lnTo>
                      <a:pt x="34" y="22"/>
                    </a:lnTo>
                    <a:lnTo>
                      <a:pt x="42" y="19"/>
                    </a:lnTo>
                    <a:lnTo>
                      <a:pt x="49" y="17"/>
                    </a:lnTo>
                    <a:lnTo>
                      <a:pt x="60" y="17"/>
                    </a:lnTo>
                    <a:lnTo>
                      <a:pt x="67" y="17"/>
                    </a:lnTo>
                    <a:lnTo>
                      <a:pt x="76" y="19"/>
                    </a:lnTo>
                    <a:lnTo>
                      <a:pt x="82" y="22"/>
                    </a:lnTo>
                    <a:lnTo>
                      <a:pt x="89" y="26"/>
                    </a:lnTo>
                    <a:lnTo>
                      <a:pt x="94" y="31"/>
                    </a:lnTo>
                    <a:lnTo>
                      <a:pt x="99" y="37"/>
                    </a:lnTo>
                    <a:lnTo>
                      <a:pt x="102" y="43"/>
                    </a:lnTo>
                    <a:lnTo>
                      <a:pt x="106" y="51"/>
                    </a:lnTo>
                    <a:lnTo>
                      <a:pt x="110" y="63"/>
                    </a:lnTo>
                    <a:lnTo>
                      <a:pt x="112" y="74"/>
                    </a:lnTo>
                    <a:lnTo>
                      <a:pt x="113" y="81"/>
                    </a:lnTo>
                    <a:lnTo>
                      <a:pt x="114" y="85"/>
                    </a:lnTo>
                    <a:lnTo>
                      <a:pt x="202" y="81"/>
                    </a:lnTo>
                    <a:lnTo>
                      <a:pt x="205" y="73"/>
                    </a:lnTo>
                    <a:lnTo>
                      <a:pt x="129" y="67"/>
                    </a:lnTo>
                    <a:lnTo>
                      <a:pt x="128" y="62"/>
                    </a:lnTo>
                    <a:lnTo>
                      <a:pt x="124" y="53"/>
                    </a:lnTo>
                    <a:lnTo>
                      <a:pt x="122" y="47"/>
                    </a:lnTo>
                    <a:lnTo>
                      <a:pt x="119" y="41"/>
                    </a:lnTo>
                    <a:lnTo>
                      <a:pt x="116" y="35"/>
                    </a:lnTo>
                    <a:lnTo>
                      <a:pt x="113" y="29"/>
                    </a:lnTo>
                    <a:lnTo>
                      <a:pt x="107" y="22"/>
                    </a:lnTo>
                    <a:lnTo>
                      <a:pt x="102" y="16"/>
                    </a:lnTo>
                    <a:lnTo>
                      <a:pt x="96" y="9"/>
                    </a:lnTo>
                    <a:lnTo>
                      <a:pt x="90" y="6"/>
                    </a:lnTo>
                    <a:lnTo>
                      <a:pt x="82" y="1"/>
                    </a:lnTo>
                    <a:lnTo>
                      <a:pt x="74" y="0"/>
                    </a:lnTo>
                    <a:lnTo>
                      <a:pt x="65" y="0"/>
                    </a:lnTo>
                    <a:lnTo>
                      <a:pt x="55" y="2"/>
                    </a:lnTo>
                    <a:lnTo>
                      <a:pt x="44" y="5"/>
                    </a:lnTo>
                    <a:lnTo>
                      <a:pt x="36" y="9"/>
                    </a:lnTo>
                    <a:lnTo>
                      <a:pt x="27" y="14"/>
                    </a:lnTo>
                    <a:lnTo>
                      <a:pt x="21" y="22"/>
                    </a:lnTo>
                    <a:lnTo>
                      <a:pt x="15" y="29"/>
                    </a:lnTo>
                    <a:lnTo>
                      <a:pt x="11" y="36"/>
                    </a:lnTo>
                    <a:lnTo>
                      <a:pt x="8" y="45"/>
                    </a:lnTo>
                    <a:lnTo>
                      <a:pt x="6" y="53"/>
                    </a:lnTo>
                    <a:lnTo>
                      <a:pt x="3" y="59"/>
                    </a:lnTo>
                    <a:lnTo>
                      <a:pt x="2" y="67"/>
                    </a:lnTo>
                    <a:lnTo>
                      <a:pt x="2" y="73"/>
                    </a:lnTo>
                    <a:lnTo>
                      <a:pt x="2" y="80"/>
                    </a:lnTo>
                    <a:lnTo>
                      <a:pt x="0" y="90"/>
                    </a:lnTo>
                    <a:lnTo>
                      <a:pt x="2" y="93"/>
                    </a:lnTo>
                    <a:lnTo>
                      <a:pt x="2" y="9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0" name="Freeform 618"/>
              <p:cNvSpPr>
                <a:spLocks/>
              </p:cNvSpPr>
              <p:nvPr/>
            </p:nvSpPr>
            <p:spPr bwMode="auto">
              <a:xfrm>
                <a:off x="4879" y="3470"/>
                <a:ext cx="88" cy="48"/>
              </a:xfrm>
              <a:custGeom>
                <a:avLst/>
                <a:gdLst>
                  <a:gd name="T0" fmla="*/ 0 w 177"/>
                  <a:gd name="T1" fmla="*/ 85 h 96"/>
                  <a:gd name="T2" fmla="*/ 0 w 177"/>
                  <a:gd name="T3" fmla="*/ 80 h 96"/>
                  <a:gd name="T4" fmla="*/ 4 w 177"/>
                  <a:gd name="T5" fmla="*/ 70 h 96"/>
                  <a:gd name="T6" fmla="*/ 6 w 177"/>
                  <a:gd name="T7" fmla="*/ 63 h 96"/>
                  <a:gd name="T8" fmla="*/ 10 w 177"/>
                  <a:gd name="T9" fmla="*/ 56 h 96"/>
                  <a:gd name="T10" fmla="*/ 14 w 177"/>
                  <a:gd name="T11" fmla="*/ 49 h 96"/>
                  <a:gd name="T12" fmla="*/ 21 w 177"/>
                  <a:gd name="T13" fmla="*/ 41 h 96"/>
                  <a:gd name="T14" fmla="*/ 26 w 177"/>
                  <a:gd name="T15" fmla="*/ 33 h 96"/>
                  <a:gd name="T16" fmla="*/ 34 w 177"/>
                  <a:gd name="T17" fmla="*/ 24 h 96"/>
                  <a:gd name="T18" fmla="*/ 41 w 177"/>
                  <a:gd name="T19" fmla="*/ 17 h 96"/>
                  <a:gd name="T20" fmla="*/ 51 w 177"/>
                  <a:gd name="T21" fmla="*/ 12 h 96"/>
                  <a:gd name="T22" fmla="*/ 61 w 177"/>
                  <a:gd name="T23" fmla="*/ 6 h 96"/>
                  <a:gd name="T24" fmla="*/ 73 w 177"/>
                  <a:gd name="T25" fmla="*/ 2 h 96"/>
                  <a:gd name="T26" fmla="*/ 79 w 177"/>
                  <a:gd name="T27" fmla="*/ 1 h 96"/>
                  <a:gd name="T28" fmla="*/ 86 w 177"/>
                  <a:gd name="T29" fmla="*/ 0 h 96"/>
                  <a:gd name="T30" fmla="*/ 94 w 177"/>
                  <a:gd name="T31" fmla="*/ 0 h 96"/>
                  <a:gd name="T32" fmla="*/ 101 w 177"/>
                  <a:gd name="T33" fmla="*/ 1 h 96"/>
                  <a:gd name="T34" fmla="*/ 113 w 177"/>
                  <a:gd name="T35" fmla="*/ 1 h 96"/>
                  <a:gd name="T36" fmla="*/ 125 w 177"/>
                  <a:gd name="T37" fmla="*/ 4 h 96"/>
                  <a:gd name="T38" fmla="*/ 135 w 177"/>
                  <a:gd name="T39" fmla="*/ 7 h 96"/>
                  <a:gd name="T40" fmla="*/ 145 w 177"/>
                  <a:gd name="T41" fmla="*/ 11 h 96"/>
                  <a:gd name="T42" fmla="*/ 151 w 177"/>
                  <a:gd name="T43" fmla="*/ 15 h 96"/>
                  <a:gd name="T44" fmla="*/ 158 w 177"/>
                  <a:gd name="T45" fmla="*/ 18 h 96"/>
                  <a:gd name="T46" fmla="*/ 163 w 177"/>
                  <a:gd name="T47" fmla="*/ 23 h 96"/>
                  <a:gd name="T48" fmla="*/ 168 w 177"/>
                  <a:gd name="T49" fmla="*/ 28 h 96"/>
                  <a:gd name="T50" fmla="*/ 172 w 177"/>
                  <a:gd name="T51" fmla="*/ 35 h 96"/>
                  <a:gd name="T52" fmla="*/ 176 w 177"/>
                  <a:gd name="T53" fmla="*/ 43 h 96"/>
                  <a:gd name="T54" fmla="*/ 176 w 177"/>
                  <a:gd name="T55" fmla="*/ 49 h 96"/>
                  <a:gd name="T56" fmla="*/ 177 w 177"/>
                  <a:gd name="T57" fmla="*/ 51 h 96"/>
                  <a:gd name="T58" fmla="*/ 175 w 177"/>
                  <a:gd name="T59" fmla="*/ 49 h 96"/>
                  <a:gd name="T60" fmla="*/ 171 w 177"/>
                  <a:gd name="T61" fmla="*/ 43 h 96"/>
                  <a:gd name="T62" fmla="*/ 164 w 177"/>
                  <a:gd name="T63" fmla="*/ 35 h 96"/>
                  <a:gd name="T64" fmla="*/ 154 w 177"/>
                  <a:gd name="T65" fmla="*/ 28 h 96"/>
                  <a:gd name="T66" fmla="*/ 147 w 177"/>
                  <a:gd name="T67" fmla="*/ 24 h 96"/>
                  <a:gd name="T68" fmla="*/ 141 w 177"/>
                  <a:gd name="T69" fmla="*/ 21 h 96"/>
                  <a:gd name="T70" fmla="*/ 132 w 177"/>
                  <a:gd name="T71" fmla="*/ 17 h 96"/>
                  <a:gd name="T72" fmla="*/ 125 w 177"/>
                  <a:gd name="T73" fmla="*/ 16 h 96"/>
                  <a:gd name="T74" fmla="*/ 115 w 177"/>
                  <a:gd name="T75" fmla="*/ 13 h 96"/>
                  <a:gd name="T76" fmla="*/ 107 w 177"/>
                  <a:gd name="T77" fmla="*/ 13 h 96"/>
                  <a:gd name="T78" fmla="*/ 96 w 177"/>
                  <a:gd name="T79" fmla="*/ 13 h 96"/>
                  <a:gd name="T80" fmla="*/ 86 w 177"/>
                  <a:gd name="T81" fmla="*/ 17 h 96"/>
                  <a:gd name="T82" fmla="*/ 74 w 177"/>
                  <a:gd name="T83" fmla="*/ 19 h 96"/>
                  <a:gd name="T84" fmla="*/ 64 w 177"/>
                  <a:gd name="T85" fmla="*/ 24 h 96"/>
                  <a:gd name="T86" fmla="*/ 56 w 177"/>
                  <a:gd name="T87" fmla="*/ 28 h 96"/>
                  <a:gd name="T88" fmla="*/ 49 w 177"/>
                  <a:gd name="T89" fmla="*/ 35 h 96"/>
                  <a:gd name="T90" fmla="*/ 40 w 177"/>
                  <a:gd name="T91" fmla="*/ 40 h 96"/>
                  <a:gd name="T92" fmla="*/ 34 w 177"/>
                  <a:gd name="T93" fmla="*/ 47 h 96"/>
                  <a:gd name="T94" fmla="*/ 29 w 177"/>
                  <a:gd name="T95" fmla="*/ 55 h 96"/>
                  <a:gd name="T96" fmla="*/ 26 w 177"/>
                  <a:gd name="T97" fmla="*/ 62 h 96"/>
                  <a:gd name="T98" fmla="*/ 21 w 177"/>
                  <a:gd name="T99" fmla="*/ 68 h 96"/>
                  <a:gd name="T100" fmla="*/ 18 w 177"/>
                  <a:gd name="T101" fmla="*/ 74 h 96"/>
                  <a:gd name="T102" fmla="*/ 15 w 177"/>
                  <a:gd name="T103" fmla="*/ 79 h 96"/>
                  <a:gd name="T104" fmla="*/ 15 w 177"/>
                  <a:gd name="T105" fmla="*/ 85 h 96"/>
                  <a:gd name="T106" fmla="*/ 12 w 177"/>
                  <a:gd name="T107" fmla="*/ 92 h 96"/>
                  <a:gd name="T108" fmla="*/ 12 w 177"/>
                  <a:gd name="T109" fmla="*/ 96 h 96"/>
                  <a:gd name="T110" fmla="*/ 0 w 177"/>
                  <a:gd name="T111" fmla="*/ 85 h 96"/>
                  <a:gd name="T112" fmla="*/ 0 w 177"/>
                  <a:gd name="T113" fmla="*/ 85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77" h="96">
                    <a:moveTo>
                      <a:pt x="0" y="85"/>
                    </a:moveTo>
                    <a:lnTo>
                      <a:pt x="0" y="80"/>
                    </a:lnTo>
                    <a:lnTo>
                      <a:pt x="4" y="70"/>
                    </a:lnTo>
                    <a:lnTo>
                      <a:pt x="6" y="63"/>
                    </a:lnTo>
                    <a:lnTo>
                      <a:pt x="10" y="56"/>
                    </a:lnTo>
                    <a:lnTo>
                      <a:pt x="14" y="49"/>
                    </a:lnTo>
                    <a:lnTo>
                      <a:pt x="21" y="41"/>
                    </a:lnTo>
                    <a:lnTo>
                      <a:pt x="26" y="33"/>
                    </a:lnTo>
                    <a:lnTo>
                      <a:pt x="34" y="24"/>
                    </a:lnTo>
                    <a:lnTo>
                      <a:pt x="41" y="17"/>
                    </a:lnTo>
                    <a:lnTo>
                      <a:pt x="51" y="12"/>
                    </a:lnTo>
                    <a:lnTo>
                      <a:pt x="61" y="6"/>
                    </a:lnTo>
                    <a:lnTo>
                      <a:pt x="73" y="2"/>
                    </a:lnTo>
                    <a:lnTo>
                      <a:pt x="79" y="1"/>
                    </a:lnTo>
                    <a:lnTo>
                      <a:pt x="86" y="0"/>
                    </a:lnTo>
                    <a:lnTo>
                      <a:pt x="94" y="0"/>
                    </a:lnTo>
                    <a:lnTo>
                      <a:pt x="101" y="1"/>
                    </a:lnTo>
                    <a:lnTo>
                      <a:pt x="113" y="1"/>
                    </a:lnTo>
                    <a:lnTo>
                      <a:pt x="125" y="4"/>
                    </a:lnTo>
                    <a:lnTo>
                      <a:pt x="135" y="7"/>
                    </a:lnTo>
                    <a:lnTo>
                      <a:pt x="145" y="11"/>
                    </a:lnTo>
                    <a:lnTo>
                      <a:pt x="151" y="15"/>
                    </a:lnTo>
                    <a:lnTo>
                      <a:pt x="158" y="18"/>
                    </a:lnTo>
                    <a:lnTo>
                      <a:pt x="163" y="23"/>
                    </a:lnTo>
                    <a:lnTo>
                      <a:pt x="168" y="28"/>
                    </a:lnTo>
                    <a:lnTo>
                      <a:pt x="172" y="35"/>
                    </a:lnTo>
                    <a:lnTo>
                      <a:pt x="176" y="43"/>
                    </a:lnTo>
                    <a:lnTo>
                      <a:pt x="176" y="49"/>
                    </a:lnTo>
                    <a:lnTo>
                      <a:pt x="177" y="51"/>
                    </a:lnTo>
                    <a:lnTo>
                      <a:pt x="175" y="49"/>
                    </a:lnTo>
                    <a:lnTo>
                      <a:pt x="171" y="43"/>
                    </a:lnTo>
                    <a:lnTo>
                      <a:pt x="164" y="35"/>
                    </a:lnTo>
                    <a:lnTo>
                      <a:pt x="154" y="28"/>
                    </a:lnTo>
                    <a:lnTo>
                      <a:pt x="147" y="24"/>
                    </a:lnTo>
                    <a:lnTo>
                      <a:pt x="141" y="21"/>
                    </a:lnTo>
                    <a:lnTo>
                      <a:pt x="132" y="17"/>
                    </a:lnTo>
                    <a:lnTo>
                      <a:pt x="125" y="16"/>
                    </a:lnTo>
                    <a:lnTo>
                      <a:pt x="115" y="13"/>
                    </a:lnTo>
                    <a:lnTo>
                      <a:pt x="107" y="13"/>
                    </a:lnTo>
                    <a:lnTo>
                      <a:pt x="96" y="13"/>
                    </a:lnTo>
                    <a:lnTo>
                      <a:pt x="86" y="17"/>
                    </a:lnTo>
                    <a:lnTo>
                      <a:pt x="74" y="19"/>
                    </a:lnTo>
                    <a:lnTo>
                      <a:pt x="64" y="24"/>
                    </a:lnTo>
                    <a:lnTo>
                      <a:pt x="56" y="28"/>
                    </a:lnTo>
                    <a:lnTo>
                      <a:pt x="49" y="35"/>
                    </a:lnTo>
                    <a:lnTo>
                      <a:pt x="40" y="40"/>
                    </a:lnTo>
                    <a:lnTo>
                      <a:pt x="34" y="47"/>
                    </a:lnTo>
                    <a:lnTo>
                      <a:pt x="29" y="55"/>
                    </a:lnTo>
                    <a:lnTo>
                      <a:pt x="26" y="62"/>
                    </a:lnTo>
                    <a:lnTo>
                      <a:pt x="21" y="68"/>
                    </a:lnTo>
                    <a:lnTo>
                      <a:pt x="18" y="74"/>
                    </a:lnTo>
                    <a:lnTo>
                      <a:pt x="15" y="79"/>
                    </a:lnTo>
                    <a:lnTo>
                      <a:pt x="15" y="85"/>
                    </a:lnTo>
                    <a:lnTo>
                      <a:pt x="12" y="92"/>
                    </a:lnTo>
                    <a:lnTo>
                      <a:pt x="12" y="96"/>
                    </a:lnTo>
                    <a:lnTo>
                      <a:pt x="0" y="85"/>
                    </a:lnTo>
                    <a:lnTo>
                      <a:pt x="0" y="8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1" name="Freeform 619"/>
              <p:cNvSpPr>
                <a:spLocks/>
              </p:cNvSpPr>
              <p:nvPr/>
            </p:nvSpPr>
            <p:spPr bwMode="auto">
              <a:xfrm>
                <a:off x="4992" y="3483"/>
                <a:ext cx="66" cy="45"/>
              </a:xfrm>
              <a:custGeom>
                <a:avLst/>
                <a:gdLst>
                  <a:gd name="T0" fmla="*/ 10 w 132"/>
                  <a:gd name="T1" fmla="*/ 82 h 89"/>
                  <a:gd name="T2" fmla="*/ 10 w 132"/>
                  <a:gd name="T3" fmla="*/ 78 h 89"/>
                  <a:gd name="T4" fmla="*/ 10 w 132"/>
                  <a:gd name="T5" fmla="*/ 70 h 89"/>
                  <a:gd name="T6" fmla="*/ 10 w 132"/>
                  <a:gd name="T7" fmla="*/ 64 h 89"/>
                  <a:gd name="T8" fmla="*/ 12 w 132"/>
                  <a:gd name="T9" fmla="*/ 58 h 89"/>
                  <a:gd name="T10" fmla="*/ 13 w 132"/>
                  <a:gd name="T11" fmla="*/ 52 h 89"/>
                  <a:gd name="T12" fmla="*/ 16 w 132"/>
                  <a:gd name="T13" fmla="*/ 46 h 89"/>
                  <a:gd name="T14" fmla="*/ 20 w 132"/>
                  <a:gd name="T15" fmla="*/ 38 h 89"/>
                  <a:gd name="T16" fmla="*/ 22 w 132"/>
                  <a:gd name="T17" fmla="*/ 32 h 89"/>
                  <a:gd name="T18" fmla="*/ 27 w 132"/>
                  <a:gd name="T19" fmla="*/ 26 h 89"/>
                  <a:gd name="T20" fmla="*/ 33 w 132"/>
                  <a:gd name="T21" fmla="*/ 23 h 89"/>
                  <a:gd name="T22" fmla="*/ 39 w 132"/>
                  <a:gd name="T23" fmla="*/ 19 h 89"/>
                  <a:gd name="T24" fmla="*/ 45 w 132"/>
                  <a:gd name="T25" fmla="*/ 17 h 89"/>
                  <a:gd name="T26" fmla="*/ 55 w 132"/>
                  <a:gd name="T27" fmla="*/ 15 h 89"/>
                  <a:gd name="T28" fmla="*/ 66 w 132"/>
                  <a:gd name="T29" fmla="*/ 17 h 89"/>
                  <a:gd name="T30" fmla="*/ 73 w 132"/>
                  <a:gd name="T31" fmla="*/ 18 h 89"/>
                  <a:gd name="T32" fmla="*/ 81 w 132"/>
                  <a:gd name="T33" fmla="*/ 21 h 89"/>
                  <a:gd name="T34" fmla="*/ 87 w 132"/>
                  <a:gd name="T35" fmla="*/ 25 h 89"/>
                  <a:gd name="T36" fmla="*/ 95 w 132"/>
                  <a:gd name="T37" fmla="*/ 30 h 89"/>
                  <a:gd name="T38" fmla="*/ 98 w 132"/>
                  <a:gd name="T39" fmla="*/ 35 h 89"/>
                  <a:gd name="T40" fmla="*/ 102 w 132"/>
                  <a:gd name="T41" fmla="*/ 42 h 89"/>
                  <a:gd name="T42" fmla="*/ 104 w 132"/>
                  <a:gd name="T43" fmla="*/ 48 h 89"/>
                  <a:gd name="T44" fmla="*/ 107 w 132"/>
                  <a:gd name="T45" fmla="*/ 55 h 89"/>
                  <a:gd name="T46" fmla="*/ 108 w 132"/>
                  <a:gd name="T47" fmla="*/ 68 h 89"/>
                  <a:gd name="T48" fmla="*/ 109 w 132"/>
                  <a:gd name="T49" fmla="*/ 78 h 89"/>
                  <a:gd name="T50" fmla="*/ 109 w 132"/>
                  <a:gd name="T51" fmla="*/ 86 h 89"/>
                  <a:gd name="T52" fmla="*/ 109 w 132"/>
                  <a:gd name="T53" fmla="*/ 89 h 89"/>
                  <a:gd name="T54" fmla="*/ 132 w 132"/>
                  <a:gd name="T55" fmla="*/ 86 h 89"/>
                  <a:gd name="T56" fmla="*/ 131 w 132"/>
                  <a:gd name="T57" fmla="*/ 81 h 89"/>
                  <a:gd name="T58" fmla="*/ 130 w 132"/>
                  <a:gd name="T59" fmla="*/ 71 h 89"/>
                  <a:gd name="T60" fmla="*/ 127 w 132"/>
                  <a:gd name="T61" fmla="*/ 64 h 89"/>
                  <a:gd name="T62" fmla="*/ 126 w 132"/>
                  <a:gd name="T63" fmla="*/ 57 h 89"/>
                  <a:gd name="T64" fmla="*/ 123 w 132"/>
                  <a:gd name="T65" fmla="*/ 48 h 89"/>
                  <a:gd name="T66" fmla="*/ 120 w 132"/>
                  <a:gd name="T67" fmla="*/ 41 h 89"/>
                  <a:gd name="T68" fmla="*/ 115 w 132"/>
                  <a:gd name="T69" fmla="*/ 32 h 89"/>
                  <a:gd name="T70" fmla="*/ 111 w 132"/>
                  <a:gd name="T71" fmla="*/ 24 h 89"/>
                  <a:gd name="T72" fmla="*/ 103 w 132"/>
                  <a:gd name="T73" fmla="*/ 17 h 89"/>
                  <a:gd name="T74" fmla="*/ 97 w 132"/>
                  <a:gd name="T75" fmla="*/ 10 h 89"/>
                  <a:gd name="T76" fmla="*/ 90 w 132"/>
                  <a:gd name="T77" fmla="*/ 4 h 89"/>
                  <a:gd name="T78" fmla="*/ 79 w 132"/>
                  <a:gd name="T79" fmla="*/ 2 h 89"/>
                  <a:gd name="T80" fmla="*/ 68 w 132"/>
                  <a:gd name="T81" fmla="*/ 0 h 89"/>
                  <a:gd name="T82" fmla="*/ 57 w 132"/>
                  <a:gd name="T83" fmla="*/ 1 h 89"/>
                  <a:gd name="T84" fmla="*/ 50 w 132"/>
                  <a:gd name="T85" fmla="*/ 1 h 89"/>
                  <a:gd name="T86" fmla="*/ 44 w 132"/>
                  <a:gd name="T87" fmla="*/ 1 h 89"/>
                  <a:gd name="T88" fmla="*/ 39 w 132"/>
                  <a:gd name="T89" fmla="*/ 2 h 89"/>
                  <a:gd name="T90" fmla="*/ 34 w 132"/>
                  <a:gd name="T91" fmla="*/ 4 h 89"/>
                  <a:gd name="T92" fmla="*/ 26 w 132"/>
                  <a:gd name="T93" fmla="*/ 8 h 89"/>
                  <a:gd name="T94" fmla="*/ 20 w 132"/>
                  <a:gd name="T95" fmla="*/ 15 h 89"/>
                  <a:gd name="T96" fmla="*/ 12 w 132"/>
                  <a:gd name="T97" fmla="*/ 20 h 89"/>
                  <a:gd name="T98" fmla="*/ 9 w 132"/>
                  <a:gd name="T99" fmla="*/ 27 h 89"/>
                  <a:gd name="T100" fmla="*/ 5 w 132"/>
                  <a:gd name="T101" fmla="*/ 35 h 89"/>
                  <a:gd name="T102" fmla="*/ 4 w 132"/>
                  <a:gd name="T103" fmla="*/ 43 h 89"/>
                  <a:gd name="T104" fmla="*/ 1 w 132"/>
                  <a:gd name="T105" fmla="*/ 49 h 89"/>
                  <a:gd name="T106" fmla="*/ 0 w 132"/>
                  <a:gd name="T107" fmla="*/ 57 h 89"/>
                  <a:gd name="T108" fmla="*/ 0 w 132"/>
                  <a:gd name="T109" fmla="*/ 63 h 89"/>
                  <a:gd name="T110" fmla="*/ 1 w 132"/>
                  <a:gd name="T111" fmla="*/ 70 h 89"/>
                  <a:gd name="T112" fmla="*/ 1 w 132"/>
                  <a:gd name="T113" fmla="*/ 80 h 89"/>
                  <a:gd name="T114" fmla="*/ 3 w 132"/>
                  <a:gd name="T115" fmla="*/ 83 h 89"/>
                  <a:gd name="T116" fmla="*/ 6 w 132"/>
                  <a:gd name="T117" fmla="*/ 82 h 89"/>
                  <a:gd name="T118" fmla="*/ 10 w 132"/>
                  <a:gd name="T119" fmla="*/ 82 h 89"/>
                  <a:gd name="T120" fmla="*/ 10 w 132"/>
                  <a:gd name="T121" fmla="*/ 82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32" h="89">
                    <a:moveTo>
                      <a:pt x="10" y="82"/>
                    </a:moveTo>
                    <a:lnTo>
                      <a:pt x="10" y="78"/>
                    </a:lnTo>
                    <a:lnTo>
                      <a:pt x="10" y="70"/>
                    </a:lnTo>
                    <a:lnTo>
                      <a:pt x="10" y="64"/>
                    </a:lnTo>
                    <a:lnTo>
                      <a:pt x="12" y="58"/>
                    </a:lnTo>
                    <a:lnTo>
                      <a:pt x="13" y="52"/>
                    </a:lnTo>
                    <a:lnTo>
                      <a:pt x="16" y="46"/>
                    </a:lnTo>
                    <a:lnTo>
                      <a:pt x="20" y="38"/>
                    </a:lnTo>
                    <a:lnTo>
                      <a:pt x="22" y="32"/>
                    </a:lnTo>
                    <a:lnTo>
                      <a:pt x="27" y="26"/>
                    </a:lnTo>
                    <a:lnTo>
                      <a:pt x="33" y="23"/>
                    </a:lnTo>
                    <a:lnTo>
                      <a:pt x="39" y="19"/>
                    </a:lnTo>
                    <a:lnTo>
                      <a:pt x="45" y="17"/>
                    </a:lnTo>
                    <a:lnTo>
                      <a:pt x="55" y="15"/>
                    </a:lnTo>
                    <a:lnTo>
                      <a:pt x="66" y="17"/>
                    </a:lnTo>
                    <a:lnTo>
                      <a:pt x="73" y="18"/>
                    </a:lnTo>
                    <a:lnTo>
                      <a:pt x="81" y="21"/>
                    </a:lnTo>
                    <a:lnTo>
                      <a:pt x="87" y="25"/>
                    </a:lnTo>
                    <a:lnTo>
                      <a:pt x="95" y="30"/>
                    </a:lnTo>
                    <a:lnTo>
                      <a:pt x="98" y="35"/>
                    </a:lnTo>
                    <a:lnTo>
                      <a:pt x="102" y="42"/>
                    </a:lnTo>
                    <a:lnTo>
                      <a:pt x="104" y="48"/>
                    </a:lnTo>
                    <a:lnTo>
                      <a:pt x="107" y="55"/>
                    </a:lnTo>
                    <a:lnTo>
                      <a:pt x="108" y="68"/>
                    </a:lnTo>
                    <a:lnTo>
                      <a:pt x="109" y="78"/>
                    </a:lnTo>
                    <a:lnTo>
                      <a:pt x="109" y="86"/>
                    </a:lnTo>
                    <a:lnTo>
                      <a:pt x="109" y="89"/>
                    </a:lnTo>
                    <a:lnTo>
                      <a:pt x="132" y="86"/>
                    </a:lnTo>
                    <a:lnTo>
                      <a:pt x="131" y="81"/>
                    </a:lnTo>
                    <a:lnTo>
                      <a:pt x="130" y="71"/>
                    </a:lnTo>
                    <a:lnTo>
                      <a:pt x="127" y="64"/>
                    </a:lnTo>
                    <a:lnTo>
                      <a:pt x="126" y="57"/>
                    </a:lnTo>
                    <a:lnTo>
                      <a:pt x="123" y="48"/>
                    </a:lnTo>
                    <a:lnTo>
                      <a:pt x="120" y="41"/>
                    </a:lnTo>
                    <a:lnTo>
                      <a:pt x="115" y="32"/>
                    </a:lnTo>
                    <a:lnTo>
                      <a:pt x="111" y="24"/>
                    </a:lnTo>
                    <a:lnTo>
                      <a:pt x="103" y="17"/>
                    </a:lnTo>
                    <a:lnTo>
                      <a:pt x="97" y="10"/>
                    </a:lnTo>
                    <a:lnTo>
                      <a:pt x="90" y="4"/>
                    </a:lnTo>
                    <a:lnTo>
                      <a:pt x="79" y="2"/>
                    </a:lnTo>
                    <a:lnTo>
                      <a:pt x="68" y="0"/>
                    </a:lnTo>
                    <a:lnTo>
                      <a:pt x="57" y="1"/>
                    </a:lnTo>
                    <a:lnTo>
                      <a:pt x="50" y="1"/>
                    </a:lnTo>
                    <a:lnTo>
                      <a:pt x="44" y="1"/>
                    </a:lnTo>
                    <a:lnTo>
                      <a:pt x="39" y="2"/>
                    </a:lnTo>
                    <a:lnTo>
                      <a:pt x="34" y="4"/>
                    </a:lnTo>
                    <a:lnTo>
                      <a:pt x="26" y="8"/>
                    </a:lnTo>
                    <a:lnTo>
                      <a:pt x="20" y="15"/>
                    </a:lnTo>
                    <a:lnTo>
                      <a:pt x="12" y="20"/>
                    </a:lnTo>
                    <a:lnTo>
                      <a:pt x="9" y="27"/>
                    </a:lnTo>
                    <a:lnTo>
                      <a:pt x="5" y="35"/>
                    </a:lnTo>
                    <a:lnTo>
                      <a:pt x="4" y="43"/>
                    </a:lnTo>
                    <a:lnTo>
                      <a:pt x="1" y="49"/>
                    </a:lnTo>
                    <a:lnTo>
                      <a:pt x="0" y="57"/>
                    </a:lnTo>
                    <a:lnTo>
                      <a:pt x="0" y="63"/>
                    </a:lnTo>
                    <a:lnTo>
                      <a:pt x="1" y="70"/>
                    </a:lnTo>
                    <a:lnTo>
                      <a:pt x="1" y="80"/>
                    </a:lnTo>
                    <a:lnTo>
                      <a:pt x="3" y="83"/>
                    </a:lnTo>
                    <a:lnTo>
                      <a:pt x="6" y="82"/>
                    </a:lnTo>
                    <a:lnTo>
                      <a:pt x="10" y="82"/>
                    </a:lnTo>
                    <a:lnTo>
                      <a:pt x="10" y="8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2" name="Freeform 620"/>
              <p:cNvSpPr>
                <a:spLocks/>
              </p:cNvSpPr>
              <p:nvPr/>
            </p:nvSpPr>
            <p:spPr bwMode="auto">
              <a:xfrm>
                <a:off x="5045" y="3520"/>
                <a:ext cx="42" cy="8"/>
              </a:xfrm>
              <a:custGeom>
                <a:avLst/>
                <a:gdLst>
                  <a:gd name="T0" fmla="*/ 16 w 82"/>
                  <a:gd name="T1" fmla="*/ 3 h 15"/>
                  <a:gd name="T2" fmla="*/ 82 w 82"/>
                  <a:gd name="T3" fmla="*/ 0 h 15"/>
                  <a:gd name="T4" fmla="*/ 82 w 82"/>
                  <a:gd name="T5" fmla="*/ 15 h 15"/>
                  <a:gd name="T6" fmla="*/ 0 w 82"/>
                  <a:gd name="T7" fmla="*/ 15 h 15"/>
                  <a:gd name="T8" fmla="*/ 20 w 82"/>
                  <a:gd name="T9" fmla="*/ 3 h 15"/>
                  <a:gd name="T10" fmla="*/ 7 w 82"/>
                  <a:gd name="T11" fmla="*/ 3 h 15"/>
                  <a:gd name="T12" fmla="*/ 16 w 82"/>
                  <a:gd name="T13" fmla="*/ 3 h 15"/>
                  <a:gd name="T14" fmla="*/ 16 w 82"/>
                  <a:gd name="T15" fmla="*/ 3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15">
                    <a:moveTo>
                      <a:pt x="16" y="3"/>
                    </a:moveTo>
                    <a:lnTo>
                      <a:pt x="82" y="0"/>
                    </a:lnTo>
                    <a:lnTo>
                      <a:pt x="82" y="15"/>
                    </a:lnTo>
                    <a:lnTo>
                      <a:pt x="0" y="15"/>
                    </a:lnTo>
                    <a:lnTo>
                      <a:pt x="20" y="3"/>
                    </a:lnTo>
                    <a:lnTo>
                      <a:pt x="7" y="3"/>
                    </a:lnTo>
                    <a:lnTo>
                      <a:pt x="16" y="3"/>
                    </a:lnTo>
                    <a:lnTo>
                      <a:pt x="16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6" name="Freeform 621"/>
              <p:cNvSpPr>
                <a:spLocks/>
              </p:cNvSpPr>
              <p:nvPr/>
            </p:nvSpPr>
            <p:spPr bwMode="auto">
              <a:xfrm>
                <a:off x="5085" y="3483"/>
                <a:ext cx="156" cy="44"/>
              </a:xfrm>
              <a:custGeom>
                <a:avLst/>
                <a:gdLst>
                  <a:gd name="T0" fmla="*/ 6 w 312"/>
                  <a:gd name="T1" fmla="*/ 87 h 87"/>
                  <a:gd name="T2" fmla="*/ 6 w 312"/>
                  <a:gd name="T3" fmla="*/ 84 h 87"/>
                  <a:gd name="T4" fmla="*/ 7 w 312"/>
                  <a:gd name="T5" fmla="*/ 75 h 87"/>
                  <a:gd name="T6" fmla="*/ 7 w 312"/>
                  <a:gd name="T7" fmla="*/ 68 h 87"/>
                  <a:gd name="T8" fmla="*/ 9 w 312"/>
                  <a:gd name="T9" fmla="*/ 62 h 87"/>
                  <a:gd name="T10" fmla="*/ 11 w 312"/>
                  <a:gd name="T11" fmla="*/ 56 h 87"/>
                  <a:gd name="T12" fmla="*/ 14 w 312"/>
                  <a:gd name="T13" fmla="*/ 50 h 87"/>
                  <a:gd name="T14" fmla="*/ 17 w 312"/>
                  <a:gd name="T15" fmla="*/ 42 h 87"/>
                  <a:gd name="T16" fmla="*/ 20 w 312"/>
                  <a:gd name="T17" fmla="*/ 36 h 87"/>
                  <a:gd name="T18" fmla="*/ 25 w 312"/>
                  <a:gd name="T19" fmla="*/ 29 h 87"/>
                  <a:gd name="T20" fmla="*/ 31 w 312"/>
                  <a:gd name="T21" fmla="*/ 25 h 87"/>
                  <a:gd name="T22" fmla="*/ 37 w 312"/>
                  <a:gd name="T23" fmla="*/ 20 h 87"/>
                  <a:gd name="T24" fmla="*/ 46 w 312"/>
                  <a:gd name="T25" fmla="*/ 18 h 87"/>
                  <a:gd name="T26" fmla="*/ 53 w 312"/>
                  <a:gd name="T27" fmla="*/ 16 h 87"/>
                  <a:gd name="T28" fmla="*/ 64 w 312"/>
                  <a:gd name="T29" fmla="*/ 17 h 87"/>
                  <a:gd name="T30" fmla="*/ 73 w 312"/>
                  <a:gd name="T31" fmla="*/ 17 h 87"/>
                  <a:gd name="T32" fmla="*/ 81 w 312"/>
                  <a:gd name="T33" fmla="*/ 20 h 87"/>
                  <a:gd name="T34" fmla="*/ 87 w 312"/>
                  <a:gd name="T35" fmla="*/ 24 h 87"/>
                  <a:gd name="T36" fmla="*/ 93 w 312"/>
                  <a:gd name="T37" fmla="*/ 29 h 87"/>
                  <a:gd name="T38" fmla="*/ 97 w 312"/>
                  <a:gd name="T39" fmla="*/ 34 h 87"/>
                  <a:gd name="T40" fmla="*/ 102 w 312"/>
                  <a:gd name="T41" fmla="*/ 40 h 87"/>
                  <a:gd name="T42" fmla="*/ 105 w 312"/>
                  <a:gd name="T43" fmla="*/ 46 h 87"/>
                  <a:gd name="T44" fmla="*/ 109 w 312"/>
                  <a:gd name="T45" fmla="*/ 53 h 87"/>
                  <a:gd name="T46" fmla="*/ 111 w 312"/>
                  <a:gd name="T47" fmla="*/ 65 h 87"/>
                  <a:gd name="T48" fmla="*/ 113 w 312"/>
                  <a:gd name="T49" fmla="*/ 76 h 87"/>
                  <a:gd name="T50" fmla="*/ 113 w 312"/>
                  <a:gd name="T51" fmla="*/ 84 h 87"/>
                  <a:gd name="T52" fmla="*/ 114 w 312"/>
                  <a:gd name="T53" fmla="*/ 87 h 87"/>
                  <a:gd name="T54" fmla="*/ 310 w 312"/>
                  <a:gd name="T55" fmla="*/ 86 h 87"/>
                  <a:gd name="T56" fmla="*/ 312 w 312"/>
                  <a:gd name="T57" fmla="*/ 75 h 87"/>
                  <a:gd name="T58" fmla="*/ 132 w 312"/>
                  <a:gd name="T59" fmla="*/ 73 h 87"/>
                  <a:gd name="T60" fmla="*/ 131 w 312"/>
                  <a:gd name="T61" fmla="*/ 68 h 87"/>
                  <a:gd name="T62" fmla="*/ 128 w 312"/>
                  <a:gd name="T63" fmla="*/ 59 h 87"/>
                  <a:gd name="T64" fmla="*/ 126 w 312"/>
                  <a:gd name="T65" fmla="*/ 52 h 87"/>
                  <a:gd name="T66" fmla="*/ 124 w 312"/>
                  <a:gd name="T67" fmla="*/ 46 h 87"/>
                  <a:gd name="T68" fmla="*/ 120 w 312"/>
                  <a:gd name="T69" fmla="*/ 40 h 87"/>
                  <a:gd name="T70" fmla="*/ 117 w 312"/>
                  <a:gd name="T71" fmla="*/ 34 h 87"/>
                  <a:gd name="T72" fmla="*/ 111 w 312"/>
                  <a:gd name="T73" fmla="*/ 26 h 87"/>
                  <a:gd name="T74" fmla="*/ 107 w 312"/>
                  <a:gd name="T75" fmla="*/ 19 h 87"/>
                  <a:gd name="T76" fmla="*/ 100 w 312"/>
                  <a:gd name="T77" fmla="*/ 12 h 87"/>
                  <a:gd name="T78" fmla="*/ 94 w 312"/>
                  <a:gd name="T79" fmla="*/ 8 h 87"/>
                  <a:gd name="T80" fmla="*/ 86 w 312"/>
                  <a:gd name="T81" fmla="*/ 3 h 87"/>
                  <a:gd name="T82" fmla="*/ 79 w 312"/>
                  <a:gd name="T83" fmla="*/ 1 h 87"/>
                  <a:gd name="T84" fmla="*/ 69 w 312"/>
                  <a:gd name="T85" fmla="*/ 0 h 87"/>
                  <a:gd name="T86" fmla="*/ 59 w 312"/>
                  <a:gd name="T87" fmla="*/ 1 h 87"/>
                  <a:gd name="T88" fmla="*/ 47 w 312"/>
                  <a:gd name="T89" fmla="*/ 1 h 87"/>
                  <a:gd name="T90" fmla="*/ 39 w 312"/>
                  <a:gd name="T91" fmla="*/ 5 h 87"/>
                  <a:gd name="T92" fmla="*/ 30 w 312"/>
                  <a:gd name="T93" fmla="*/ 8 h 87"/>
                  <a:gd name="T94" fmla="*/ 24 w 312"/>
                  <a:gd name="T95" fmla="*/ 14 h 87"/>
                  <a:gd name="T96" fmla="*/ 17 w 312"/>
                  <a:gd name="T97" fmla="*/ 19 h 87"/>
                  <a:gd name="T98" fmla="*/ 13 w 312"/>
                  <a:gd name="T99" fmla="*/ 26 h 87"/>
                  <a:gd name="T100" fmla="*/ 9 w 312"/>
                  <a:gd name="T101" fmla="*/ 34 h 87"/>
                  <a:gd name="T102" fmla="*/ 7 w 312"/>
                  <a:gd name="T103" fmla="*/ 41 h 87"/>
                  <a:gd name="T104" fmla="*/ 3 w 312"/>
                  <a:gd name="T105" fmla="*/ 47 h 87"/>
                  <a:gd name="T106" fmla="*/ 2 w 312"/>
                  <a:gd name="T107" fmla="*/ 54 h 87"/>
                  <a:gd name="T108" fmla="*/ 0 w 312"/>
                  <a:gd name="T109" fmla="*/ 60 h 87"/>
                  <a:gd name="T110" fmla="*/ 0 w 312"/>
                  <a:gd name="T111" fmla="*/ 67 h 87"/>
                  <a:gd name="T112" fmla="*/ 0 w 312"/>
                  <a:gd name="T113" fmla="*/ 75 h 87"/>
                  <a:gd name="T114" fmla="*/ 0 w 312"/>
                  <a:gd name="T115" fmla="*/ 79 h 87"/>
                  <a:gd name="T116" fmla="*/ 6 w 312"/>
                  <a:gd name="T117" fmla="*/ 87 h 87"/>
                  <a:gd name="T118" fmla="*/ 6 w 312"/>
                  <a:gd name="T119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12" h="87">
                    <a:moveTo>
                      <a:pt x="6" y="87"/>
                    </a:moveTo>
                    <a:lnTo>
                      <a:pt x="6" y="84"/>
                    </a:lnTo>
                    <a:lnTo>
                      <a:pt x="7" y="75"/>
                    </a:lnTo>
                    <a:lnTo>
                      <a:pt x="7" y="68"/>
                    </a:lnTo>
                    <a:lnTo>
                      <a:pt x="9" y="62"/>
                    </a:lnTo>
                    <a:lnTo>
                      <a:pt x="11" y="56"/>
                    </a:lnTo>
                    <a:lnTo>
                      <a:pt x="14" y="50"/>
                    </a:lnTo>
                    <a:lnTo>
                      <a:pt x="17" y="42"/>
                    </a:lnTo>
                    <a:lnTo>
                      <a:pt x="20" y="36"/>
                    </a:lnTo>
                    <a:lnTo>
                      <a:pt x="25" y="29"/>
                    </a:lnTo>
                    <a:lnTo>
                      <a:pt x="31" y="25"/>
                    </a:lnTo>
                    <a:lnTo>
                      <a:pt x="37" y="20"/>
                    </a:lnTo>
                    <a:lnTo>
                      <a:pt x="46" y="18"/>
                    </a:lnTo>
                    <a:lnTo>
                      <a:pt x="53" y="16"/>
                    </a:lnTo>
                    <a:lnTo>
                      <a:pt x="64" y="17"/>
                    </a:lnTo>
                    <a:lnTo>
                      <a:pt x="73" y="17"/>
                    </a:lnTo>
                    <a:lnTo>
                      <a:pt x="81" y="20"/>
                    </a:lnTo>
                    <a:lnTo>
                      <a:pt x="87" y="24"/>
                    </a:lnTo>
                    <a:lnTo>
                      <a:pt x="93" y="29"/>
                    </a:lnTo>
                    <a:lnTo>
                      <a:pt x="97" y="34"/>
                    </a:lnTo>
                    <a:lnTo>
                      <a:pt x="102" y="40"/>
                    </a:lnTo>
                    <a:lnTo>
                      <a:pt x="105" y="46"/>
                    </a:lnTo>
                    <a:lnTo>
                      <a:pt x="109" y="53"/>
                    </a:lnTo>
                    <a:lnTo>
                      <a:pt x="111" y="65"/>
                    </a:lnTo>
                    <a:lnTo>
                      <a:pt x="113" y="76"/>
                    </a:lnTo>
                    <a:lnTo>
                      <a:pt x="113" y="84"/>
                    </a:lnTo>
                    <a:lnTo>
                      <a:pt x="114" y="87"/>
                    </a:lnTo>
                    <a:lnTo>
                      <a:pt x="310" y="86"/>
                    </a:lnTo>
                    <a:lnTo>
                      <a:pt x="312" y="75"/>
                    </a:lnTo>
                    <a:lnTo>
                      <a:pt x="132" y="73"/>
                    </a:lnTo>
                    <a:lnTo>
                      <a:pt x="131" y="68"/>
                    </a:lnTo>
                    <a:lnTo>
                      <a:pt x="128" y="59"/>
                    </a:lnTo>
                    <a:lnTo>
                      <a:pt x="126" y="52"/>
                    </a:lnTo>
                    <a:lnTo>
                      <a:pt x="124" y="46"/>
                    </a:lnTo>
                    <a:lnTo>
                      <a:pt x="120" y="40"/>
                    </a:lnTo>
                    <a:lnTo>
                      <a:pt x="117" y="34"/>
                    </a:lnTo>
                    <a:lnTo>
                      <a:pt x="111" y="26"/>
                    </a:lnTo>
                    <a:lnTo>
                      <a:pt x="107" y="19"/>
                    </a:lnTo>
                    <a:lnTo>
                      <a:pt x="100" y="12"/>
                    </a:lnTo>
                    <a:lnTo>
                      <a:pt x="94" y="8"/>
                    </a:lnTo>
                    <a:lnTo>
                      <a:pt x="86" y="3"/>
                    </a:lnTo>
                    <a:lnTo>
                      <a:pt x="79" y="1"/>
                    </a:lnTo>
                    <a:lnTo>
                      <a:pt x="69" y="0"/>
                    </a:lnTo>
                    <a:lnTo>
                      <a:pt x="59" y="1"/>
                    </a:lnTo>
                    <a:lnTo>
                      <a:pt x="47" y="1"/>
                    </a:lnTo>
                    <a:lnTo>
                      <a:pt x="39" y="5"/>
                    </a:lnTo>
                    <a:lnTo>
                      <a:pt x="30" y="8"/>
                    </a:lnTo>
                    <a:lnTo>
                      <a:pt x="24" y="14"/>
                    </a:lnTo>
                    <a:lnTo>
                      <a:pt x="17" y="19"/>
                    </a:lnTo>
                    <a:lnTo>
                      <a:pt x="13" y="26"/>
                    </a:lnTo>
                    <a:lnTo>
                      <a:pt x="9" y="34"/>
                    </a:lnTo>
                    <a:lnTo>
                      <a:pt x="7" y="41"/>
                    </a:lnTo>
                    <a:lnTo>
                      <a:pt x="3" y="47"/>
                    </a:lnTo>
                    <a:lnTo>
                      <a:pt x="2" y="54"/>
                    </a:lnTo>
                    <a:lnTo>
                      <a:pt x="0" y="60"/>
                    </a:lnTo>
                    <a:lnTo>
                      <a:pt x="0" y="67"/>
                    </a:lnTo>
                    <a:lnTo>
                      <a:pt x="0" y="75"/>
                    </a:lnTo>
                    <a:lnTo>
                      <a:pt x="0" y="79"/>
                    </a:lnTo>
                    <a:lnTo>
                      <a:pt x="6" y="87"/>
                    </a:lnTo>
                    <a:lnTo>
                      <a:pt x="6" y="8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7" name="Freeform 622"/>
              <p:cNvSpPr>
                <a:spLocks/>
              </p:cNvSpPr>
              <p:nvPr/>
            </p:nvSpPr>
            <p:spPr bwMode="auto">
              <a:xfrm>
                <a:off x="4979" y="3469"/>
                <a:ext cx="91" cy="47"/>
              </a:xfrm>
              <a:custGeom>
                <a:avLst/>
                <a:gdLst>
                  <a:gd name="T0" fmla="*/ 2 w 182"/>
                  <a:gd name="T1" fmla="*/ 86 h 94"/>
                  <a:gd name="T2" fmla="*/ 5 w 182"/>
                  <a:gd name="T3" fmla="*/ 69 h 94"/>
                  <a:gd name="T4" fmla="*/ 11 w 182"/>
                  <a:gd name="T5" fmla="*/ 55 h 94"/>
                  <a:gd name="T6" fmla="*/ 20 w 182"/>
                  <a:gd name="T7" fmla="*/ 40 h 94"/>
                  <a:gd name="T8" fmla="*/ 33 w 182"/>
                  <a:gd name="T9" fmla="*/ 24 h 94"/>
                  <a:gd name="T10" fmla="*/ 49 w 182"/>
                  <a:gd name="T11" fmla="*/ 13 h 94"/>
                  <a:gd name="T12" fmla="*/ 66 w 182"/>
                  <a:gd name="T13" fmla="*/ 9 h 94"/>
                  <a:gd name="T14" fmla="*/ 80 w 182"/>
                  <a:gd name="T15" fmla="*/ 8 h 94"/>
                  <a:gd name="T16" fmla="*/ 100 w 182"/>
                  <a:gd name="T17" fmla="*/ 9 h 94"/>
                  <a:gd name="T18" fmla="*/ 119 w 182"/>
                  <a:gd name="T19" fmla="*/ 17 h 94"/>
                  <a:gd name="T20" fmla="*/ 136 w 182"/>
                  <a:gd name="T21" fmla="*/ 30 h 94"/>
                  <a:gd name="T22" fmla="*/ 148 w 182"/>
                  <a:gd name="T23" fmla="*/ 45 h 94"/>
                  <a:gd name="T24" fmla="*/ 158 w 182"/>
                  <a:gd name="T25" fmla="*/ 60 h 94"/>
                  <a:gd name="T26" fmla="*/ 163 w 182"/>
                  <a:gd name="T27" fmla="*/ 74 h 94"/>
                  <a:gd name="T28" fmla="*/ 168 w 182"/>
                  <a:gd name="T29" fmla="*/ 89 h 94"/>
                  <a:gd name="T30" fmla="*/ 182 w 182"/>
                  <a:gd name="T31" fmla="*/ 91 h 94"/>
                  <a:gd name="T32" fmla="*/ 179 w 182"/>
                  <a:gd name="T33" fmla="*/ 76 h 94"/>
                  <a:gd name="T34" fmla="*/ 175 w 182"/>
                  <a:gd name="T35" fmla="*/ 60 h 94"/>
                  <a:gd name="T36" fmla="*/ 168 w 182"/>
                  <a:gd name="T37" fmla="*/ 45 h 94"/>
                  <a:gd name="T38" fmla="*/ 154 w 182"/>
                  <a:gd name="T39" fmla="*/ 26 h 94"/>
                  <a:gd name="T40" fmla="*/ 138 w 182"/>
                  <a:gd name="T41" fmla="*/ 13 h 94"/>
                  <a:gd name="T42" fmla="*/ 114 w 182"/>
                  <a:gd name="T43" fmla="*/ 2 h 94"/>
                  <a:gd name="T44" fmla="*/ 100 w 182"/>
                  <a:gd name="T45" fmla="*/ 0 h 94"/>
                  <a:gd name="T46" fmla="*/ 87 w 182"/>
                  <a:gd name="T47" fmla="*/ 0 h 94"/>
                  <a:gd name="T48" fmla="*/ 70 w 182"/>
                  <a:gd name="T49" fmla="*/ 0 h 94"/>
                  <a:gd name="T50" fmla="*/ 55 w 182"/>
                  <a:gd name="T51" fmla="*/ 2 h 94"/>
                  <a:gd name="T52" fmla="*/ 34 w 182"/>
                  <a:gd name="T53" fmla="*/ 13 h 94"/>
                  <a:gd name="T54" fmla="*/ 19 w 182"/>
                  <a:gd name="T55" fmla="*/ 26 h 94"/>
                  <a:gd name="T56" fmla="*/ 9 w 182"/>
                  <a:gd name="T57" fmla="*/ 45 h 94"/>
                  <a:gd name="T58" fmla="*/ 3 w 182"/>
                  <a:gd name="T59" fmla="*/ 60 h 94"/>
                  <a:gd name="T60" fmla="*/ 2 w 182"/>
                  <a:gd name="T61" fmla="*/ 76 h 94"/>
                  <a:gd name="T62" fmla="*/ 2 w 182"/>
                  <a:gd name="T63" fmla="*/ 91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82" h="94">
                    <a:moveTo>
                      <a:pt x="2" y="91"/>
                    </a:moveTo>
                    <a:lnTo>
                      <a:pt x="2" y="86"/>
                    </a:lnTo>
                    <a:lnTo>
                      <a:pt x="4" y="76"/>
                    </a:lnTo>
                    <a:lnTo>
                      <a:pt x="5" y="69"/>
                    </a:lnTo>
                    <a:lnTo>
                      <a:pt x="8" y="63"/>
                    </a:lnTo>
                    <a:lnTo>
                      <a:pt x="11" y="55"/>
                    </a:lnTo>
                    <a:lnTo>
                      <a:pt x="16" y="48"/>
                    </a:lnTo>
                    <a:lnTo>
                      <a:pt x="20" y="40"/>
                    </a:lnTo>
                    <a:lnTo>
                      <a:pt x="27" y="31"/>
                    </a:lnTo>
                    <a:lnTo>
                      <a:pt x="33" y="24"/>
                    </a:lnTo>
                    <a:lnTo>
                      <a:pt x="42" y="19"/>
                    </a:lnTo>
                    <a:lnTo>
                      <a:pt x="49" y="13"/>
                    </a:lnTo>
                    <a:lnTo>
                      <a:pt x="60" y="11"/>
                    </a:lnTo>
                    <a:lnTo>
                      <a:pt x="66" y="9"/>
                    </a:lnTo>
                    <a:lnTo>
                      <a:pt x="72" y="8"/>
                    </a:lnTo>
                    <a:lnTo>
                      <a:pt x="80" y="8"/>
                    </a:lnTo>
                    <a:lnTo>
                      <a:pt x="88" y="9"/>
                    </a:lnTo>
                    <a:lnTo>
                      <a:pt x="100" y="9"/>
                    </a:lnTo>
                    <a:lnTo>
                      <a:pt x="111" y="13"/>
                    </a:lnTo>
                    <a:lnTo>
                      <a:pt x="119" y="17"/>
                    </a:lnTo>
                    <a:lnTo>
                      <a:pt x="129" y="24"/>
                    </a:lnTo>
                    <a:lnTo>
                      <a:pt x="136" y="30"/>
                    </a:lnTo>
                    <a:lnTo>
                      <a:pt x="144" y="37"/>
                    </a:lnTo>
                    <a:lnTo>
                      <a:pt x="148" y="45"/>
                    </a:lnTo>
                    <a:lnTo>
                      <a:pt x="154" y="53"/>
                    </a:lnTo>
                    <a:lnTo>
                      <a:pt x="158" y="60"/>
                    </a:lnTo>
                    <a:lnTo>
                      <a:pt x="162" y="68"/>
                    </a:lnTo>
                    <a:lnTo>
                      <a:pt x="163" y="74"/>
                    </a:lnTo>
                    <a:lnTo>
                      <a:pt x="165" y="81"/>
                    </a:lnTo>
                    <a:lnTo>
                      <a:pt x="168" y="89"/>
                    </a:lnTo>
                    <a:lnTo>
                      <a:pt x="169" y="94"/>
                    </a:lnTo>
                    <a:lnTo>
                      <a:pt x="182" y="91"/>
                    </a:lnTo>
                    <a:lnTo>
                      <a:pt x="181" y="86"/>
                    </a:lnTo>
                    <a:lnTo>
                      <a:pt x="179" y="76"/>
                    </a:lnTo>
                    <a:lnTo>
                      <a:pt x="176" y="68"/>
                    </a:lnTo>
                    <a:lnTo>
                      <a:pt x="175" y="60"/>
                    </a:lnTo>
                    <a:lnTo>
                      <a:pt x="171" y="52"/>
                    </a:lnTo>
                    <a:lnTo>
                      <a:pt x="168" y="45"/>
                    </a:lnTo>
                    <a:lnTo>
                      <a:pt x="161" y="35"/>
                    </a:lnTo>
                    <a:lnTo>
                      <a:pt x="154" y="26"/>
                    </a:lnTo>
                    <a:lnTo>
                      <a:pt x="146" y="19"/>
                    </a:lnTo>
                    <a:lnTo>
                      <a:pt x="138" y="13"/>
                    </a:lnTo>
                    <a:lnTo>
                      <a:pt x="125" y="6"/>
                    </a:lnTo>
                    <a:lnTo>
                      <a:pt x="114" y="2"/>
                    </a:lnTo>
                    <a:lnTo>
                      <a:pt x="107" y="1"/>
                    </a:lnTo>
                    <a:lnTo>
                      <a:pt x="100" y="0"/>
                    </a:lnTo>
                    <a:lnTo>
                      <a:pt x="94" y="0"/>
                    </a:lnTo>
                    <a:lnTo>
                      <a:pt x="87" y="0"/>
                    </a:lnTo>
                    <a:lnTo>
                      <a:pt x="77" y="0"/>
                    </a:lnTo>
                    <a:lnTo>
                      <a:pt x="70" y="0"/>
                    </a:lnTo>
                    <a:lnTo>
                      <a:pt x="61" y="1"/>
                    </a:lnTo>
                    <a:lnTo>
                      <a:pt x="55" y="2"/>
                    </a:lnTo>
                    <a:lnTo>
                      <a:pt x="43" y="6"/>
                    </a:lnTo>
                    <a:lnTo>
                      <a:pt x="34" y="13"/>
                    </a:lnTo>
                    <a:lnTo>
                      <a:pt x="25" y="19"/>
                    </a:lnTo>
                    <a:lnTo>
                      <a:pt x="19" y="26"/>
                    </a:lnTo>
                    <a:lnTo>
                      <a:pt x="13" y="35"/>
                    </a:lnTo>
                    <a:lnTo>
                      <a:pt x="9" y="45"/>
                    </a:lnTo>
                    <a:lnTo>
                      <a:pt x="5" y="52"/>
                    </a:lnTo>
                    <a:lnTo>
                      <a:pt x="3" y="60"/>
                    </a:lnTo>
                    <a:lnTo>
                      <a:pt x="2" y="68"/>
                    </a:lnTo>
                    <a:lnTo>
                      <a:pt x="2" y="76"/>
                    </a:lnTo>
                    <a:lnTo>
                      <a:pt x="0" y="86"/>
                    </a:lnTo>
                    <a:lnTo>
                      <a:pt x="2" y="91"/>
                    </a:lnTo>
                    <a:lnTo>
                      <a:pt x="2" y="9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8" name="Freeform 623"/>
              <p:cNvSpPr>
                <a:spLocks/>
              </p:cNvSpPr>
              <p:nvPr/>
            </p:nvSpPr>
            <p:spPr bwMode="auto">
              <a:xfrm>
                <a:off x="5075" y="3468"/>
                <a:ext cx="154" cy="48"/>
              </a:xfrm>
              <a:custGeom>
                <a:avLst/>
                <a:gdLst>
                  <a:gd name="T0" fmla="*/ 1 w 308"/>
                  <a:gd name="T1" fmla="*/ 90 h 96"/>
                  <a:gd name="T2" fmla="*/ 6 w 308"/>
                  <a:gd name="T3" fmla="*/ 73 h 96"/>
                  <a:gd name="T4" fmla="*/ 12 w 308"/>
                  <a:gd name="T5" fmla="*/ 60 h 96"/>
                  <a:gd name="T6" fmla="*/ 22 w 308"/>
                  <a:gd name="T7" fmla="*/ 44 h 96"/>
                  <a:gd name="T8" fmla="*/ 37 w 308"/>
                  <a:gd name="T9" fmla="*/ 29 h 96"/>
                  <a:gd name="T10" fmla="*/ 55 w 308"/>
                  <a:gd name="T11" fmla="*/ 18 h 96"/>
                  <a:gd name="T12" fmla="*/ 72 w 308"/>
                  <a:gd name="T13" fmla="*/ 15 h 96"/>
                  <a:gd name="T14" fmla="*/ 86 w 308"/>
                  <a:gd name="T15" fmla="*/ 15 h 96"/>
                  <a:gd name="T16" fmla="*/ 106 w 308"/>
                  <a:gd name="T17" fmla="*/ 17 h 96"/>
                  <a:gd name="T18" fmla="*/ 128 w 308"/>
                  <a:gd name="T19" fmla="*/ 24 h 96"/>
                  <a:gd name="T20" fmla="*/ 142 w 308"/>
                  <a:gd name="T21" fmla="*/ 37 h 96"/>
                  <a:gd name="T22" fmla="*/ 153 w 308"/>
                  <a:gd name="T23" fmla="*/ 51 h 96"/>
                  <a:gd name="T24" fmla="*/ 159 w 308"/>
                  <a:gd name="T25" fmla="*/ 65 h 96"/>
                  <a:gd name="T26" fmla="*/ 163 w 308"/>
                  <a:gd name="T27" fmla="*/ 78 h 96"/>
                  <a:gd name="T28" fmla="*/ 165 w 308"/>
                  <a:gd name="T29" fmla="*/ 92 h 96"/>
                  <a:gd name="T30" fmla="*/ 303 w 308"/>
                  <a:gd name="T31" fmla="*/ 95 h 96"/>
                  <a:gd name="T32" fmla="*/ 180 w 308"/>
                  <a:gd name="T33" fmla="*/ 80 h 96"/>
                  <a:gd name="T34" fmla="*/ 175 w 308"/>
                  <a:gd name="T35" fmla="*/ 66 h 96"/>
                  <a:gd name="T36" fmla="*/ 168 w 308"/>
                  <a:gd name="T37" fmla="*/ 52 h 96"/>
                  <a:gd name="T38" fmla="*/ 159 w 308"/>
                  <a:gd name="T39" fmla="*/ 38 h 96"/>
                  <a:gd name="T40" fmla="*/ 145 w 308"/>
                  <a:gd name="T41" fmla="*/ 22 h 96"/>
                  <a:gd name="T42" fmla="*/ 128 w 308"/>
                  <a:gd name="T43" fmla="*/ 10 h 96"/>
                  <a:gd name="T44" fmla="*/ 104 w 308"/>
                  <a:gd name="T45" fmla="*/ 1 h 96"/>
                  <a:gd name="T46" fmla="*/ 91 w 308"/>
                  <a:gd name="T47" fmla="*/ 0 h 96"/>
                  <a:gd name="T48" fmla="*/ 78 w 308"/>
                  <a:gd name="T49" fmla="*/ 1 h 96"/>
                  <a:gd name="T50" fmla="*/ 62 w 308"/>
                  <a:gd name="T51" fmla="*/ 3 h 96"/>
                  <a:gd name="T52" fmla="*/ 50 w 308"/>
                  <a:gd name="T53" fmla="*/ 6 h 96"/>
                  <a:gd name="T54" fmla="*/ 30 w 308"/>
                  <a:gd name="T55" fmla="*/ 18 h 96"/>
                  <a:gd name="T56" fmla="*/ 16 w 308"/>
                  <a:gd name="T57" fmla="*/ 33 h 96"/>
                  <a:gd name="T58" fmla="*/ 9 w 308"/>
                  <a:gd name="T59" fmla="*/ 50 h 96"/>
                  <a:gd name="T60" fmla="*/ 3 w 308"/>
                  <a:gd name="T61" fmla="*/ 66 h 96"/>
                  <a:gd name="T62" fmla="*/ 1 w 308"/>
                  <a:gd name="T63" fmla="*/ 80 h 96"/>
                  <a:gd name="T64" fmla="*/ 1 w 308"/>
                  <a:gd name="T65" fmla="*/ 95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8" h="96">
                    <a:moveTo>
                      <a:pt x="1" y="95"/>
                    </a:moveTo>
                    <a:lnTo>
                      <a:pt x="1" y="90"/>
                    </a:lnTo>
                    <a:lnTo>
                      <a:pt x="4" y="80"/>
                    </a:lnTo>
                    <a:lnTo>
                      <a:pt x="6" y="73"/>
                    </a:lnTo>
                    <a:lnTo>
                      <a:pt x="9" y="67"/>
                    </a:lnTo>
                    <a:lnTo>
                      <a:pt x="12" y="60"/>
                    </a:lnTo>
                    <a:lnTo>
                      <a:pt x="18" y="52"/>
                    </a:lnTo>
                    <a:lnTo>
                      <a:pt x="22" y="44"/>
                    </a:lnTo>
                    <a:lnTo>
                      <a:pt x="29" y="37"/>
                    </a:lnTo>
                    <a:lnTo>
                      <a:pt x="37" y="29"/>
                    </a:lnTo>
                    <a:lnTo>
                      <a:pt x="46" y="24"/>
                    </a:lnTo>
                    <a:lnTo>
                      <a:pt x="55" y="18"/>
                    </a:lnTo>
                    <a:lnTo>
                      <a:pt x="67" y="16"/>
                    </a:lnTo>
                    <a:lnTo>
                      <a:pt x="72" y="15"/>
                    </a:lnTo>
                    <a:lnTo>
                      <a:pt x="79" y="15"/>
                    </a:lnTo>
                    <a:lnTo>
                      <a:pt x="86" y="15"/>
                    </a:lnTo>
                    <a:lnTo>
                      <a:pt x="94" y="16"/>
                    </a:lnTo>
                    <a:lnTo>
                      <a:pt x="106" y="17"/>
                    </a:lnTo>
                    <a:lnTo>
                      <a:pt x="118" y="21"/>
                    </a:lnTo>
                    <a:lnTo>
                      <a:pt x="128" y="24"/>
                    </a:lnTo>
                    <a:lnTo>
                      <a:pt x="136" y="31"/>
                    </a:lnTo>
                    <a:lnTo>
                      <a:pt x="142" y="37"/>
                    </a:lnTo>
                    <a:lnTo>
                      <a:pt x="148" y="44"/>
                    </a:lnTo>
                    <a:lnTo>
                      <a:pt x="153" y="51"/>
                    </a:lnTo>
                    <a:lnTo>
                      <a:pt x="158" y="58"/>
                    </a:lnTo>
                    <a:lnTo>
                      <a:pt x="159" y="65"/>
                    </a:lnTo>
                    <a:lnTo>
                      <a:pt x="161" y="72"/>
                    </a:lnTo>
                    <a:lnTo>
                      <a:pt x="163" y="78"/>
                    </a:lnTo>
                    <a:lnTo>
                      <a:pt x="165" y="84"/>
                    </a:lnTo>
                    <a:lnTo>
                      <a:pt x="165" y="92"/>
                    </a:lnTo>
                    <a:lnTo>
                      <a:pt x="166" y="96"/>
                    </a:lnTo>
                    <a:lnTo>
                      <a:pt x="303" y="95"/>
                    </a:lnTo>
                    <a:lnTo>
                      <a:pt x="308" y="78"/>
                    </a:lnTo>
                    <a:lnTo>
                      <a:pt x="180" y="80"/>
                    </a:lnTo>
                    <a:lnTo>
                      <a:pt x="178" y="75"/>
                    </a:lnTo>
                    <a:lnTo>
                      <a:pt x="175" y="66"/>
                    </a:lnTo>
                    <a:lnTo>
                      <a:pt x="171" y="58"/>
                    </a:lnTo>
                    <a:lnTo>
                      <a:pt x="168" y="52"/>
                    </a:lnTo>
                    <a:lnTo>
                      <a:pt x="163" y="45"/>
                    </a:lnTo>
                    <a:lnTo>
                      <a:pt x="159" y="38"/>
                    </a:lnTo>
                    <a:lnTo>
                      <a:pt x="152" y="29"/>
                    </a:lnTo>
                    <a:lnTo>
                      <a:pt x="145" y="22"/>
                    </a:lnTo>
                    <a:lnTo>
                      <a:pt x="136" y="15"/>
                    </a:lnTo>
                    <a:lnTo>
                      <a:pt x="128" y="10"/>
                    </a:lnTo>
                    <a:lnTo>
                      <a:pt x="115" y="4"/>
                    </a:lnTo>
                    <a:lnTo>
                      <a:pt x="104" y="1"/>
                    </a:lnTo>
                    <a:lnTo>
                      <a:pt x="97" y="0"/>
                    </a:lnTo>
                    <a:lnTo>
                      <a:pt x="91" y="0"/>
                    </a:lnTo>
                    <a:lnTo>
                      <a:pt x="84" y="0"/>
                    </a:lnTo>
                    <a:lnTo>
                      <a:pt x="78" y="1"/>
                    </a:lnTo>
                    <a:lnTo>
                      <a:pt x="69" y="1"/>
                    </a:lnTo>
                    <a:lnTo>
                      <a:pt x="62" y="3"/>
                    </a:lnTo>
                    <a:lnTo>
                      <a:pt x="56" y="4"/>
                    </a:lnTo>
                    <a:lnTo>
                      <a:pt x="50" y="6"/>
                    </a:lnTo>
                    <a:lnTo>
                      <a:pt x="39" y="11"/>
                    </a:lnTo>
                    <a:lnTo>
                      <a:pt x="30" y="18"/>
                    </a:lnTo>
                    <a:lnTo>
                      <a:pt x="22" y="24"/>
                    </a:lnTo>
                    <a:lnTo>
                      <a:pt x="16" y="33"/>
                    </a:lnTo>
                    <a:lnTo>
                      <a:pt x="11" y="40"/>
                    </a:lnTo>
                    <a:lnTo>
                      <a:pt x="9" y="50"/>
                    </a:lnTo>
                    <a:lnTo>
                      <a:pt x="5" y="57"/>
                    </a:lnTo>
                    <a:lnTo>
                      <a:pt x="3" y="66"/>
                    </a:lnTo>
                    <a:lnTo>
                      <a:pt x="1" y="73"/>
                    </a:lnTo>
                    <a:lnTo>
                      <a:pt x="1" y="80"/>
                    </a:lnTo>
                    <a:lnTo>
                      <a:pt x="0" y="90"/>
                    </a:lnTo>
                    <a:lnTo>
                      <a:pt x="1" y="95"/>
                    </a:lnTo>
                    <a:lnTo>
                      <a:pt x="1" y="9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9" name="Freeform 624"/>
              <p:cNvSpPr>
                <a:spLocks/>
              </p:cNvSpPr>
              <p:nvPr/>
            </p:nvSpPr>
            <p:spPr bwMode="auto">
              <a:xfrm>
                <a:off x="5226" y="3468"/>
                <a:ext cx="69" cy="44"/>
              </a:xfrm>
              <a:custGeom>
                <a:avLst/>
                <a:gdLst>
                  <a:gd name="T0" fmla="*/ 0 w 139"/>
                  <a:gd name="T1" fmla="*/ 88 h 88"/>
                  <a:gd name="T2" fmla="*/ 0 w 139"/>
                  <a:gd name="T3" fmla="*/ 84 h 88"/>
                  <a:gd name="T4" fmla="*/ 2 w 139"/>
                  <a:gd name="T5" fmla="*/ 78 h 88"/>
                  <a:gd name="T6" fmla="*/ 3 w 139"/>
                  <a:gd name="T7" fmla="*/ 68 h 88"/>
                  <a:gd name="T8" fmla="*/ 8 w 139"/>
                  <a:gd name="T9" fmla="*/ 59 h 88"/>
                  <a:gd name="T10" fmla="*/ 9 w 139"/>
                  <a:gd name="T11" fmla="*/ 53 h 88"/>
                  <a:gd name="T12" fmla="*/ 13 w 139"/>
                  <a:gd name="T13" fmla="*/ 47 h 88"/>
                  <a:gd name="T14" fmla="*/ 16 w 139"/>
                  <a:gd name="T15" fmla="*/ 40 h 88"/>
                  <a:gd name="T16" fmla="*/ 21 w 139"/>
                  <a:gd name="T17" fmla="*/ 34 h 88"/>
                  <a:gd name="T18" fmla="*/ 25 w 139"/>
                  <a:gd name="T19" fmla="*/ 27 h 88"/>
                  <a:gd name="T20" fmla="*/ 31 w 139"/>
                  <a:gd name="T21" fmla="*/ 22 h 88"/>
                  <a:gd name="T22" fmla="*/ 37 w 139"/>
                  <a:gd name="T23" fmla="*/ 16 h 88"/>
                  <a:gd name="T24" fmla="*/ 45 w 139"/>
                  <a:gd name="T25" fmla="*/ 13 h 88"/>
                  <a:gd name="T26" fmla="*/ 53 w 139"/>
                  <a:gd name="T27" fmla="*/ 8 h 88"/>
                  <a:gd name="T28" fmla="*/ 60 w 139"/>
                  <a:gd name="T29" fmla="*/ 5 h 88"/>
                  <a:gd name="T30" fmla="*/ 67 w 139"/>
                  <a:gd name="T31" fmla="*/ 2 h 88"/>
                  <a:gd name="T32" fmla="*/ 76 w 139"/>
                  <a:gd name="T33" fmla="*/ 2 h 88"/>
                  <a:gd name="T34" fmla="*/ 83 w 139"/>
                  <a:gd name="T35" fmla="*/ 0 h 88"/>
                  <a:gd name="T36" fmla="*/ 90 w 139"/>
                  <a:gd name="T37" fmla="*/ 0 h 88"/>
                  <a:gd name="T38" fmla="*/ 98 w 139"/>
                  <a:gd name="T39" fmla="*/ 2 h 88"/>
                  <a:gd name="T40" fmla="*/ 106 w 139"/>
                  <a:gd name="T41" fmla="*/ 4 h 88"/>
                  <a:gd name="T42" fmla="*/ 112 w 139"/>
                  <a:gd name="T43" fmla="*/ 4 h 88"/>
                  <a:gd name="T44" fmla="*/ 118 w 139"/>
                  <a:gd name="T45" fmla="*/ 6 h 88"/>
                  <a:gd name="T46" fmla="*/ 123 w 139"/>
                  <a:gd name="T47" fmla="*/ 6 h 88"/>
                  <a:gd name="T48" fmla="*/ 129 w 139"/>
                  <a:gd name="T49" fmla="*/ 9 h 88"/>
                  <a:gd name="T50" fmla="*/ 135 w 139"/>
                  <a:gd name="T51" fmla="*/ 11 h 88"/>
                  <a:gd name="T52" fmla="*/ 139 w 139"/>
                  <a:gd name="T53" fmla="*/ 14 h 88"/>
                  <a:gd name="T54" fmla="*/ 136 w 139"/>
                  <a:gd name="T55" fmla="*/ 15 h 88"/>
                  <a:gd name="T56" fmla="*/ 133 w 139"/>
                  <a:gd name="T57" fmla="*/ 20 h 88"/>
                  <a:gd name="T58" fmla="*/ 130 w 139"/>
                  <a:gd name="T59" fmla="*/ 25 h 88"/>
                  <a:gd name="T60" fmla="*/ 132 w 139"/>
                  <a:gd name="T61" fmla="*/ 27 h 88"/>
                  <a:gd name="T62" fmla="*/ 129 w 139"/>
                  <a:gd name="T63" fmla="*/ 26 h 88"/>
                  <a:gd name="T64" fmla="*/ 124 w 139"/>
                  <a:gd name="T65" fmla="*/ 23 h 88"/>
                  <a:gd name="T66" fmla="*/ 116 w 139"/>
                  <a:gd name="T67" fmla="*/ 21 h 88"/>
                  <a:gd name="T68" fmla="*/ 106 w 139"/>
                  <a:gd name="T69" fmla="*/ 20 h 88"/>
                  <a:gd name="T70" fmla="*/ 99 w 139"/>
                  <a:gd name="T71" fmla="*/ 19 h 88"/>
                  <a:gd name="T72" fmla="*/ 93 w 139"/>
                  <a:gd name="T73" fmla="*/ 17 h 88"/>
                  <a:gd name="T74" fmla="*/ 85 w 139"/>
                  <a:gd name="T75" fmla="*/ 17 h 88"/>
                  <a:gd name="T76" fmla="*/ 79 w 139"/>
                  <a:gd name="T77" fmla="*/ 17 h 88"/>
                  <a:gd name="T78" fmla="*/ 72 w 139"/>
                  <a:gd name="T79" fmla="*/ 17 h 88"/>
                  <a:gd name="T80" fmla="*/ 65 w 139"/>
                  <a:gd name="T81" fmla="*/ 19 h 88"/>
                  <a:gd name="T82" fmla="*/ 57 w 139"/>
                  <a:gd name="T83" fmla="*/ 21 h 88"/>
                  <a:gd name="T84" fmla="*/ 51 w 139"/>
                  <a:gd name="T85" fmla="*/ 25 h 88"/>
                  <a:gd name="T86" fmla="*/ 44 w 139"/>
                  <a:gd name="T87" fmla="*/ 27 h 88"/>
                  <a:gd name="T88" fmla="*/ 37 w 139"/>
                  <a:gd name="T89" fmla="*/ 31 h 88"/>
                  <a:gd name="T90" fmla="*/ 31 w 139"/>
                  <a:gd name="T91" fmla="*/ 34 h 88"/>
                  <a:gd name="T92" fmla="*/ 27 w 139"/>
                  <a:gd name="T93" fmla="*/ 40 h 88"/>
                  <a:gd name="T94" fmla="*/ 17 w 139"/>
                  <a:gd name="T95" fmla="*/ 50 h 88"/>
                  <a:gd name="T96" fmla="*/ 11 w 139"/>
                  <a:gd name="T97" fmla="*/ 61 h 88"/>
                  <a:gd name="T98" fmla="*/ 5 w 139"/>
                  <a:gd name="T99" fmla="*/ 71 h 88"/>
                  <a:gd name="T100" fmla="*/ 2 w 139"/>
                  <a:gd name="T101" fmla="*/ 79 h 88"/>
                  <a:gd name="T102" fmla="*/ 0 w 139"/>
                  <a:gd name="T103" fmla="*/ 85 h 88"/>
                  <a:gd name="T104" fmla="*/ 0 w 139"/>
                  <a:gd name="T105" fmla="*/ 88 h 88"/>
                  <a:gd name="T106" fmla="*/ 0 w 139"/>
                  <a:gd name="T107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39" h="88">
                    <a:moveTo>
                      <a:pt x="0" y="88"/>
                    </a:moveTo>
                    <a:lnTo>
                      <a:pt x="0" y="84"/>
                    </a:lnTo>
                    <a:lnTo>
                      <a:pt x="2" y="78"/>
                    </a:lnTo>
                    <a:lnTo>
                      <a:pt x="3" y="68"/>
                    </a:lnTo>
                    <a:lnTo>
                      <a:pt x="8" y="59"/>
                    </a:lnTo>
                    <a:lnTo>
                      <a:pt x="9" y="53"/>
                    </a:lnTo>
                    <a:lnTo>
                      <a:pt x="13" y="47"/>
                    </a:lnTo>
                    <a:lnTo>
                      <a:pt x="16" y="40"/>
                    </a:lnTo>
                    <a:lnTo>
                      <a:pt x="21" y="34"/>
                    </a:lnTo>
                    <a:lnTo>
                      <a:pt x="25" y="27"/>
                    </a:lnTo>
                    <a:lnTo>
                      <a:pt x="31" y="22"/>
                    </a:lnTo>
                    <a:lnTo>
                      <a:pt x="37" y="16"/>
                    </a:lnTo>
                    <a:lnTo>
                      <a:pt x="45" y="13"/>
                    </a:lnTo>
                    <a:lnTo>
                      <a:pt x="53" y="8"/>
                    </a:lnTo>
                    <a:lnTo>
                      <a:pt x="60" y="5"/>
                    </a:lnTo>
                    <a:lnTo>
                      <a:pt x="67" y="2"/>
                    </a:lnTo>
                    <a:lnTo>
                      <a:pt x="76" y="2"/>
                    </a:lnTo>
                    <a:lnTo>
                      <a:pt x="83" y="0"/>
                    </a:lnTo>
                    <a:lnTo>
                      <a:pt x="90" y="0"/>
                    </a:lnTo>
                    <a:lnTo>
                      <a:pt x="98" y="2"/>
                    </a:lnTo>
                    <a:lnTo>
                      <a:pt x="106" y="4"/>
                    </a:lnTo>
                    <a:lnTo>
                      <a:pt x="112" y="4"/>
                    </a:lnTo>
                    <a:lnTo>
                      <a:pt x="118" y="6"/>
                    </a:lnTo>
                    <a:lnTo>
                      <a:pt x="123" y="6"/>
                    </a:lnTo>
                    <a:lnTo>
                      <a:pt x="129" y="9"/>
                    </a:lnTo>
                    <a:lnTo>
                      <a:pt x="135" y="11"/>
                    </a:lnTo>
                    <a:lnTo>
                      <a:pt x="139" y="14"/>
                    </a:lnTo>
                    <a:lnTo>
                      <a:pt x="136" y="15"/>
                    </a:lnTo>
                    <a:lnTo>
                      <a:pt x="133" y="20"/>
                    </a:lnTo>
                    <a:lnTo>
                      <a:pt x="130" y="25"/>
                    </a:lnTo>
                    <a:lnTo>
                      <a:pt x="132" y="27"/>
                    </a:lnTo>
                    <a:lnTo>
                      <a:pt x="129" y="26"/>
                    </a:lnTo>
                    <a:lnTo>
                      <a:pt x="124" y="23"/>
                    </a:lnTo>
                    <a:lnTo>
                      <a:pt x="116" y="21"/>
                    </a:lnTo>
                    <a:lnTo>
                      <a:pt x="106" y="20"/>
                    </a:lnTo>
                    <a:lnTo>
                      <a:pt x="99" y="19"/>
                    </a:lnTo>
                    <a:lnTo>
                      <a:pt x="93" y="17"/>
                    </a:lnTo>
                    <a:lnTo>
                      <a:pt x="85" y="17"/>
                    </a:lnTo>
                    <a:lnTo>
                      <a:pt x="79" y="17"/>
                    </a:lnTo>
                    <a:lnTo>
                      <a:pt x="72" y="17"/>
                    </a:lnTo>
                    <a:lnTo>
                      <a:pt x="65" y="19"/>
                    </a:lnTo>
                    <a:lnTo>
                      <a:pt x="57" y="21"/>
                    </a:lnTo>
                    <a:lnTo>
                      <a:pt x="51" y="25"/>
                    </a:lnTo>
                    <a:lnTo>
                      <a:pt x="44" y="27"/>
                    </a:lnTo>
                    <a:lnTo>
                      <a:pt x="37" y="31"/>
                    </a:lnTo>
                    <a:lnTo>
                      <a:pt x="31" y="34"/>
                    </a:lnTo>
                    <a:lnTo>
                      <a:pt x="27" y="40"/>
                    </a:lnTo>
                    <a:lnTo>
                      <a:pt x="17" y="50"/>
                    </a:lnTo>
                    <a:lnTo>
                      <a:pt x="11" y="61"/>
                    </a:lnTo>
                    <a:lnTo>
                      <a:pt x="5" y="71"/>
                    </a:lnTo>
                    <a:lnTo>
                      <a:pt x="2" y="79"/>
                    </a:lnTo>
                    <a:lnTo>
                      <a:pt x="0" y="85"/>
                    </a:lnTo>
                    <a:lnTo>
                      <a:pt x="0" y="88"/>
                    </a:lnTo>
                    <a:lnTo>
                      <a:pt x="0" y="8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0" name="Freeform 625"/>
              <p:cNvSpPr>
                <a:spLocks/>
              </p:cNvSpPr>
              <p:nvPr/>
            </p:nvSpPr>
            <p:spPr bwMode="auto">
              <a:xfrm>
                <a:off x="5239" y="3483"/>
                <a:ext cx="52" cy="42"/>
              </a:xfrm>
              <a:custGeom>
                <a:avLst/>
                <a:gdLst>
                  <a:gd name="T0" fmla="*/ 11 w 104"/>
                  <a:gd name="T1" fmla="*/ 81 h 85"/>
                  <a:gd name="T2" fmla="*/ 11 w 104"/>
                  <a:gd name="T3" fmla="*/ 78 h 85"/>
                  <a:gd name="T4" fmla="*/ 11 w 104"/>
                  <a:gd name="T5" fmla="*/ 74 h 85"/>
                  <a:gd name="T6" fmla="*/ 12 w 104"/>
                  <a:gd name="T7" fmla="*/ 66 h 85"/>
                  <a:gd name="T8" fmla="*/ 16 w 104"/>
                  <a:gd name="T9" fmla="*/ 60 h 85"/>
                  <a:gd name="T10" fmla="*/ 19 w 104"/>
                  <a:gd name="T11" fmla="*/ 51 h 85"/>
                  <a:gd name="T12" fmla="*/ 24 w 104"/>
                  <a:gd name="T13" fmla="*/ 41 h 85"/>
                  <a:gd name="T14" fmla="*/ 31 w 104"/>
                  <a:gd name="T15" fmla="*/ 30 h 85"/>
                  <a:gd name="T16" fmla="*/ 40 w 104"/>
                  <a:gd name="T17" fmla="*/ 23 h 85"/>
                  <a:gd name="T18" fmla="*/ 48 w 104"/>
                  <a:gd name="T19" fmla="*/ 15 h 85"/>
                  <a:gd name="T20" fmla="*/ 58 w 104"/>
                  <a:gd name="T21" fmla="*/ 12 h 85"/>
                  <a:gd name="T22" fmla="*/ 69 w 104"/>
                  <a:gd name="T23" fmla="*/ 10 h 85"/>
                  <a:gd name="T24" fmla="*/ 80 w 104"/>
                  <a:gd name="T25" fmla="*/ 12 h 85"/>
                  <a:gd name="T26" fmla="*/ 89 w 104"/>
                  <a:gd name="T27" fmla="*/ 12 h 85"/>
                  <a:gd name="T28" fmla="*/ 97 w 104"/>
                  <a:gd name="T29" fmla="*/ 14 h 85"/>
                  <a:gd name="T30" fmla="*/ 102 w 104"/>
                  <a:gd name="T31" fmla="*/ 17 h 85"/>
                  <a:gd name="T32" fmla="*/ 104 w 104"/>
                  <a:gd name="T33" fmla="*/ 18 h 85"/>
                  <a:gd name="T34" fmla="*/ 102 w 104"/>
                  <a:gd name="T35" fmla="*/ 15 h 85"/>
                  <a:gd name="T36" fmla="*/ 98 w 104"/>
                  <a:gd name="T37" fmla="*/ 13 h 85"/>
                  <a:gd name="T38" fmla="*/ 92 w 104"/>
                  <a:gd name="T39" fmla="*/ 8 h 85"/>
                  <a:gd name="T40" fmla="*/ 85 w 104"/>
                  <a:gd name="T41" fmla="*/ 4 h 85"/>
                  <a:gd name="T42" fmla="*/ 74 w 104"/>
                  <a:gd name="T43" fmla="*/ 1 h 85"/>
                  <a:gd name="T44" fmla="*/ 63 w 104"/>
                  <a:gd name="T45" fmla="*/ 0 h 85"/>
                  <a:gd name="T46" fmla="*/ 56 w 104"/>
                  <a:gd name="T47" fmla="*/ 0 h 85"/>
                  <a:gd name="T48" fmla="*/ 50 w 104"/>
                  <a:gd name="T49" fmla="*/ 1 h 85"/>
                  <a:gd name="T50" fmla="*/ 44 w 104"/>
                  <a:gd name="T51" fmla="*/ 3 h 85"/>
                  <a:gd name="T52" fmla="*/ 38 w 104"/>
                  <a:gd name="T53" fmla="*/ 8 h 85"/>
                  <a:gd name="T54" fmla="*/ 30 w 104"/>
                  <a:gd name="T55" fmla="*/ 12 h 85"/>
                  <a:gd name="T56" fmla="*/ 24 w 104"/>
                  <a:gd name="T57" fmla="*/ 17 h 85"/>
                  <a:gd name="T58" fmla="*/ 19 w 104"/>
                  <a:gd name="T59" fmla="*/ 21 h 85"/>
                  <a:gd name="T60" fmla="*/ 16 w 104"/>
                  <a:gd name="T61" fmla="*/ 29 h 85"/>
                  <a:gd name="T62" fmla="*/ 11 w 104"/>
                  <a:gd name="T63" fmla="*/ 34 h 85"/>
                  <a:gd name="T64" fmla="*/ 8 w 104"/>
                  <a:gd name="T65" fmla="*/ 41 h 85"/>
                  <a:gd name="T66" fmla="*/ 6 w 104"/>
                  <a:gd name="T67" fmla="*/ 47 h 85"/>
                  <a:gd name="T68" fmla="*/ 5 w 104"/>
                  <a:gd name="T69" fmla="*/ 54 h 85"/>
                  <a:gd name="T70" fmla="*/ 1 w 104"/>
                  <a:gd name="T71" fmla="*/ 64 h 85"/>
                  <a:gd name="T72" fmla="*/ 1 w 104"/>
                  <a:gd name="T73" fmla="*/ 75 h 85"/>
                  <a:gd name="T74" fmla="*/ 0 w 104"/>
                  <a:gd name="T75" fmla="*/ 81 h 85"/>
                  <a:gd name="T76" fmla="*/ 1 w 104"/>
                  <a:gd name="T77" fmla="*/ 85 h 85"/>
                  <a:gd name="T78" fmla="*/ 11 w 104"/>
                  <a:gd name="T79" fmla="*/ 81 h 85"/>
                  <a:gd name="T80" fmla="*/ 11 w 104"/>
                  <a:gd name="T81" fmla="*/ 81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4" h="85">
                    <a:moveTo>
                      <a:pt x="11" y="81"/>
                    </a:moveTo>
                    <a:lnTo>
                      <a:pt x="11" y="78"/>
                    </a:lnTo>
                    <a:lnTo>
                      <a:pt x="11" y="74"/>
                    </a:lnTo>
                    <a:lnTo>
                      <a:pt x="12" y="66"/>
                    </a:lnTo>
                    <a:lnTo>
                      <a:pt x="16" y="60"/>
                    </a:lnTo>
                    <a:lnTo>
                      <a:pt x="19" y="51"/>
                    </a:lnTo>
                    <a:lnTo>
                      <a:pt x="24" y="41"/>
                    </a:lnTo>
                    <a:lnTo>
                      <a:pt x="31" y="30"/>
                    </a:lnTo>
                    <a:lnTo>
                      <a:pt x="40" y="23"/>
                    </a:lnTo>
                    <a:lnTo>
                      <a:pt x="48" y="15"/>
                    </a:lnTo>
                    <a:lnTo>
                      <a:pt x="58" y="12"/>
                    </a:lnTo>
                    <a:lnTo>
                      <a:pt x="69" y="10"/>
                    </a:lnTo>
                    <a:lnTo>
                      <a:pt x="80" y="12"/>
                    </a:lnTo>
                    <a:lnTo>
                      <a:pt x="89" y="12"/>
                    </a:lnTo>
                    <a:lnTo>
                      <a:pt x="97" y="14"/>
                    </a:lnTo>
                    <a:lnTo>
                      <a:pt x="102" y="17"/>
                    </a:lnTo>
                    <a:lnTo>
                      <a:pt x="104" y="18"/>
                    </a:lnTo>
                    <a:lnTo>
                      <a:pt x="102" y="15"/>
                    </a:lnTo>
                    <a:lnTo>
                      <a:pt x="98" y="13"/>
                    </a:lnTo>
                    <a:lnTo>
                      <a:pt x="92" y="8"/>
                    </a:lnTo>
                    <a:lnTo>
                      <a:pt x="85" y="4"/>
                    </a:lnTo>
                    <a:lnTo>
                      <a:pt x="74" y="1"/>
                    </a:lnTo>
                    <a:lnTo>
                      <a:pt x="63" y="0"/>
                    </a:lnTo>
                    <a:lnTo>
                      <a:pt x="56" y="0"/>
                    </a:lnTo>
                    <a:lnTo>
                      <a:pt x="50" y="1"/>
                    </a:lnTo>
                    <a:lnTo>
                      <a:pt x="44" y="3"/>
                    </a:lnTo>
                    <a:lnTo>
                      <a:pt x="38" y="8"/>
                    </a:lnTo>
                    <a:lnTo>
                      <a:pt x="30" y="12"/>
                    </a:lnTo>
                    <a:lnTo>
                      <a:pt x="24" y="17"/>
                    </a:lnTo>
                    <a:lnTo>
                      <a:pt x="19" y="21"/>
                    </a:lnTo>
                    <a:lnTo>
                      <a:pt x="16" y="29"/>
                    </a:lnTo>
                    <a:lnTo>
                      <a:pt x="11" y="34"/>
                    </a:lnTo>
                    <a:lnTo>
                      <a:pt x="8" y="41"/>
                    </a:lnTo>
                    <a:lnTo>
                      <a:pt x="6" y="47"/>
                    </a:lnTo>
                    <a:lnTo>
                      <a:pt x="5" y="54"/>
                    </a:lnTo>
                    <a:lnTo>
                      <a:pt x="1" y="64"/>
                    </a:lnTo>
                    <a:lnTo>
                      <a:pt x="1" y="75"/>
                    </a:lnTo>
                    <a:lnTo>
                      <a:pt x="0" y="81"/>
                    </a:lnTo>
                    <a:lnTo>
                      <a:pt x="1" y="85"/>
                    </a:lnTo>
                    <a:lnTo>
                      <a:pt x="11" y="81"/>
                    </a:lnTo>
                    <a:lnTo>
                      <a:pt x="11" y="8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1" name="Freeform 626"/>
              <p:cNvSpPr>
                <a:spLocks/>
              </p:cNvSpPr>
              <p:nvPr/>
            </p:nvSpPr>
            <p:spPr bwMode="auto">
              <a:xfrm>
                <a:off x="5240" y="3522"/>
                <a:ext cx="63" cy="78"/>
              </a:xfrm>
              <a:custGeom>
                <a:avLst/>
                <a:gdLst>
                  <a:gd name="T0" fmla="*/ 0 w 128"/>
                  <a:gd name="T1" fmla="*/ 3 h 156"/>
                  <a:gd name="T2" fmla="*/ 0 w 128"/>
                  <a:gd name="T3" fmla="*/ 4 h 156"/>
                  <a:gd name="T4" fmla="*/ 0 w 128"/>
                  <a:gd name="T5" fmla="*/ 9 h 156"/>
                  <a:gd name="T6" fmla="*/ 0 w 128"/>
                  <a:gd name="T7" fmla="*/ 16 h 156"/>
                  <a:gd name="T8" fmla="*/ 1 w 128"/>
                  <a:gd name="T9" fmla="*/ 27 h 156"/>
                  <a:gd name="T10" fmla="*/ 1 w 128"/>
                  <a:gd name="T11" fmla="*/ 38 h 156"/>
                  <a:gd name="T12" fmla="*/ 3 w 128"/>
                  <a:gd name="T13" fmla="*/ 51 h 156"/>
                  <a:gd name="T14" fmla="*/ 3 w 128"/>
                  <a:gd name="T15" fmla="*/ 59 h 156"/>
                  <a:gd name="T16" fmla="*/ 3 w 128"/>
                  <a:gd name="T17" fmla="*/ 66 h 156"/>
                  <a:gd name="T18" fmla="*/ 3 w 128"/>
                  <a:gd name="T19" fmla="*/ 73 h 156"/>
                  <a:gd name="T20" fmla="*/ 4 w 128"/>
                  <a:gd name="T21" fmla="*/ 81 h 156"/>
                  <a:gd name="T22" fmla="*/ 4 w 128"/>
                  <a:gd name="T23" fmla="*/ 87 h 156"/>
                  <a:gd name="T24" fmla="*/ 4 w 128"/>
                  <a:gd name="T25" fmla="*/ 94 h 156"/>
                  <a:gd name="T26" fmla="*/ 4 w 128"/>
                  <a:gd name="T27" fmla="*/ 100 h 156"/>
                  <a:gd name="T28" fmla="*/ 4 w 128"/>
                  <a:gd name="T29" fmla="*/ 107 h 156"/>
                  <a:gd name="T30" fmla="*/ 4 w 128"/>
                  <a:gd name="T31" fmla="*/ 119 h 156"/>
                  <a:gd name="T32" fmla="*/ 5 w 128"/>
                  <a:gd name="T33" fmla="*/ 132 h 156"/>
                  <a:gd name="T34" fmla="*/ 5 w 128"/>
                  <a:gd name="T35" fmla="*/ 141 h 156"/>
                  <a:gd name="T36" fmla="*/ 5 w 128"/>
                  <a:gd name="T37" fmla="*/ 149 h 156"/>
                  <a:gd name="T38" fmla="*/ 5 w 128"/>
                  <a:gd name="T39" fmla="*/ 153 h 156"/>
                  <a:gd name="T40" fmla="*/ 6 w 128"/>
                  <a:gd name="T41" fmla="*/ 156 h 156"/>
                  <a:gd name="T42" fmla="*/ 126 w 128"/>
                  <a:gd name="T43" fmla="*/ 155 h 156"/>
                  <a:gd name="T44" fmla="*/ 128 w 128"/>
                  <a:gd name="T45" fmla="*/ 142 h 156"/>
                  <a:gd name="T46" fmla="*/ 21 w 128"/>
                  <a:gd name="T47" fmla="*/ 142 h 156"/>
                  <a:gd name="T48" fmla="*/ 10 w 128"/>
                  <a:gd name="T49" fmla="*/ 0 h 156"/>
                  <a:gd name="T50" fmla="*/ 0 w 128"/>
                  <a:gd name="T51" fmla="*/ 3 h 156"/>
                  <a:gd name="T52" fmla="*/ 0 w 128"/>
                  <a:gd name="T53" fmla="*/ 3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28" h="156">
                    <a:moveTo>
                      <a:pt x="0" y="3"/>
                    </a:moveTo>
                    <a:lnTo>
                      <a:pt x="0" y="4"/>
                    </a:lnTo>
                    <a:lnTo>
                      <a:pt x="0" y="9"/>
                    </a:lnTo>
                    <a:lnTo>
                      <a:pt x="0" y="16"/>
                    </a:lnTo>
                    <a:lnTo>
                      <a:pt x="1" y="27"/>
                    </a:lnTo>
                    <a:lnTo>
                      <a:pt x="1" y="38"/>
                    </a:lnTo>
                    <a:lnTo>
                      <a:pt x="3" y="51"/>
                    </a:lnTo>
                    <a:lnTo>
                      <a:pt x="3" y="59"/>
                    </a:lnTo>
                    <a:lnTo>
                      <a:pt x="3" y="66"/>
                    </a:lnTo>
                    <a:lnTo>
                      <a:pt x="3" y="73"/>
                    </a:lnTo>
                    <a:lnTo>
                      <a:pt x="4" y="81"/>
                    </a:lnTo>
                    <a:lnTo>
                      <a:pt x="4" y="87"/>
                    </a:lnTo>
                    <a:lnTo>
                      <a:pt x="4" y="94"/>
                    </a:lnTo>
                    <a:lnTo>
                      <a:pt x="4" y="100"/>
                    </a:lnTo>
                    <a:lnTo>
                      <a:pt x="4" y="107"/>
                    </a:lnTo>
                    <a:lnTo>
                      <a:pt x="4" y="119"/>
                    </a:lnTo>
                    <a:lnTo>
                      <a:pt x="5" y="132"/>
                    </a:lnTo>
                    <a:lnTo>
                      <a:pt x="5" y="141"/>
                    </a:lnTo>
                    <a:lnTo>
                      <a:pt x="5" y="149"/>
                    </a:lnTo>
                    <a:lnTo>
                      <a:pt x="5" y="153"/>
                    </a:lnTo>
                    <a:lnTo>
                      <a:pt x="6" y="156"/>
                    </a:lnTo>
                    <a:lnTo>
                      <a:pt x="126" y="155"/>
                    </a:lnTo>
                    <a:lnTo>
                      <a:pt x="128" y="142"/>
                    </a:lnTo>
                    <a:lnTo>
                      <a:pt x="21" y="142"/>
                    </a:lnTo>
                    <a:lnTo>
                      <a:pt x="10" y="0"/>
                    </a:lnTo>
                    <a:lnTo>
                      <a:pt x="0" y="3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2" name="Freeform 627"/>
              <p:cNvSpPr>
                <a:spLocks/>
              </p:cNvSpPr>
              <p:nvPr/>
            </p:nvSpPr>
            <p:spPr bwMode="auto">
              <a:xfrm>
                <a:off x="5083" y="3522"/>
                <a:ext cx="9" cy="107"/>
              </a:xfrm>
              <a:custGeom>
                <a:avLst/>
                <a:gdLst>
                  <a:gd name="T0" fmla="*/ 0 w 18"/>
                  <a:gd name="T1" fmla="*/ 0 h 214"/>
                  <a:gd name="T2" fmla="*/ 0 w 18"/>
                  <a:gd name="T3" fmla="*/ 214 h 214"/>
                  <a:gd name="T4" fmla="*/ 18 w 18"/>
                  <a:gd name="T5" fmla="*/ 214 h 214"/>
                  <a:gd name="T6" fmla="*/ 9 w 18"/>
                  <a:gd name="T7" fmla="*/ 8 h 214"/>
                  <a:gd name="T8" fmla="*/ 0 w 18"/>
                  <a:gd name="T9" fmla="*/ 0 h 214"/>
                  <a:gd name="T10" fmla="*/ 0 w 18"/>
                  <a:gd name="T11" fmla="*/ 0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214">
                    <a:moveTo>
                      <a:pt x="0" y="0"/>
                    </a:moveTo>
                    <a:lnTo>
                      <a:pt x="0" y="214"/>
                    </a:lnTo>
                    <a:lnTo>
                      <a:pt x="18" y="214"/>
                    </a:lnTo>
                    <a:lnTo>
                      <a:pt x="9" y="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3" name="Freeform 628"/>
              <p:cNvSpPr>
                <a:spLocks/>
              </p:cNvSpPr>
              <p:nvPr/>
            </p:nvSpPr>
            <p:spPr bwMode="auto">
              <a:xfrm>
                <a:off x="5141" y="3522"/>
                <a:ext cx="11" cy="105"/>
              </a:xfrm>
              <a:custGeom>
                <a:avLst/>
                <a:gdLst>
                  <a:gd name="T0" fmla="*/ 3 w 21"/>
                  <a:gd name="T1" fmla="*/ 0 h 210"/>
                  <a:gd name="T2" fmla="*/ 0 w 21"/>
                  <a:gd name="T3" fmla="*/ 209 h 210"/>
                  <a:gd name="T4" fmla="*/ 21 w 21"/>
                  <a:gd name="T5" fmla="*/ 210 h 210"/>
                  <a:gd name="T6" fmla="*/ 14 w 21"/>
                  <a:gd name="T7" fmla="*/ 4 h 210"/>
                  <a:gd name="T8" fmla="*/ 3 w 21"/>
                  <a:gd name="T9" fmla="*/ 0 h 210"/>
                  <a:gd name="T10" fmla="*/ 3 w 21"/>
                  <a:gd name="T11" fmla="*/ 0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210">
                    <a:moveTo>
                      <a:pt x="3" y="0"/>
                    </a:moveTo>
                    <a:lnTo>
                      <a:pt x="0" y="209"/>
                    </a:lnTo>
                    <a:lnTo>
                      <a:pt x="21" y="210"/>
                    </a:lnTo>
                    <a:lnTo>
                      <a:pt x="14" y="4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4" name="Freeform 629"/>
              <p:cNvSpPr>
                <a:spLocks/>
              </p:cNvSpPr>
              <p:nvPr/>
            </p:nvSpPr>
            <p:spPr bwMode="auto">
              <a:xfrm>
                <a:off x="5239" y="3599"/>
                <a:ext cx="10" cy="28"/>
              </a:xfrm>
              <a:custGeom>
                <a:avLst/>
                <a:gdLst>
                  <a:gd name="T0" fmla="*/ 0 w 21"/>
                  <a:gd name="T1" fmla="*/ 0 h 55"/>
                  <a:gd name="T2" fmla="*/ 1 w 21"/>
                  <a:gd name="T3" fmla="*/ 55 h 55"/>
                  <a:gd name="T4" fmla="*/ 21 w 21"/>
                  <a:gd name="T5" fmla="*/ 55 h 55"/>
                  <a:gd name="T6" fmla="*/ 16 w 21"/>
                  <a:gd name="T7" fmla="*/ 0 h 55"/>
                  <a:gd name="T8" fmla="*/ 0 w 21"/>
                  <a:gd name="T9" fmla="*/ 0 h 55"/>
                  <a:gd name="T10" fmla="*/ 0 w 21"/>
                  <a:gd name="T11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55">
                    <a:moveTo>
                      <a:pt x="0" y="0"/>
                    </a:moveTo>
                    <a:lnTo>
                      <a:pt x="1" y="55"/>
                    </a:lnTo>
                    <a:lnTo>
                      <a:pt x="21" y="55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5" name="Freeform 630"/>
              <p:cNvSpPr>
                <a:spLocks/>
              </p:cNvSpPr>
              <p:nvPr/>
            </p:nvSpPr>
            <p:spPr bwMode="auto">
              <a:xfrm>
                <a:off x="5086" y="3592"/>
                <a:ext cx="63" cy="10"/>
              </a:xfrm>
              <a:custGeom>
                <a:avLst/>
                <a:gdLst>
                  <a:gd name="T0" fmla="*/ 126 w 126"/>
                  <a:gd name="T1" fmla="*/ 19 h 19"/>
                  <a:gd name="T2" fmla="*/ 1 w 126"/>
                  <a:gd name="T3" fmla="*/ 17 h 19"/>
                  <a:gd name="T4" fmla="*/ 0 w 126"/>
                  <a:gd name="T5" fmla="*/ 2 h 19"/>
                  <a:gd name="T6" fmla="*/ 122 w 126"/>
                  <a:gd name="T7" fmla="*/ 0 h 19"/>
                  <a:gd name="T8" fmla="*/ 126 w 126"/>
                  <a:gd name="T9" fmla="*/ 19 h 19"/>
                  <a:gd name="T10" fmla="*/ 126 w 126"/>
                  <a:gd name="T11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6" h="19">
                    <a:moveTo>
                      <a:pt x="126" y="19"/>
                    </a:moveTo>
                    <a:lnTo>
                      <a:pt x="1" y="17"/>
                    </a:lnTo>
                    <a:lnTo>
                      <a:pt x="0" y="2"/>
                    </a:lnTo>
                    <a:lnTo>
                      <a:pt x="122" y="0"/>
                    </a:lnTo>
                    <a:lnTo>
                      <a:pt x="126" y="19"/>
                    </a:lnTo>
                    <a:lnTo>
                      <a:pt x="126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6" name="Freeform 631"/>
              <p:cNvSpPr>
                <a:spLocks/>
              </p:cNvSpPr>
              <p:nvPr/>
            </p:nvSpPr>
            <p:spPr bwMode="auto">
              <a:xfrm>
                <a:off x="5113" y="3486"/>
                <a:ext cx="8" cy="108"/>
              </a:xfrm>
              <a:custGeom>
                <a:avLst/>
                <a:gdLst>
                  <a:gd name="T0" fmla="*/ 0 w 16"/>
                  <a:gd name="T1" fmla="*/ 0 h 215"/>
                  <a:gd name="T2" fmla="*/ 0 w 16"/>
                  <a:gd name="T3" fmla="*/ 215 h 215"/>
                  <a:gd name="T4" fmla="*/ 16 w 16"/>
                  <a:gd name="T5" fmla="*/ 215 h 215"/>
                  <a:gd name="T6" fmla="*/ 13 w 16"/>
                  <a:gd name="T7" fmla="*/ 3 h 215"/>
                  <a:gd name="T8" fmla="*/ 0 w 16"/>
                  <a:gd name="T9" fmla="*/ 0 h 215"/>
                  <a:gd name="T10" fmla="*/ 0 w 16"/>
                  <a:gd name="T11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215">
                    <a:moveTo>
                      <a:pt x="0" y="0"/>
                    </a:moveTo>
                    <a:lnTo>
                      <a:pt x="0" y="215"/>
                    </a:lnTo>
                    <a:lnTo>
                      <a:pt x="16" y="215"/>
                    </a:lnTo>
                    <a:lnTo>
                      <a:pt x="13" y="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7" name="Freeform 632"/>
              <p:cNvSpPr>
                <a:spLocks/>
              </p:cNvSpPr>
              <p:nvPr/>
            </p:nvSpPr>
            <p:spPr bwMode="auto">
              <a:xfrm>
                <a:off x="5084" y="3517"/>
                <a:ext cx="49" cy="9"/>
              </a:xfrm>
              <a:custGeom>
                <a:avLst/>
                <a:gdLst>
                  <a:gd name="T0" fmla="*/ 4 w 100"/>
                  <a:gd name="T1" fmla="*/ 2 h 19"/>
                  <a:gd name="T2" fmla="*/ 100 w 100"/>
                  <a:gd name="T3" fmla="*/ 0 h 19"/>
                  <a:gd name="T4" fmla="*/ 91 w 100"/>
                  <a:gd name="T5" fmla="*/ 14 h 19"/>
                  <a:gd name="T6" fmla="*/ 0 w 100"/>
                  <a:gd name="T7" fmla="*/ 19 h 19"/>
                  <a:gd name="T8" fmla="*/ 4 w 100"/>
                  <a:gd name="T9" fmla="*/ 2 h 19"/>
                  <a:gd name="T10" fmla="*/ 4 w 100"/>
                  <a:gd name="T11" fmla="*/ 2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0" h="19">
                    <a:moveTo>
                      <a:pt x="4" y="2"/>
                    </a:moveTo>
                    <a:lnTo>
                      <a:pt x="100" y="0"/>
                    </a:lnTo>
                    <a:lnTo>
                      <a:pt x="91" y="14"/>
                    </a:lnTo>
                    <a:lnTo>
                      <a:pt x="0" y="19"/>
                    </a:lnTo>
                    <a:lnTo>
                      <a:pt x="4" y="2"/>
                    </a:lnTo>
                    <a:lnTo>
                      <a:pt x="4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8" name="Freeform 633"/>
              <p:cNvSpPr>
                <a:spLocks/>
              </p:cNvSpPr>
              <p:nvPr/>
            </p:nvSpPr>
            <p:spPr bwMode="auto">
              <a:xfrm>
                <a:off x="5085" y="3553"/>
                <a:ext cx="50" cy="7"/>
              </a:xfrm>
              <a:custGeom>
                <a:avLst/>
                <a:gdLst>
                  <a:gd name="T0" fmla="*/ 0 w 100"/>
                  <a:gd name="T1" fmla="*/ 0 h 15"/>
                  <a:gd name="T2" fmla="*/ 1 w 100"/>
                  <a:gd name="T3" fmla="*/ 0 h 15"/>
                  <a:gd name="T4" fmla="*/ 5 w 100"/>
                  <a:gd name="T5" fmla="*/ 0 h 15"/>
                  <a:gd name="T6" fmla="*/ 9 w 100"/>
                  <a:gd name="T7" fmla="*/ 0 h 15"/>
                  <a:gd name="T8" fmla="*/ 17 w 100"/>
                  <a:gd name="T9" fmla="*/ 0 h 15"/>
                  <a:gd name="T10" fmla="*/ 24 w 100"/>
                  <a:gd name="T11" fmla="*/ 0 h 15"/>
                  <a:gd name="T12" fmla="*/ 32 w 100"/>
                  <a:gd name="T13" fmla="*/ 0 h 15"/>
                  <a:gd name="T14" fmla="*/ 42 w 100"/>
                  <a:gd name="T15" fmla="*/ 0 h 15"/>
                  <a:gd name="T16" fmla="*/ 52 w 100"/>
                  <a:gd name="T17" fmla="*/ 1 h 15"/>
                  <a:gd name="T18" fmla="*/ 60 w 100"/>
                  <a:gd name="T19" fmla="*/ 1 h 15"/>
                  <a:gd name="T20" fmla="*/ 69 w 100"/>
                  <a:gd name="T21" fmla="*/ 1 h 15"/>
                  <a:gd name="T22" fmla="*/ 76 w 100"/>
                  <a:gd name="T23" fmla="*/ 1 h 15"/>
                  <a:gd name="T24" fmla="*/ 85 w 100"/>
                  <a:gd name="T25" fmla="*/ 1 h 15"/>
                  <a:gd name="T26" fmla="*/ 91 w 100"/>
                  <a:gd name="T27" fmla="*/ 1 h 15"/>
                  <a:gd name="T28" fmla="*/ 96 w 100"/>
                  <a:gd name="T29" fmla="*/ 1 h 15"/>
                  <a:gd name="T30" fmla="*/ 98 w 100"/>
                  <a:gd name="T31" fmla="*/ 1 h 15"/>
                  <a:gd name="T32" fmla="*/ 100 w 100"/>
                  <a:gd name="T33" fmla="*/ 3 h 15"/>
                  <a:gd name="T34" fmla="*/ 93 w 100"/>
                  <a:gd name="T35" fmla="*/ 12 h 15"/>
                  <a:gd name="T36" fmla="*/ 0 w 100"/>
                  <a:gd name="T37" fmla="*/ 15 h 15"/>
                  <a:gd name="T38" fmla="*/ 0 w 100"/>
                  <a:gd name="T39" fmla="*/ 0 h 15"/>
                  <a:gd name="T40" fmla="*/ 0 w 100"/>
                  <a:gd name="T41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00" h="15">
                    <a:moveTo>
                      <a:pt x="0" y="0"/>
                    </a:moveTo>
                    <a:lnTo>
                      <a:pt x="1" y="0"/>
                    </a:lnTo>
                    <a:lnTo>
                      <a:pt x="5" y="0"/>
                    </a:lnTo>
                    <a:lnTo>
                      <a:pt x="9" y="0"/>
                    </a:lnTo>
                    <a:lnTo>
                      <a:pt x="17" y="0"/>
                    </a:lnTo>
                    <a:lnTo>
                      <a:pt x="24" y="0"/>
                    </a:lnTo>
                    <a:lnTo>
                      <a:pt x="32" y="0"/>
                    </a:lnTo>
                    <a:lnTo>
                      <a:pt x="42" y="0"/>
                    </a:lnTo>
                    <a:lnTo>
                      <a:pt x="52" y="1"/>
                    </a:lnTo>
                    <a:lnTo>
                      <a:pt x="60" y="1"/>
                    </a:lnTo>
                    <a:lnTo>
                      <a:pt x="69" y="1"/>
                    </a:lnTo>
                    <a:lnTo>
                      <a:pt x="76" y="1"/>
                    </a:lnTo>
                    <a:lnTo>
                      <a:pt x="85" y="1"/>
                    </a:lnTo>
                    <a:lnTo>
                      <a:pt x="91" y="1"/>
                    </a:lnTo>
                    <a:lnTo>
                      <a:pt x="96" y="1"/>
                    </a:lnTo>
                    <a:lnTo>
                      <a:pt x="98" y="1"/>
                    </a:lnTo>
                    <a:lnTo>
                      <a:pt x="100" y="3"/>
                    </a:lnTo>
                    <a:lnTo>
                      <a:pt x="93" y="12"/>
                    </a:lnTo>
                    <a:lnTo>
                      <a:pt x="0" y="1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9" name="Freeform 634"/>
              <p:cNvSpPr>
                <a:spLocks/>
              </p:cNvSpPr>
              <p:nvPr/>
            </p:nvSpPr>
            <p:spPr bwMode="auto">
              <a:xfrm>
                <a:off x="4991" y="3594"/>
                <a:ext cx="63" cy="10"/>
              </a:xfrm>
              <a:custGeom>
                <a:avLst/>
                <a:gdLst>
                  <a:gd name="T0" fmla="*/ 125 w 125"/>
                  <a:gd name="T1" fmla="*/ 19 h 19"/>
                  <a:gd name="T2" fmla="*/ 1 w 125"/>
                  <a:gd name="T3" fmla="*/ 17 h 19"/>
                  <a:gd name="T4" fmla="*/ 0 w 125"/>
                  <a:gd name="T5" fmla="*/ 2 h 19"/>
                  <a:gd name="T6" fmla="*/ 120 w 125"/>
                  <a:gd name="T7" fmla="*/ 0 h 19"/>
                  <a:gd name="T8" fmla="*/ 125 w 125"/>
                  <a:gd name="T9" fmla="*/ 19 h 19"/>
                  <a:gd name="T10" fmla="*/ 125 w 125"/>
                  <a:gd name="T11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5" h="19">
                    <a:moveTo>
                      <a:pt x="125" y="19"/>
                    </a:moveTo>
                    <a:lnTo>
                      <a:pt x="1" y="17"/>
                    </a:lnTo>
                    <a:lnTo>
                      <a:pt x="0" y="2"/>
                    </a:lnTo>
                    <a:lnTo>
                      <a:pt x="120" y="0"/>
                    </a:lnTo>
                    <a:lnTo>
                      <a:pt x="125" y="19"/>
                    </a:lnTo>
                    <a:lnTo>
                      <a:pt x="125" y="19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0" name="Freeform 635"/>
              <p:cNvSpPr>
                <a:spLocks/>
              </p:cNvSpPr>
              <p:nvPr/>
            </p:nvSpPr>
            <p:spPr bwMode="auto">
              <a:xfrm>
                <a:off x="5019" y="3489"/>
                <a:ext cx="8" cy="107"/>
              </a:xfrm>
              <a:custGeom>
                <a:avLst/>
                <a:gdLst>
                  <a:gd name="T0" fmla="*/ 0 w 16"/>
                  <a:gd name="T1" fmla="*/ 0 h 215"/>
                  <a:gd name="T2" fmla="*/ 0 w 16"/>
                  <a:gd name="T3" fmla="*/ 215 h 215"/>
                  <a:gd name="T4" fmla="*/ 16 w 16"/>
                  <a:gd name="T5" fmla="*/ 215 h 215"/>
                  <a:gd name="T6" fmla="*/ 14 w 16"/>
                  <a:gd name="T7" fmla="*/ 3 h 215"/>
                  <a:gd name="T8" fmla="*/ 0 w 16"/>
                  <a:gd name="T9" fmla="*/ 0 h 215"/>
                  <a:gd name="T10" fmla="*/ 0 w 16"/>
                  <a:gd name="T11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215">
                    <a:moveTo>
                      <a:pt x="0" y="0"/>
                    </a:moveTo>
                    <a:lnTo>
                      <a:pt x="0" y="215"/>
                    </a:lnTo>
                    <a:lnTo>
                      <a:pt x="16" y="215"/>
                    </a:lnTo>
                    <a:lnTo>
                      <a:pt x="14" y="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1" name="Freeform 636"/>
              <p:cNvSpPr>
                <a:spLocks/>
              </p:cNvSpPr>
              <p:nvPr/>
            </p:nvSpPr>
            <p:spPr bwMode="auto">
              <a:xfrm>
                <a:off x="4990" y="3519"/>
                <a:ext cx="49" cy="10"/>
              </a:xfrm>
              <a:custGeom>
                <a:avLst/>
                <a:gdLst>
                  <a:gd name="T0" fmla="*/ 3 w 99"/>
                  <a:gd name="T1" fmla="*/ 3 h 20"/>
                  <a:gd name="T2" fmla="*/ 99 w 99"/>
                  <a:gd name="T3" fmla="*/ 0 h 20"/>
                  <a:gd name="T4" fmla="*/ 89 w 99"/>
                  <a:gd name="T5" fmla="*/ 15 h 20"/>
                  <a:gd name="T6" fmla="*/ 0 w 99"/>
                  <a:gd name="T7" fmla="*/ 20 h 20"/>
                  <a:gd name="T8" fmla="*/ 3 w 99"/>
                  <a:gd name="T9" fmla="*/ 3 h 20"/>
                  <a:gd name="T10" fmla="*/ 3 w 99"/>
                  <a:gd name="T11" fmla="*/ 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9" h="20">
                    <a:moveTo>
                      <a:pt x="3" y="3"/>
                    </a:moveTo>
                    <a:lnTo>
                      <a:pt x="99" y="0"/>
                    </a:lnTo>
                    <a:lnTo>
                      <a:pt x="89" y="15"/>
                    </a:lnTo>
                    <a:lnTo>
                      <a:pt x="0" y="20"/>
                    </a:lnTo>
                    <a:lnTo>
                      <a:pt x="3" y="3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2" name="Freeform 637"/>
              <p:cNvSpPr>
                <a:spLocks/>
              </p:cNvSpPr>
              <p:nvPr/>
            </p:nvSpPr>
            <p:spPr bwMode="auto">
              <a:xfrm>
                <a:off x="4990" y="3555"/>
                <a:ext cx="50" cy="7"/>
              </a:xfrm>
              <a:custGeom>
                <a:avLst/>
                <a:gdLst>
                  <a:gd name="T0" fmla="*/ 0 w 100"/>
                  <a:gd name="T1" fmla="*/ 0 h 15"/>
                  <a:gd name="T2" fmla="*/ 2 w 100"/>
                  <a:gd name="T3" fmla="*/ 0 h 15"/>
                  <a:gd name="T4" fmla="*/ 5 w 100"/>
                  <a:gd name="T5" fmla="*/ 0 h 15"/>
                  <a:gd name="T6" fmla="*/ 10 w 100"/>
                  <a:gd name="T7" fmla="*/ 0 h 15"/>
                  <a:gd name="T8" fmla="*/ 17 w 100"/>
                  <a:gd name="T9" fmla="*/ 0 h 15"/>
                  <a:gd name="T10" fmla="*/ 25 w 100"/>
                  <a:gd name="T11" fmla="*/ 0 h 15"/>
                  <a:gd name="T12" fmla="*/ 32 w 100"/>
                  <a:gd name="T13" fmla="*/ 0 h 15"/>
                  <a:gd name="T14" fmla="*/ 43 w 100"/>
                  <a:gd name="T15" fmla="*/ 0 h 15"/>
                  <a:gd name="T16" fmla="*/ 53 w 100"/>
                  <a:gd name="T17" fmla="*/ 1 h 15"/>
                  <a:gd name="T18" fmla="*/ 60 w 100"/>
                  <a:gd name="T19" fmla="*/ 1 h 15"/>
                  <a:gd name="T20" fmla="*/ 70 w 100"/>
                  <a:gd name="T21" fmla="*/ 1 h 15"/>
                  <a:gd name="T22" fmla="*/ 77 w 100"/>
                  <a:gd name="T23" fmla="*/ 1 h 15"/>
                  <a:gd name="T24" fmla="*/ 84 w 100"/>
                  <a:gd name="T25" fmla="*/ 1 h 15"/>
                  <a:gd name="T26" fmla="*/ 90 w 100"/>
                  <a:gd name="T27" fmla="*/ 1 h 15"/>
                  <a:gd name="T28" fmla="*/ 95 w 100"/>
                  <a:gd name="T29" fmla="*/ 1 h 15"/>
                  <a:gd name="T30" fmla="*/ 98 w 100"/>
                  <a:gd name="T31" fmla="*/ 1 h 15"/>
                  <a:gd name="T32" fmla="*/ 100 w 100"/>
                  <a:gd name="T33" fmla="*/ 2 h 15"/>
                  <a:gd name="T34" fmla="*/ 94 w 100"/>
                  <a:gd name="T35" fmla="*/ 12 h 15"/>
                  <a:gd name="T36" fmla="*/ 0 w 100"/>
                  <a:gd name="T37" fmla="*/ 15 h 15"/>
                  <a:gd name="T38" fmla="*/ 0 w 100"/>
                  <a:gd name="T39" fmla="*/ 0 h 15"/>
                  <a:gd name="T40" fmla="*/ 0 w 100"/>
                  <a:gd name="T41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00" h="15">
                    <a:moveTo>
                      <a:pt x="0" y="0"/>
                    </a:moveTo>
                    <a:lnTo>
                      <a:pt x="2" y="0"/>
                    </a:lnTo>
                    <a:lnTo>
                      <a:pt x="5" y="0"/>
                    </a:lnTo>
                    <a:lnTo>
                      <a:pt x="10" y="0"/>
                    </a:lnTo>
                    <a:lnTo>
                      <a:pt x="17" y="0"/>
                    </a:lnTo>
                    <a:lnTo>
                      <a:pt x="25" y="0"/>
                    </a:lnTo>
                    <a:lnTo>
                      <a:pt x="32" y="0"/>
                    </a:lnTo>
                    <a:lnTo>
                      <a:pt x="43" y="0"/>
                    </a:lnTo>
                    <a:lnTo>
                      <a:pt x="53" y="1"/>
                    </a:lnTo>
                    <a:lnTo>
                      <a:pt x="60" y="1"/>
                    </a:lnTo>
                    <a:lnTo>
                      <a:pt x="70" y="1"/>
                    </a:lnTo>
                    <a:lnTo>
                      <a:pt x="77" y="1"/>
                    </a:lnTo>
                    <a:lnTo>
                      <a:pt x="84" y="1"/>
                    </a:lnTo>
                    <a:lnTo>
                      <a:pt x="90" y="1"/>
                    </a:lnTo>
                    <a:lnTo>
                      <a:pt x="95" y="1"/>
                    </a:lnTo>
                    <a:lnTo>
                      <a:pt x="98" y="1"/>
                    </a:lnTo>
                    <a:lnTo>
                      <a:pt x="100" y="2"/>
                    </a:lnTo>
                    <a:lnTo>
                      <a:pt x="94" y="12"/>
                    </a:lnTo>
                    <a:lnTo>
                      <a:pt x="0" y="15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3" name="Freeform 638"/>
              <p:cNvSpPr>
                <a:spLocks/>
              </p:cNvSpPr>
              <p:nvPr/>
            </p:nvSpPr>
            <p:spPr bwMode="auto">
              <a:xfrm>
                <a:off x="4988" y="3522"/>
                <a:ext cx="11" cy="106"/>
              </a:xfrm>
              <a:custGeom>
                <a:avLst/>
                <a:gdLst>
                  <a:gd name="T0" fmla="*/ 4 w 23"/>
                  <a:gd name="T1" fmla="*/ 0 h 213"/>
                  <a:gd name="T2" fmla="*/ 0 w 23"/>
                  <a:gd name="T3" fmla="*/ 213 h 213"/>
                  <a:gd name="T4" fmla="*/ 23 w 23"/>
                  <a:gd name="T5" fmla="*/ 213 h 213"/>
                  <a:gd name="T6" fmla="*/ 21 w 23"/>
                  <a:gd name="T7" fmla="*/ 209 h 213"/>
                  <a:gd name="T8" fmla="*/ 21 w 23"/>
                  <a:gd name="T9" fmla="*/ 203 h 213"/>
                  <a:gd name="T10" fmla="*/ 21 w 23"/>
                  <a:gd name="T11" fmla="*/ 197 h 213"/>
                  <a:gd name="T12" fmla="*/ 21 w 23"/>
                  <a:gd name="T13" fmla="*/ 192 h 213"/>
                  <a:gd name="T14" fmla="*/ 21 w 23"/>
                  <a:gd name="T15" fmla="*/ 185 h 213"/>
                  <a:gd name="T16" fmla="*/ 21 w 23"/>
                  <a:gd name="T17" fmla="*/ 179 h 213"/>
                  <a:gd name="T18" fmla="*/ 21 w 23"/>
                  <a:gd name="T19" fmla="*/ 170 h 213"/>
                  <a:gd name="T20" fmla="*/ 21 w 23"/>
                  <a:gd name="T21" fmla="*/ 162 h 213"/>
                  <a:gd name="T22" fmla="*/ 21 w 23"/>
                  <a:gd name="T23" fmla="*/ 153 h 213"/>
                  <a:gd name="T24" fmla="*/ 21 w 23"/>
                  <a:gd name="T25" fmla="*/ 145 h 213"/>
                  <a:gd name="T26" fmla="*/ 21 w 23"/>
                  <a:gd name="T27" fmla="*/ 135 h 213"/>
                  <a:gd name="T28" fmla="*/ 21 w 23"/>
                  <a:gd name="T29" fmla="*/ 125 h 213"/>
                  <a:gd name="T30" fmla="*/ 21 w 23"/>
                  <a:gd name="T31" fmla="*/ 116 h 213"/>
                  <a:gd name="T32" fmla="*/ 21 w 23"/>
                  <a:gd name="T33" fmla="*/ 106 h 213"/>
                  <a:gd name="T34" fmla="*/ 20 w 23"/>
                  <a:gd name="T35" fmla="*/ 95 h 213"/>
                  <a:gd name="T36" fmla="*/ 20 w 23"/>
                  <a:gd name="T37" fmla="*/ 85 h 213"/>
                  <a:gd name="T38" fmla="*/ 20 w 23"/>
                  <a:gd name="T39" fmla="*/ 75 h 213"/>
                  <a:gd name="T40" fmla="*/ 20 w 23"/>
                  <a:gd name="T41" fmla="*/ 66 h 213"/>
                  <a:gd name="T42" fmla="*/ 18 w 23"/>
                  <a:gd name="T43" fmla="*/ 56 h 213"/>
                  <a:gd name="T44" fmla="*/ 18 w 23"/>
                  <a:gd name="T45" fmla="*/ 48 h 213"/>
                  <a:gd name="T46" fmla="*/ 18 w 23"/>
                  <a:gd name="T47" fmla="*/ 40 h 213"/>
                  <a:gd name="T48" fmla="*/ 18 w 23"/>
                  <a:gd name="T49" fmla="*/ 33 h 213"/>
                  <a:gd name="T50" fmla="*/ 18 w 23"/>
                  <a:gd name="T51" fmla="*/ 24 h 213"/>
                  <a:gd name="T52" fmla="*/ 18 w 23"/>
                  <a:gd name="T53" fmla="*/ 18 h 213"/>
                  <a:gd name="T54" fmla="*/ 18 w 23"/>
                  <a:gd name="T55" fmla="*/ 12 h 213"/>
                  <a:gd name="T56" fmla="*/ 18 w 23"/>
                  <a:gd name="T57" fmla="*/ 9 h 213"/>
                  <a:gd name="T58" fmla="*/ 18 w 23"/>
                  <a:gd name="T59" fmla="*/ 1 h 213"/>
                  <a:gd name="T60" fmla="*/ 18 w 23"/>
                  <a:gd name="T61" fmla="*/ 0 h 213"/>
                  <a:gd name="T62" fmla="*/ 9 w 23"/>
                  <a:gd name="T63" fmla="*/ 0 h 213"/>
                  <a:gd name="T64" fmla="*/ 4 w 23"/>
                  <a:gd name="T65" fmla="*/ 0 h 213"/>
                  <a:gd name="T66" fmla="*/ 4 w 23"/>
                  <a:gd name="T67" fmla="*/ 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3" h="213">
                    <a:moveTo>
                      <a:pt x="4" y="0"/>
                    </a:moveTo>
                    <a:lnTo>
                      <a:pt x="0" y="213"/>
                    </a:lnTo>
                    <a:lnTo>
                      <a:pt x="23" y="213"/>
                    </a:lnTo>
                    <a:lnTo>
                      <a:pt x="21" y="209"/>
                    </a:lnTo>
                    <a:lnTo>
                      <a:pt x="21" y="203"/>
                    </a:lnTo>
                    <a:lnTo>
                      <a:pt x="21" y="197"/>
                    </a:lnTo>
                    <a:lnTo>
                      <a:pt x="21" y="192"/>
                    </a:lnTo>
                    <a:lnTo>
                      <a:pt x="21" y="185"/>
                    </a:lnTo>
                    <a:lnTo>
                      <a:pt x="21" y="179"/>
                    </a:lnTo>
                    <a:lnTo>
                      <a:pt x="21" y="170"/>
                    </a:lnTo>
                    <a:lnTo>
                      <a:pt x="21" y="162"/>
                    </a:lnTo>
                    <a:lnTo>
                      <a:pt x="21" y="153"/>
                    </a:lnTo>
                    <a:lnTo>
                      <a:pt x="21" y="145"/>
                    </a:lnTo>
                    <a:lnTo>
                      <a:pt x="21" y="135"/>
                    </a:lnTo>
                    <a:lnTo>
                      <a:pt x="21" y="125"/>
                    </a:lnTo>
                    <a:lnTo>
                      <a:pt x="21" y="116"/>
                    </a:lnTo>
                    <a:lnTo>
                      <a:pt x="21" y="106"/>
                    </a:lnTo>
                    <a:lnTo>
                      <a:pt x="20" y="95"/>
                    </a:lnTo>
                    <a:lnTo>
                      <a:pt x="20" y="85"/>
                    </a:lnTo>
                    <a:lnTo>
                      <a:pt x="20" y="75"/>
                    </a:lnTo>
                    <a:lnTo>
                      <a:pt x="20" y="66"/>
                    </a:lnTo>
                    <a:lnTo>
                      <a:pt x="18" y="56"/>
                    </a:lnTo>
                    <a:lnTo>
                      <a:pt x="18" y="48"/>
                    </a:lnTo>
                    <a:lnTo>
                      <a:pt x="18" y="40"/>
                    </a:lnTo>
                    <a:lnTo>
                      <a:pt x="18" y="33"/>
                    </a:lnTo>
                    <a:lnTo>
                      <a:pt x="18" y="24"/>
                    </a:lnTo>
                    <a:lnTo>
                      <a:pt x="18" y="18"/>
                    </a:lnTo>
                    <a:lnTo>
                      <a:pt x="18" y="12"/>
                    </a:lnTo>
                    <a:lnTo>
                      <a:pt x="18" y="9"/>
                    </a:lnTo>
                    <a:lnTo>
                      <a:pt x="18" y="1"/>
                    </a:lnTo>
                    <a:lnTo>
                      <a:pt x="18" y="0"/>
                    </a:lnTo>
                    <a:lnTo>
                      <a:pt x="9" y="0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4" name="Freeform 639"/>
              <p:cNvSpPr>
                <a:spLocks/>
              </p:cNvSpPr>
              <p:nvPr/>
            </p:nvSpPr>
            <p:spPr bwMode="auto">
              <a:xfrm>
                <a:off x="5047" y="3520"/>
                <a:ext cx="10" cy="108"/>
              </a:xfrm>
              <a:custGeom>
                <a:avLst/>
                <a:gdLst>
                  <a:gd name="T0" fmla="*/ 3 w 21"/>
                  <a:gd name="T1" fmla="*/ 0 h 215"/>
                  <a:gd name="T2" fmla="*/ 0 w 21"/>
                  <a:gd name="T3" fmla="*/ 215 h 215"/>
                  <a:gd name="T4" fmla="*/ 21 w 21"/>
                  <a:gd name="T5" fmla="*/ 215 h 215"/>
                  <a:gd name="T6" fmla="*/ 18 w 21"/>
                  <a:gd name="T7" fmla="*/ 7 h 215"/>
                  <a:gd name="T8" fmla="*/ 3 w 21"/>
                  <a:gd name="T9" fmla="*/ 0 h 215"/>
                  <a:gd name="T10" fmla="*/ 3 w 21"/>
                  <a:gd name="T11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" h="215">
                    <a:moveTo>
                      <a:pt x="3" y="0"/>
                    </a:moveTo>
                    <a:lnTo>
                      <a:pt x="0" y="215"/>
                    </a:lnTo>
                    <a:lnTo>
                      <a:pt x="21" y="215"/>
                    </a:lnTo>
                    <a:lnTo>
                      <a:pt x="18" y="7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5" name="Freeform 640"/>
              <p:cNvSpPr>
                <a:spLocks/>
              </p:cNvSpPr>
              <p:nvPr/>
            </p:nvSpPr>
            <p:spPr bwMode="auto">
              <a:xfrm>
                <a:off x="4891" y="3524"/>
                <a:ext cx="10" cy="106"/>
              </a:xfrm>
              <a:custGeom>
                <a:avLst/>
                <a:gdLst>
                  <a:gd name="T0" fmla="*/ 0 w 19"/>
                  <a:gd name="T1" fmla="*/ 0 h 211"/>
                  <a:gd name="T2" fmla="*/ 2 w 19"/>
                  <a:gd name="T3" fmla="*/ 209 h 211"/>
                  <a:gd name="T4" fmla="*/ 19 w 19"/>
                  <a:gd name="T5" fmla="*/ 211 h 211"/>
                  <a:gd name="T6" fmla="*/ 12 w 19"/>
                  <a:gd name="T7" fmla="*/ 6 h 211"/>
                  <a:gd name="T8" fmla="*/ 0 w 19"/>
                  <a:gd name="T9" fmla="*/ 0 h 211"/>
                  <a:gd name="T10" fmla="*/ 0 w 19"/>
                  <a:gd name="T11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11">
                    <a:moveTo>
                      <a:pt x="0" y="0"/>
                    </a:moveTo>
                    <a:lnTo>
                      <a:pt x="2" y="209"/>
                    </a:lnTo>
                    <a:lnTo>
                      <a:pt x="19" y="211"/>
                    </a:lnTo>
                    <a:lnTo>
                      <a:pt x="12" y="6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6" name="Freeform 641"/>
              <p:cNvSpPr>
                <a:spLocks/>
              </p:cNvSpPr>
              <p:nvPr/>
            </p:nvSpPr>
            <p:spPr bwMode="auto">
              <a:xfrm>
                <a:off x="4953" y="3520"/>
                <a:ext cx="14" cy="107"/>
              </a:xfrm>
              <a:custGeom>
                <a:avLst/>
                <a:gdLst>
                  <a:gd name="T0" fmla="*/ 4 w 29"/>
                  <a:gd name="T1" fmla="*/ 0 h 214"/>
                  <a:gd name="T2" fmla="*/ 0 w 29"/>
                  <a:gd name="T3" fmla="*/ 214 h 214"/>
                  <a:gd name="T4" fmla="*/ 29 w 29"/>
                  <a:gd name="T5" fmla="*/ 212 h 214"/>
                  <a:gd name="T6" fmla="*/ 17 w 29"/>
                  <a:gd name="T7" fmla="*/ 2 h 214"/>
                  <a:gd name="T8" fmla="*/ 4 w 29"/>
                  <a:gd name="T9" fmla="*/ 0 h 214"/>
                  <a:gd name="T10" fmla="*/ 4 w 29"/>
                  <a:gd name="T11" fmla="*/ 0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" h="214">
                    <a:moveTo>
                      <a:pt x="4" y="0"/>
                    </a:moveTo>
                    <a:lnTo>
                      <a:pt x="0" y="214"/>
                    </a:lnTo>
                    <a:lnTo>
                      <a:pt x="29" y="212"/>
                    </a:lnTo>
                    <a:lnTo>
                      <a:pt x="17" y="2"/>
                    </a:lnTo>
                    <a:lnTo>
                      <a:pt x="4" y="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7" name="Freeform 642"/>
              <p:cNvSpPr>
                <a:spLocks/>
              </p:cNvSpPr>
              <p:nvPr/>
            </p:nvSpPr>
            <p:spPr bwMode="auto">
              <a:xfrm>
                <a:off x="4896" y="3593"/>
                <a:ext cx="63" cy="9"/>
              </a:xfrm>
              <a:custGeom>
                <a:avLst/>
                <a:gdLst>
                  <a:gd name="T0" fmla="*/ 122 w 125"/>
                  <a:gd name="T1" fmla="*/ 2 h 17"/>
                  <a:gd name="T2" fmla="*/ 0 w 125"/>
                  <a:gd name="T3" fmla="*/ 0 h 17"/>
                  <a:gd name="T4" fmla="*/ 6 w 125"/>
                  <a:gd name="T5" fmla="*/ 15 h 17"/>
                  <a:gd name="T6" fmla="*/ 125 w 125"/>
                  <a:gd name="T7" fmla="*/ 17 h 17"/>
                  <a:gd name="T8" fmla="*/ 122 w 125"/>
                  <a:gd name="T9" fmla="*/ 2 h 17"/>
                  <a:gd name="T10" fmla="*/ 122 w 125"/>
                  <a:gd name="T11" fmla="*/ 2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5" h="17">
                    <a:moveTo>
                      <a:pt x="122" y="2"/>
                    </a:moveTo>
                    <a:lnTo>
                      <a:pt x="0" y="0"/>
                    </a:lnTo>
                    <a:lnTo>
                      <a:pt x="6" y="15"/>
                    </a:lnTo>
                    <a:lnTo>
                      <a:pt x="125" y="17"/>
                    </a:lnTo>
                    <a:lnTo>
                      <a:pt x="122" y="2"/>
                    </a:lnTo>
                    <a:lnTo>
                      <a:pt x="122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8" name="Freeform 643"/>
              <p:cNvSpPr>
                <a:spLocks/>
              </p:cNvSpPr>
              <p:nvPr/>
            </p:nvSpPr>
            <p:spPr bwMode="auto">
              <a:xfrm>
                <a:off x="4925" y="3489"/>
                <a:ext cx="12" cy="108"/>
              </a:xfrm>
              <a:custGeom>
                <a:avLst/>
                <a:gdLst>
                  <a:gd name="T0" fmla="*/ 3 w 25"/>
                  <a:gd name="T1" fmla="*/ 0 h 217"/>
                  <a:gd name="T2" fmla="*/ 0 w 25"/>
                  <a:gd name="T3" fmla="*/ 217 h 217"/>
                  <a:gd name="T4" fmla="*/ 25 w 25"/>
                  <a:gd name="T5" fmla="*/ 217 h 217"/>
                  <a:gd name="T6" fmla="*/ 9 w 25"/>
                  <a:gd name="T7" fmla="*/ 2 h 217"/>
                  <a:gd name="T8" fmla="*/ 3 w 25"/>
                  <a:gd name="T9" fmla="*/ 0 h 217"/>
                  <a:gd name="T10" fmla="*/ 3 w 25"/>
                  <a:gd name="T11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" h="217">
                    <a:moveTo>
                      <a:pt x="3" y="0"/>
                    </a:moveTo>
                    <a:lnTo>
                      <a:pt x="0" y="217"/>
                    </a:lnTo>
                    <a:lnTo>
                      <a:pt x="25" y="217"/>
                    </a:lnTo>
                    <a:lnTo>
                      <a:pt x="9" y="2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9" name="Freeform 644"/>
              <p:cNvSpPr>
                <a:spLocks/>
              </p:cNvSpPr>
              <p:nvPr/>
            </p:nvSpPr>
            <p:spPr bwMode="auto">
              <a:xfrm>
                <a:off x="4895" y="3519"/>
                <a:ext cx="65" cy="12"/>
              </a:xfrm>
              <a:custGeom>
                <a:avLst/>
                <a:gdLst>
                  <a:gd name="T0" fmla="*/ 127 w 130"/>
                  <a:gd name="T1" fmla="*/ 2 h 25"/>
                  <a:gd name="T2" fmla="*/ 124 w 130"/>
                  <a:gd name="T3" fmla="*/ 0 h 25"/>
                  <a:gd name="T4" fmla="*/ 119 w 130"/>
                  <a:gd name="T5" fmla="*/ 0 h 25"/>
                  <a:gd name="T6" fmla="*/ 112 w 130"/>
                  <a:gd name="T7" fmla="*/ 0 h 25"/>
                  <a:gd name="T8" fmla="*/ 104 w 130"/>
                  <a:gd name="T9" fmla="*/ 0 h 25"/>
                  <a:gd name="T10" fmla="*/ 93 w 130"/>
                  <a:gd name="T11" fmla="*/ 0 h 25"/>
                  <a:gd name="T12" fmla="*/ 84 w 130"/>
                  <a:gd name="T13" fmla="*/ 2 h 25"/>
                  <a:gd name="T14" fmla="*/ 73 w 130"/>
                  <a:gd name="T15" fmla="*/ 2 h 25"/>
                  <a:gd name="T16" fmla="*/ 62 w 130"/>
                  <a:gd name="T17" fmla="*/ 3 h 25"/>
                  <a:gd name="T18" fmla="*/ 50 w 130"/>
                  <a:gd name="T19" fmla="*/ 3 h 25"/>
                  <a:gd name="T20" fmla="*/ 38 w 130"/>
                  <a:gd name="T21" fmla="*/ 3 h 25"/>
                  <a:gd name="T22" fmla="*/ 27 w 130"/>
                  <a:gd name="T23" fmla="*/ 3 h 25"/>
                  <a:gd name="T24" fmla="*/ 18 w 130"/>
                  <a:gd name="T25" fmla="*/ 4 h 25"/>
                  <a:gd name="T26" fmla="*/ 10 w 130"/>
                  <a:gd name="T27" fmla="*/ 4 h 25"/>
                  <a:gd name="T28" fmla="*/ 5 w 130"/>
                  <a:gd name="T29" fmla="*/ 4 h 25"/>
                  <a:gd name="T30" fmla="*/ 0 w 130"/>
                  <a:gd name="T31" fmla="*/ 4 h 25"/>
                  <a:gd name="T32" fmla="*/ 0 w 130"/>
                  <a:gd name="T33" fmla="*/ 5 h 25"/>
                  <a:gd name="T34" fmla="*/ 0 w 130"/>
                  <a:gd name="T35" fmla="*/ 9 h 25"/>
                  <a:gd name="T36" fmla="*/ 0 w 130"/>
                  <a:gd name="T37" fmla="*/ 16 h 25"/>
                  <a:gd name="T38" fmla="*/ 0 w 130"/>
                  <a:gd name="T39" fmla="*/ 23 h 25"/>
                  <a:gd name="T40" fmla="*/ 0 w 130"/>
                  <a:gd name="T41" fmla="*/ 25 h 25"/>
                  <a:gd name="T42" fmla="*/ 0 w 130"/>
                  <a:gd name="T43" fmla="*/ 23 h 25"/>
                  <a:gd name="T44" fmla="*/ 5 w 130"/>
                  <a:gd name="T45" fmla="*/ 22 h 25"/>
                  <a:gd name="T46" fmla="*/ 11 w 130"/>
                  <a:gd name="T47" fmla="*/ 21 h 25"/>
                  <a:gd name="T48" fmla="*/ 19 w 130"/>
                  <a:gd name="T49" fmla="*/ 21 h 25"/>
                  <a:gd name="T50" fmla="*/ 28 w 130"/>
                  <a:gd name="T51" fmla="*/ 20 h 25"/>
                  <a:gd name="T52" fmla="*/ 40 w 130"/>
                  <a:gd name="T53" fmla="*/ 19 h 25"/>
                  <a:gd name="T54" fmla="*/ 51 w 130"/>
                  <a:gd name="T55" fmla="*/ 19 h 25"/>
                  <a:gd name="T56" fmla="*/ 64 w 130"/>
                  <a:gd name="T57" fmla="*/ 19 h 25"/>
                  <a:gd name="T58" fmla="*/ 75 w 130"/>
                  <a:gd name="T59" fmla="*/ 17 h 25"/>
                  <a:gd name="T60" fmla="*/ 87 w 130"/>
                  <a:gd name="T61" fmla="*/ 17 h 25"/>
                  <a:gd name="T62" fmla="*/ 98 w 130"/>
                  <a:gd name="T63" fmla="*/ 16 h 25"/>
                  <a:gd name="T64" fmla="*/ 109 w 130"/>
                  <a:gd name="T65" fmla="*/ 16 h 25"/>
                  <a:gd name="T66" fmla="*/ 116 w 130"/>
                  <a:gd name="T67" fmla="*/ 16 h 25"/>
                  <a:gd name="T68" fmla="*/ 124 w 130"/>
                  <a:gd name="T69" fmla="*/ 16 h 25"/>
                  <a:gd name="T70" fmla="*/ 127 w 130"/>
                  <a:gd name="T71" fmla="*/ 16 h 25"/>
                  <a:gd name="T72" fmla="*/ 130 w 130"/>
                  <a:gd name="T73" fmla="*/ 16 h 25"/>
                  <a:gd name="T74" fmla="*/ 127 w 130"/>
                  <a:gd name="T75" fmla="*/ 2 h 25"/>
                  <a:gd name="T76" fmla="*/ 127 w 130"/>
                  <a:gd name="T77" fmla="*/ 2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30" h="25">
                    <a:moveTo>
                      <a:pt x="127" y="2"/>
                    </a:moveTo>
                    <a:lnTo>
                      <a:pt x="124" y="0"/>
                    </a:lnTo>
                    <a:lnTo>
                      <a:pt x="119" y="0"/>
                    </a:lnTo>
                    <a:lnTo>
                      <a:pt x="112" y="0"/>
                    </a:lnTo>
                    <a:lnTo>
                      <a:pt x="104" y="0"/>
                    </a:lnTo>
                    <a:lnTo>
                      <a:pt x="93" y="0"/>
                    </a:lnTo>
                    <a:lnTo>
                      <a:pt x="84" y="2"/>
                    </a:lnTo>
                    <a:lnTo>
                      <a:pt x="73" y="2"/>
                    </a:lnTo>
                    <a:lnTo>
                      <a:pt x="62" y="3"/>
                    </a:lnTo>
                    <a:lnTo>
                      <a:pt x="50" y="3"/>
                    </a:lnTo>
                    <a:lnTo>
                      <a:pt x="38" y="3"/>
                    </a:lnTo>
                    <a:lnTo>
                      <a:pt x="27" y="3"/>
                    </a:lnTo>
                    <a:lnTo>
                      <a:pt x="18" y="4"/>
                    </a:lnTo>
                    <a:lnTo>
                      <a:pt x="10" y="4"/>
                    </a:lnTo>
                    <a:lnTo>
                      <a:pt x="5" y="4"/>
                    </a:lnTo>
                    <a:lnTo>
                      <a:pt x="0" y="4"/>
                    </a:lnTo>
                    <a:lnTo>
                      <a:pt x="0" y="5"/>
                    </a:lnTo>
                    <a:lnTo>
                      <a:pt x="0" y="9"/>
                    </a:lnTo>
                    <a:lnTo>
                      <a:pt x="0" y="16"/>
                    </a:lnTo>
                    <a:lnTo>
                      <a:pt x="0" y="23"/>
                    </a:lnTo>
                    <a:lnTo>
                      <a:pt x="0" y="25"/>
                    </a:lnTo>
                    <a:lnTo>
                      <a:pt x="0" y="23"/>
                    </a:lnTo>
                    <a:lnTo>
                      <a:pt x="5" y="22"/>
                    </a:lnTo>
                    <a:lnTo>
                      <a:pt x="11" y="21"/>
                    </a:lnTo>
                    <a:lnTo>
                      <a:pt x="19" y="21"/>
                    </a:lnTo>
                    <a:lnTo>
                      <a:pt x="28" y="20"/>
                    </a:lnTo>
                    <a:lnTo>
                      <a:pt x="40" y="19"/>
                    </a:lnTo>
                    <a:lnTo>
                      <a:pt x="51" y="19"/>
                    </a:lnTo>
                    <a:lnTo>
                      <a:pt x="64" y="19"/>
                    </a:lnTo>
                    <a:lnTo>
                      <a:pt x="75" y="17"/>
                    </a:lnTo>
                    <a:lnTo>
                      <a:pt x="87" y="17"/>
                    </a:lnTo>
                    <a:lnTo>
                      <a:pt x="98" y="16"/>
                    </a:lnTo>
                    <a:lnTo>
                      <a:pt x="109" y="16"/>
                    </a:lnTo>
                    <a:lnTo>
                      <a:pt x="116" y="16"/>
                    </a:lnTo>
                    <a:lnTo>
                      <a:pt x="124" y="16"/>
                    </a:lnTo>
                    <a:lnTo>
                      <a:pt x="127" y="16"/>
                    </a:lnTo>
                    <a:lnTo>
                      <a:pt x="130" y="16"/>
                    </a:lnTo>
                    <a:lnTo>
                      <a:pt x="127" y="2"/>
                    </a:lnTo>
                    <a:lnTo>
                      <a:pt x="127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0" name="Freeform 645"/>
              <p:cNvSpPr>
                <a:spLocks/>
              </p:cNvSpPr>
              <p:nvPr/>
            </p:nvSpPr>
            <p:spPr bwMode="auto">
              <a:xfrm>
                <a:off x="4905" y="3570"/>
                <a:ext cx="54" cy="8"/>
              </a:xfrm>
              <a:custGeom>
                <a:avLst/>
                <a:gdLst>
                  <a:gd name="T0" fmla="*/ 106 w 106"/>
                  <a:gd name="T1" fmla="*/ 1 h 17"/>
                  <a:gd name="T2" fmla="*/ 103 w 106"/>
                  <a:gd name="T3" fmla="*/ 0 h 17"/>
                  <a:gd name="T4" fmla="*/ 100 w 106"/>
                  <a:gd name="T5" fmla="*/ 0 h 17"/>
                  <a:gd name="T6" fmla="*/ 93 w 106"/>
                  <a:gd name="T7" fmla="*/ 0 h 17"/>
                  <a:gd name="T8" fmla="*/ 87 w 106"/>
                  <a:gd name="T9" fmla="*/ 0 h 17"/>
                  <a:gd name="T10" fmla="*/ 78 w 106"/>
                  <a:gd name="T11" fmla="*/ 0 h 17"/>
                  <a:gd name="T12" fmla="*/ 70 w 106"/>
                  <a:gd name="T13" fmla="*/ 0 h 17"/>
                  <a:gd name="T14" fmla="*/ 60 w 106"/>
                  <a:gd name="T15" fmla="*/ 0 h 17"/>
                  <a:gd name="T16" fmla="*/ 51 w 106"/>
                  <a:gd name="T17" fmla="*/ 0 h 17"/>
                  <a:gd name="T18" fmla="*/ 40 w 106"/>
                  <a:gd name="T19" fmla="*/ 0 h 17"/>
                  <a:gd name="T20" fmla="*/ 31 w 106"/>
                  <a:gd name="T21" fmla="*/ 0 h 17"/>
                  <a:gd name="T22" fmla="*/ 23 w 106"/>
                  <a:gd name="T23" fmla="*/ 0 h 17"/>
                  <a:gd name="T24" fmla="*/ 15 w 106"/>
                  <a:gd name="T25" fmla="*/ 0 h 17"/>
                  <a:gd name="T26" fmla="*/ 8 w 106"/>
                  <a:gd name="T27" fmla="*/ 0 h 17"/>
                  <a:gd name="T28" fmla="*/ 3 w 106"/>
                  <a:gd name="T29" fmla="*/ 0 h 17"/>
                  <a:gd name="T30" fmla="*/ 0 w 106"/>
                  <a:gd name="T31" fmla="*/ 0 h 17"/>
                  <a:gd name="T32" fmla="*/ 0 w 106"/>
                  <a:gd name="T33" fmla="*/ 0 h 17"/>
                  <a:gd name="T34" fmla="*/ 3 w 106"/>
                  <a:gd name="T35" fmla="*/ 17 h 17"/>
                  <a:gd name="T36" fmla="*/ 106 w 106"/>
                  <a:gd name="T37" fmla="*/ 13 h 17"/>
                  <a:gd name="T38" fmla="*/ 106 w 106"/>
                  <a:gd name="T39" fmla="*/ 1 h 17"/>
                  <a:gd name="T40" fmla="*/ 106 w 106"/>
                  <a:gd name="T41" fmla="*/ 1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06" h="17">
                    <a:moveTo>
                      <a:pt x="106" y="1"/>
                    </a:moveTo>
                    <a:lnTo>
                      <a:pt x="103" y="0"/>
                    </a:lnTo>
                    <a:lnTo>
                      <a:pt x="100" y="0"/>
                    </a:lnTo>
                    <a:lnTo>
                      <a:pt x="93" y="0"/>
                    </a:lnTo>
                    <a:lnTo>
                      <a:pt x="87" y="0"/>
                    </a:lnTo>
                    <a:lnTo>
                      <a:pt x="78" y="0"/>
                    </a:lnTo>
                    <a:lnTo>
                      <a:pt x="70" y="0"/>
                    </a:lnTo>
                    <a:lnTo>
                      <a:pt x="60" y="0"/>
                    </a:lnTo>
                    <a:lnTo>
                      <a:pt x="51" y="0"/>
                    </a:lnTo>
                    <a:lnTo>
                      <a:pt x="40" y="0"/>
                    </a:lnTo>
                    <a:lnTo>
                      <a:pt x="31" y="0"/>
                    </a:lnTo>
                    <a:lnTo>
                      <a:pt x="23" y="0"/>
                    </a:lnTo>
                    <a:lnTo>
                      <a:pt x="15" y="0"/>
                    </a:lnTo>
                    <a:lnTo>
                      <a:pt x="8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3" y="17"/>
                    </a:lnTo>
                    <a:lnTo>
                      <a:pt x="106" y="13"/>
                    </a:lnTo>
                    <a:lnTo>
                      <a:pt x="106" y="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1" name="Freeform 646"/>
              <p:cNvSpPr>
                <a:spLocks/>
              </p:cNvSpPr>
              <p:nvPr/>
            </p:nvSpPr>
            <p:spPr bwMode="auto">
              <a:xfrm>
                <a:off x="4744" y="3523"/>
                <a:ext cx="11" cy="103"/>
              </a:xfrm>
              <a:custGeom>
                <a:avLst/>
                <a:gdLst>
                  <a:gd name="T0" fmla="*/ 0 w 23"/>
                  <a:gd name="T1" fmla="*/ 0 h 206"/>
                  <a:gd name="T2" fmla="*/ 1 w 23"/>
                  <a:gd name="T3" fmla="*/ 205 h 206"/>
                  <a:gd name="T4" fmla="*/ 23 w 23"/>
                  <a:gd name="T5" fmla="*/ 206 h 206"/>
                  <a:gd name="T6" fmla="*/ 11 w 23"/>
                  <a:gd name="T7" fmla="*/ 1 h 206"/>
                  <a:gd name="T8" fmla="*/ 0 w 23"/>
                  <a:gd name="T9" fmla="*/ 0 h 206"/>
                  <a:gd name="T10" fmla="*/ 0 w 23"/>
                  <a:gd name="T11" fmla="*/ 0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3" h="206">
                    <a:moveTo>
                      <a:pt x="0" y="0"/>
                    </a:moveTo>
                    <a:lnTo>
                      <a:pt x="1" y="205"/>
                    </a:lnTo>
                    <a:lnTo>
                      <a:pt x="23" y="206"/>
                    </a:lnTo>
                    <a:lnTo>
                      <a:pt x="11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2" name="Freeform 647"/>
              <p:cNvSpPr>
                <a:spLocks/>
              </p:cNvSpPr>
              <p:nvPr/>
            </p:nvSpPr>
            <p:spPr bwMode="auto">
              <a:xfrm>
                <a:off x="4802" y="3525"/>
                <a:ext cx="12" cy="102"/>
              </a:xfrm>
              <a:custGeom>
                <a:avLst/>
                <a:gdLst>
                  <a:gd name="T0" fmla="*/ 0 w 24"/>
                  <a:gd name="T1" fmla="*/ 0 h 203"/>
                  <a:gd name="T2" fmla="*/ 4 w 24"/>
                  <a:gd name="T3" fmla="*/ 203 h 203"/>
                  <a:gd name="T4" fmla="*/ 24 w 24"/>
                  <a:gd name="T5" fmla="*/ 203 h 203"/>
                  <a:gd name="T6" fmla="*/ 16 w 24"/>
                  <a:gd name="T7" fmla="*/ 0 h 203"/>
                  <a:gd name="T8" fmla="*/ 0 w 24"/>
                  <a:gd name="T9" fmla="*/ 0 h 203"/>
                  <a:gd name="T10" fmla="*/ 0 w 24"/>
                  <a:gd name="T11" fmla="*/ 0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" h="203">
                    <a:moveTo>
                      <a:pt x="0" y="0"/>
                    </a:moveTo>
                    <a:lnTo>
                      <a:pt x="4" y="203"/>
                    </a:lnTo>
                    <a:lnTo>
                      <a:pt x="24" y="203"/>
                    </a:lnTo>
                    <a:lnTo>
                      <a:pt x="1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3" name="Freeform 648"/>
              <p:cNvSpPr>
                <a:spLocks/>
              </p:cNvSpPr>
              <p:nvPr/>
            </p:nvSpPr>
            <p:spPr bwMode="auto">
              <a:xfrm>
                <a:off x="4775" y="3489"/>
                <a:ext cx="10" cy="111"/>
              </a:xfrm>
              <a:custGeom>
                <a:avLst/>
                <a:gdLst>
                  <a:gd name="T0" fmla="*/ 0 w 19"/>
                  <a:gd name="T1" fmla="*/ 0 h 222"/>
                  <a:gd name="T2" fmla="*/ 2 w 19"/>
                  <a:gd name="T3" fmla="*/ 222 h 222"/>
                  <a:gd name="T4" fmla="*/ 19 w 19"/>
                  <a:gd name="T5" fmla="*/ 221 h 222"/>
                  <a:gd name="T6" fmla="*/ 9 w 19"/>
                  <a:gd name="T7" fmla="*/ 1 h 222"/>
                  <a:gd name="T8" fmla="*/ 0 w 19"/>
                  <a:gd name="T9" fmla="*/ 0 h 222"/>
                  <a:gd name="T10" fmla="*/ 0 w 19"/>
                  <a:gd name="T11" fmla="*/ 0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22">
                    <a:moveTo>
                      <a:pt x="0" y="0"/>
                    </a:moveTo>
                    <a:lnTo>
                      <a:pt x="2" y="222"/>
                    </a:lnTo>
                    <a:lnTo>
                      <a:pt x="19" y="221"/>
                    </a:lnTo>
                    <a:lnTo>
                      <a:pt x="9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4" name="Freeform 649"/>
              <p:cNvSpPr>
                <a:spLocks/>
              </p:cNvSpPr>
              <p:nvPr/>
            </p:nvSpPr>
            <p:spPr bwMode="auto">
              <a:xfrm>
                <a:off x="4748" y="3596"/>
                <a:ext cx="58" cy="7"/>
              </a:xfrm>
              <a:custGeom>
                <a:avLst/>
                <a:gdLst>
                  <a:gd name="T0" fmla="*/ 112 w 116"/>
                  <a:gd name="T1" fmla="*/ 0 h 15"/>
                  <a:gd name="T2" fmla="*/ 0 w 116"/>
                  <a:gd name="T3" fmla="*/ 2 h 15"/>
                  <a:gd name="T4" fmla="*/ 6 w 116"/>
                  <a:gd name="T5" fmla="*/ 15 h 15"/>
                  <a:gd name="T6" fmla="*/ 116 w 116"/>
                  <a:gd name="T7" fmla="*/ 12 h 15"/>
                  <a:gd name="T8" fmla="*/ 112 w 116"/>
                  <a:gd name="T9" fmla="*/ 0 h 15"/>
                  <a:gd name="T10" fmla="*/ 112 w 116"/>
                  <a:gd name="T11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6" h="15">
                    <a:moveTo>
                      <a:pt x="112" y="0"/>
                    </a:moveTo>
                    <a:lnTo>
                      <a:pt x="0" y="2"/>
                    </a:lnTo>
                    <a:lnTo>
                      <a:pt x="6" y="15"/>
                    </a:lnTo>
                    <a:lnTo>
                      <a:pt x="116" y="12"/>
                    </a:lnTo>
                    <a:lnTo>
                      <a:pt x="112" y="0"/>
                    </a:lnTo>
                    <a:lnTo>
                      <a:pt x="11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5" name="Freeform 650"/>
              <p:cNvSpPr>
                <a:spLocks/>
              </p:cNvSpPr>
              <p:nvPr/>
            </p:nvSpPr>
            <p:spPr bwMode="auto">
              <a:xfrm>
                <a:off x="4758" y="3562"/>
                <a:ext cx="50" cy="8"/>
              </a:xfrm>
              <a:custGeom>
                <a:avLst/>
                <a:gdLst>
                  <a:gd name="T0" fmla="*/ 97 w 98"/>
                  <a:gd name="T1" fmla="*/ 0 h 17"/>
                  <a:gd name="T2" fmla="*/ 0 w 98"/>
                  <a:gd name="T3" fmla="*/ 4 h 17"/>
                  <a:gd name="T4" fmla="*/ 2 w 98"/>
                  <a:gd name="T5" fmla="*/ 17 h 17"/>
                  <a:gd name="T6" fmla="*/ 98 w 98"/>
                  <a:gd name="T7" fmla="*/ 11 h 17"/>
                  <a:gd name="T8" fmla="*/ 97 w 98"/>
                  <a:gd name="T9" fmla="*/ 0 h 17"/>
                  <a:gd name="T10" fmla="*/ 97 w 98"/>
                  <a:gd name="T1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8" h="17">
                    <a:moveTo>
                      <a:pt x="97" y="0"/>
                    </a:moveTo>
                    <a:lnTo>
                      <a:pt x="0" y="4"/>
                    </a:lnTo>
                    <a:lnTo>
                      <a:pt x="2" y="17"/>
                    </a:lnTo>
                    <a:lnTo>
                      <a:pt x="98" y="11"/>
                    </a:lnTo>
                    <a:lnTo>
                      <a:pt x="97" y="0"/>
                    </a:lnTo>
                    <a:lnTo>
                      <a:pt x="9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6" name="Freeform 651"/>
              <p:cNvSpPr>
                <a:spLocks/>
              </p:cNvSpPr>
              <p:nvPr/>
            </p:nvSpPr>
            <p:spPr bwMode="auto">
              <a:xfrm>
                <a:off x="5268" y="3488"/>
                <a:ext cx="12" cy="108"/>
              </a:xfrm>
              <a:custGeom>
                <a:avLst/>
                <a:gdLst>
                  <a:gd name="T0" fmla="*/ 0 w 24"/>
                  <a:gd name="T1" fmla="*/ 0 h 215"/>
                  <a:gd name="T2" fmla="*/ 14 w 24"/>
                  <a:gd name="T3" fmla="*/ 215 h 215"/>
                  <a:gd name="T4" fmla="*/ 24 w 24"/>
                  <a:gd name="T5" fmla="*/ 212 h 215"/>
                  <a:gd name="T6" fmla="*/ 14 w 24"/>
                  <a:gd name="T7" fmla="*/ 2 h 215"/>
                  <a:gd name="T8" fmla="*/ 0 w 24"/>
                  <a:gd name="T9" fmla="*/ 0 h 215"/>
                  <a:gd name="T10" fmla="*/ 0 w 24"/>
                  <a:gd name="T11" fmla="*/ 0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4" h="215">
                    <a:moveTo>
                      <a:pt x="0" y="0"/>
                    </a:moveTo>
                    <a:lnTo>
                      <a:pt x="14" y="215"/>
                    </a:lnTo>
                    <a:lnTo>
                      <a:pt x="24" y="212"/>
                    </a:lnTo>
                    <a:lnTo>
                      <a:pt x="14" y="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7" name="Freeform 652"/>
              <p:cNvSpPr>
                <a:spLocks/>
              </p:cNvSpPr>
              <p:nvPr/>
            </p:nvSpPr>
            <p:spPr bwMode="auto">
              <a:xfrm>
                <a:off x="4650" y="3522"/>
                <a:ext cx="10" cy="106"/>
              </a:xfrm>
              <a:custGeom>
                <a:avLst/>
                <a:gdLst>
                  <a:gd name="T0" fmla="*/ 0 w 20"/>
                  <a:gd name="T1" fmla="*/ 10 h 213"/>
                  <a:gd name="T2" fmla="*/ 3 w 20"/>
                  <a:gd name="T3" fmla="*/ 212 h 213"/>
                  <a:gd name="T4" fmla="*/ 20 w 20"/>
                  <a:gd name="T5" fmla="*/ 213 h 213"/>
                  <a:gd name="T6" fmla="*/ 19 w 20"/>
                  <a:gd name="T7" fmla="*/ 209 h 213"/>
                  <a:gd name="T8" fmla="*/ 19 w 20"/>
                  <a:gd name="T9" fmla="*/ 203 h 213"/>
                  <a:gd name="T10" fmla="*/ 18 w 20"/>
                  <a:gd name="T11" fmla="*/ 197 h 213"/>
                  <a:gd name="T12" fmla="*/ 18 w 20"/>
                  <a:gd name="T13" fmla="*/ 192 h 213"/>
                  <a:gd name="T14" fmla="*/ 18 w 20"/>
                  <a:gd name="T15" fmla="*/ 185 h 213"/>
                  <a:gd name="T16" fmla="*/ 18 w 20"/>
                  <a:gd name="T17" fmla="*/ 179 h 213"/>
                  <a:gd name="T18" fmla="*/ 17 w 20"/>
                  <a:gd name="T19" fmla="*/ 169 h 213"/>
                  <a:gd name="T20" fmla="*/ 17 w 20"/>
                  <a:gd name="T21" fmla="*/ 161 h 213"/>
                  <a:gd name="T22" fmla="*/ 16 w 20"/>
                  <a:gd name="T23" fmla="*/ 152 h 213"/>
                  <a:gd name="T24" fmla="*/ 16 w 20"/>
                  <a:gd name="T25" fmla="*/ 144 h 213"/>
                  <a:gd name="T26" fmla="*/ 14 w 20"/>
                  <a:gd name="T27" fmla="*/ 134 h 213"/>
                  <a:gd name="T28" fmla="*/ 14 w 20"/>
                  <a:gd name="T29" fmla="*/ 124 h 213"/>
                  <a:gd name="T30" fmla="*/ 14 w 20"/>
                  <a:gd name="T31" fmla="*/ 115 h 213"/>
                  <a:gd name="T32" fmla="*/ 14 w 20"/>
                  <a:gd name="T33" fmla="*/ 105 h 213"/>
                  <a:gd name="T34" fmla="*/ 13 w 20"/>
                  <a:gd name="T35" fmla="*/ 94 h 213"/>
                  <a:gd name="T36" fmla="*/ 12 w 20"/>
                  <a:gd name="T37" fmla="*/ 84 h 213"/>
                  <a:gd name="T38" fmla="*/ 12 w 20"/>
                  <a:gd name="T39" fmla="*/ 74 h 213"/>
                  <a:gd name="T40" fmla="*/ 12 w 20"/>
                  <a:gd name="T41" fmla="*/ 65 h 213"/>
                  <a:gd name="T42" fmla="*/ 11 w 20"/>
                  <a:gd name="T43" fmla="*/ 55 h 213"/>
                  <a:gd name="T44" fmla="*/ 9 w 20"/>
                  <a:gd name="T45" fmla="*/ 47 h 213"/>
                  <a:gd name="T46" fmla="*/ 9 w 20"/>
                  <a:gd name="T47" fmla="*/ 39 h 213"/>
                  <a:gd name="T48" fmla="*/ 9 w 20"/>
                  <a:gd name="T49" fmla="*/ 32 h 213"/>
                  <a:gd name="T50" fmla="*/ 8 w 20"/>
                  <a:gd name="T51" fmla="*/ 25 h 213"/>
                  <a:gd name="T52" fmla="*/ 8 w 20"/>
                  <a:gd name="T53" fmla="*/ 17 h 213"/>
                  <a:gd name="T54" fmla="*/ 8 w 20"/>
                  <a:gd name="T55" fmla="*/ 11 h 213"/>
                  <a:gd name="T56" fmla="*/ 8 w 20"/>
                  <a:gd name="T57" fmla="*/ 8 h 213"/>
                  <a:gd name="T58" fmla="*/ 8 w 20"/>
                  <a:gd name="T59" fmla="*/ 2 h 213"/>
                  <a:gd name="T60" fmla="*/ 8 w 20"/>
                  <a:gd name="T61" fmla="*/ 0 h 213"/>
                  <a:gd name="T62" fmla="*/ 2 w 20"/>
                  <a:gd name="T63" fmla="*/ 7 h 213"/>
                  <a:gd name="T64" fmla="*/ 0 w 20"/>
                  <a:gd name="T65" fmla="*/ 10 h 213"/>
                  <a:gd name="T66" fmla="*/ 0 w 20"/>
                  <a:gd name="T67" fmla="*/ 10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20" h="213">
                    <a:moveTo>
                      <a:pt x="0" y="10"/>
                    </a:moveTo>
                    <a:lnTo>
                      <a:pt x="3" y="212"/>
                    </a:lnTo>
                    <a:lnTo>
                      <a:pt x="20" y="213"/>
                    </a:lnTo>
                    <a:lnTo>
                      <a:pt x="19" y="209"/>
                    </a:lnTo>
                    <a:lnTo>
                      <a:pt x="19" y="203"/>
                    </a:lnTo>
                    <a:lnTo>
                      <a:pt x="18" y="197"/>
                    </a:lnTo>
                    <a:lnTo>
                      <a:pt x="18" y="192"/>
                    </a:lnTo>
                    <a:lnTo>
                      <a:pt x="18" y="185"/>
                    </a:lnTo>
                    <a:lnTo>
                      <a:pt x="18" y="179"/>
                    </a:lnTo>
                    <a:lnTo>
                      <a:pt x="17" y="169"/>
                    </a:lnTo>
                    <a:lnTo>
                      <a:pt x="17" y="161"/>
                    </a:lnTo>
                    <a:lnTo>
                      <a:pt x="16" y="152"/>
                    </a:lnTo>
                    <a:lnTo>
                      <a:pt x="16" y="144"/>
                    </a:lnTo>
                    <a:lnTo>
                      <a:pt x="14" y="134"/>
                    </a:lnTo>
                    <a:lnTo>
                      <a:pt x="14" y="124"/>
                    </a:lnTo>
                    <a:lnTo>
                      <a:pt x="14" y="115"/>
                    </a:lnTo>
                    <a:lnTo>
                      <a:pt x="14" y="105"/>
                    </a:lnTo>
                    <a:lnTo>
                      <a:pt x="13" y="94"/>
                    </a:lnTo>
                    <a:lnTo>
                      <a:pt x="12" y="84"/>
                    </a:lnTo>
                    <a:lnTo>
                      <a:pt x="12" y="74"/>
                    </a:lnTo>
                    <a:lnTo>
                      <a:pt x="12" y="65"/>
                    </a:lnTo>
                    <a:lnTo>
                      <a:pt x="11" y="55"/>
                    </a:lnTo>
                    <a:lnTo>
                      <a:pt x="9" y="47"/>
                    </a:lnTo>
                    <a:lnTo>
                      <a:pt x="9" y="39"/>
                    </a:lnTo>
                    <a:lnTo>
                      <a:pt x="9" y="32"/>
                    </a:lnTo>
                    <a:lnTo>
                      <a:pt x="8" y="25"/>
                    </a:lnTo>
                    <a:lnTo>
                      <a:pt x="8" y="17"/>
                    </a:lnTo>
                    <a:lnTo>
                      <a:pt x="8" y="11"/>
                    </a:lnTo>
                    <a:lnTo>
                      <a:pt x="8" y="8"/>
                    </a:lnTo>
                    <a:lnTo>
                      <a:pt x="8" y="2"/>
                    </a:lnTo>
                    <a:lnTo>
                      <a:pt x="8" y="0"/>
                    </a:lnTo>
                    <a:lnTo>
                      <a:pt x="2" y="7"/>
                    </a:lnTo>
                    <a:lnTo>
                      <a:pt x="0" y="10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8" name="Freeform 653"/>
              <p:cNvSpPr>
                <a:spLocks/>
              </p:cNvSpPr>
              <p:nvPr/>
            </p:nvSpPr>
            <p:spPr bwMode="auto">
              <a:xfrm>
                <a:off x="4710" y="3526"/>
                <a:ext cx="7" cy="104"/>
              </a:xfrm>
              <a:custGeom>
                <a:avLst/>
                <a:gdLst>
                  <a:gd name="T0" fmla="*/ 0 w 14"/>
                  <a:gd name="T1" fmla="*/ 0 h 207"/>
                  <a:gd name="T2" fmla="*/ 1 w 14"/>
                  <a:gd name="T3" fmla="*/ 206 h 207"/>
                  <a:gd name="T4" fmla="*/ 14 w 14"/>
                  <a:gd name="T5" fmla="*/ 207 h 207"/>
                  <a:gd name="T6" fmla="*/ 11 w 14"/>
                  <a:gd name="T7" fmla="*/ 0 h 207"/>
                  <a:gd name="T8" fmla="*/ 0 w 14"/>
                  <a:gd name="T9" fmla="*/ 0 h 207"/>
                  <a:gd name="T10" fmla="*/ 0 w 14"/>
                  <a:gd name="T11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" h="207">
                    <a:moveTo>
                      <a:pt x="0" y="0"/>
                    </a:moveTo>
                    <a:lnTo>
                      <a:pt x="1" y="206"/>
                    </a:lnTo>
                    <a:lnTo>
                      <a:pt x="14" y="207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9" name="Freeform 654"/>
              <p:cNvSpPr>
                <a:spLocks/>
              </p:cNvSpPr>
              <p:nvPr/>
            </p:nvSpPr>
            <p:spPr bwMode="auto">
              <a:xfrm>
                <a:off x="4682" y="3495"/>
                <a:ext cx="10" cy="105"/>
              </a:xfrm>
              <a:custGeom>
                <a:avLst/>
                <a:gdLst>
                  <a:gd name="T0" fmla="*/ 0 w 19"/>
                  <a:gd name="T1" fmla="*/ 0 h 211"/>
                  <a:gd name="T2" fmla="*/ 4 w 19"/>
                  <a:gd name="T3" fmla="*/ 211 h 211"/>
                  <a:gd name="T4" fmla="*/ 19 w 19"/>
                  <a:gd name="T5" fmla="*/ 210 h 211"/>
                  <a:gd name="T6" fmla="*/ 9 w 19"/>
                  <a:gd name="T7" fmla="*/ 0 h 211"/>
                  <a:gd name="T8" fmla="*/ 0 w 19"/>
                  <a:gd name="T9" fmla="*/ 0 h 211"/>
                  <a:gd name="T10" fmla="*/ 0 w 19"/>
                  <a:gd name="T11" fmla="*/ 0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" h="211">
                    <a:moveTo>
                      <a:pt x="0" y="0"/>
                    </a:moveTo>
                    <a:lnTo>
                      <a:pt x="4" y="211"/>
                    </a:lnTo>
                    <a:lnTo>
                      <a:pt x="19" y="210"/>
                    </a:lnTo>
                    <a:lnTo>
                      <a:pt x="9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0" name="Freeform 655"/>
              <p:cNvSpPr>
                <a:spLocks/>
              </p:cNvSpPr>
              <p:nvPr/>
            </p:nvSpPr>
            <p:spPr bwMode="auto">
              <a:xfrm>
                <a:off x="4654" y="3596"/>
                <a:ext cx="60" cy="9"/>
              </a:xfrm>
              <a:custGeom>
                <a:avLst/>
                <a:gdLst>
                  <a:gd name="T0" fmla="*/ 119 w 120"/>
                  <a:gd name="T1" fmla="*/ 0 h 20"/>
                  <a:gd name="T2" fmla="*/ 0 w 120"/>
                  <a:gd name="T3" fmla="*/ 4 h 20"/>
                  <a:gd name="T4" fmla="*/ 3 w 120"/>
                  <a:gd name="T5" fmla="*/ 20 h 20"/>
                  <a:gd name="T6" fmla="*/ 120 w 120"/>
                  <a:gd name="T7" fmla="*/ 15 h 20"/>
                  <a:gd name="T8" fmla="*/ 119 w 120"/>
                  <a:gd name="T9" fmla="*/ 0 h 20"/>
                  <a:gd name="T10" fmla="*/ 119 w 120"/>
                  <a:gd name="T11" fmla="*/ 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0" h="20">
                    <a:moveTo>
                      <a:pt x="119" y="0"/>
                    </a:moveTo>
                    <a:lnTo>
                      <a:pt x="0" y="4"/>
                    </a:lnTo>
                    <a:lnTo>
                      <a:pt x="3" y="20"/>
                    </a:lnTo>
                    <a:lnTo>
                      <a:pt x="120" y="15"/>
                    </a:lnTo>
                    <a:lnTo>
                      <a:pt x="119" y="0"/>
                    </a:lnTo>
                    <a:lnTo>
                      <a:pt x="11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1" name="Freeform 656"/>
              <p:cNvSpPr>
                <a:spLocks/>
              </p:cNvSpPr>
              <p:nvPr/>
            </p:nvSpPr>
            <p:spPr bwMode="auto">
              <a:xfrm>
                <a:off x="4654" y="3567"/>
                <a:ext cx="62" cy="9"/>
              </a:xfrm>
              <a:custGeom>
                <a:avLst/>
                <a:gdLst>
                  <a:gd name="T0" fmla="*/ 120 w 125"/>
                  <a:gd name="T1" fmla="*/ 0 h 17"/>
                  <a:gd name="T2" fmla="*/ 0 w 125"/>
                  <a:gd name="T3" fmla="*/ 4 h 17"/>
                  <a:gd name="T4" fmla="*/ 1 w 125"/>
                  <a:gd name="T5" fmla="*/ 17 h 17"/>
                  <a:gd name="T6" fmla="*/ 125 w 125"/>
                  <a:gd name="T7" fmla="*/ 14 h 17"/>
                  <a:gd name="T8" fmla="*/ 120 w 125"/>
                  <a:gd name="T9" fmla="*/ 0 h 17"/>
                  <a:gd name="T10" fmla="*/ 120 w 125"/>
                  <a:gd name="T11" fmla="*/ 0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5" h="17">
                    <a:moveTo>
                      <a:pt x="120" y="0"/>
                    </a:moveTo>
                    <a:lnTo>
                      <a:pt x="0" y="4"/>
                    </a:lnTo>
                    <a:lnTo>
                      <a:pt x="1" y="17"/>
                    </a:lnTo>
                    <a:lnTo>
                      <a:pt x="125" y="14"/>
                    </a:lnTo>
                    <a:lnTo>
                      <a:pt x="120" y="0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2" name="Freeform 657"/>
              <p:cNvSpPr>
                <a:spLocks/>
              </p:cNvSpPr>
              <p:nvPr/>
            </p:nvSpPr>
            <p:spPr bwMode="auto">
              <a:xfrm>
                <a:off x="4667" y="3536"/>
                <a:ext cx="47" cy="6"/>
              </a:xfrm>
              <a:custGeom>
                <a:avLst/>
                <a:gdLst>
                  <a:gd name="T0" fmla="*/ 91 w 94"/>
                  <a:gd name="T1" fmla="*/ 12 h 12"/>
                  <a:gd name="T2" fmla="*/ 0 w 94"/>
                  <a:gd name="T3" fmla="*/ 11 h 12"/>
                  <a:gd name="T4" fmla="*/ 2 w 94"/>
                  <a:gd name="T5" fmla="*/ 0 h 12"/>
                  <a:gd name="T6" fmla="*/ 94 w 94"/>
                  <a:gd name="T7" fmla="*/ 1 h 12"/>
                  <a:gd name="T8" fmla="*/ 91 w 94"/>
                  <a:gd name="T9" fmla="*/ 12 h 12"/>
                  <a:gd name="T10" fmla="*/ 91 w 94"/>
                  <a:gd name="T11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4" h="12">
                    <a:moveTo>
                      <a:pt x="91" y="12"/>
                    </a:moveTo>
                    <a:lnTo>
                      <a:pt x="0" y="11"/>
                    </a:lnTo>
                    <a:lnTo>
                      <a:pt x="2" y="0"/>
                    </a:lnTo>
                    <a:lnTo>
                      <a:pt x="94" y="1"/>
                    </a:lnTo>
                    <a:lnTo>
                      <a:pt x="91" y="12"/>
                    </a:lnTo>
                    <a:lnTo>
                      <a:pt x="91" y="1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3" name="Freeform 658"/>
              <p:cNvSpPr>
                <a:spLocks/>
              </p:cNvSpPr>
              <p:nvPr/>
            </p:nvSpPr>
            <p:spPr bwMode="auto">
              <a:xfrm>
                <a:off x="4616" y="3528"/>
                <a:ext cx="9" cy="97"/>
              </a:xfrm>
              <a:custGeom>
                <a:avLst/>
                <a:gdLst>
                  <a:gd name="T0" fmla="*/ 5 w 18"/>
                  <a:gd name="T1" fmla="*/ 2 h 196"/>
                  <a:gd name="T2" fmla="*/ 0 w 18"/>
                  <a:gd name="T3" fmla="*/ 193 h 196"/>
                  <a:gd name="T4" fmla="*/ 18 w 18"/>
                  <a:gd name="T5" fmla="*/ 196 h 196"/>
                  <a:gd name="T6" fmla="*/ 18 w 18"/>
                  <a:gd name="T7" fmla="*/ 0 h 196"/>
                  <a:gd name="T8" fmla="*/ 5 w 18"/>
                  <a:gd name="T9" fmla="*/ 2 h 196"/>
                  <a:gd name="T10" fmla="*/ 5 w 18"/>
                  <a:gd name="T11" fmla="*/ 2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196">
                    <a:moveTo>
                      <a:pt x="5" y="2"/>
                    </a:moveTo>
                    <a:lnTo>
                      <a:pt x="0" y="193"/>
                    </a:lnTo>
                    <a:lnTo>
                      <a:pt x="18" y="196"/>
                    </a:lnTo>
                    <a:lnTo>
                      <a:pt x="18" y="0"/>
                    </a:lnTo>
                    <a:lnTo>
                      <a:pt x="5" y="2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4" name="Freeform 659"/>
              <p:cNvSpPr>
                <a:spLocks/>
              </p:cNvSpPr>
              <p:nvPr/>
            </p:nvSpPr>
            <p:spPr bwMode="auto">
              <a:xfrm>
                <a:off x="4578" y="3590"/>
                <a:ext cx="43" cy="9"/>
              </a:xfrm>
              <a:custGeom>
                <a:avLst/>
                <a:gdLst>
                  <a:gd name="T0" fmla="*/ 88 w 88"/>
                  <a:gd name="T1" fmla="*/ 1 h 20"/>
                  <a:gd name="T2" fmla="*/ 6 w 88"/>
                  <a:gd name="T3" fmla="*/ 0 h 20"/>
                  <a:gd name="T4" fmla="*/ 0 w 88"/>
                  <a:gd name="T5" fmla="*/ 20 h 20"/>
                  <a:gd name="T6" fmla="*/ 88 w 88"/>
                  <a:gd name="T7" fmla="*/ 12 h 20"/>
                  <a:gd name="T8" fmla="*/ 88 w 88"/>
                  <a:gd name="T9" fmla="*/ 1 h 20"/>
                  <a:gd name="T10" fmla="*/ 88 w 88"/>
                  <a:gd name="T11" fmla="*/ 1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8" h="20">
                    <a:moveTo>
                      <a:pt x="88" y="1"/>
                    </a:moveTo>
                    <a:lnTo>
                      <a:pt x="6" y="0"/>
                    </a:lnTo>
                    <a:lnTo>
                      <a:pt x="0" y="20"/>
                    </a:lnTo>
                    <a:lnTo>
                      <a:pt x="88" y="12"/>
                    </a:lnTo>
                    <a:lnTo>
                      <a:pt x="88" y="1"/>
                    </a:lnTo>
                    <a:lnTo>
                      <a:pt x="8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5" name="Freeform 660"/>
              <p:cNvSpPr>
                <a:spLocks/>
              </p:cNvSpPr>
              <p:nvPr/>
            </p:nvSpPr>
            <p:spPr bwMode="auto">
              <a:xfrm>
                <a:off x="4589" y="3495"/>
                <a:ext cx="7" cy="89"/>
              </a:xfrm>
              <a:custGeom>
                <a:avLst/>
                <a:gdLst>
                  <a:gd name="T0" fmla="*/ 1 w 15"/>
                  <a:gd name="T1" fmla="*/ 1 h 178"/>
                  <a:gd name="T2" fmla="*/ 0 w 15"/>
                  <a:gd name="T3" fmla="*/ 178 h 178"/>
                  <a:gd name="T4" fmla="*/ 1 w 15"/>
                  <a:gd name="T5" fmla="*/ 173 h 178"/>
                  <a:gd name="T6" fmla="*/ 6 w 15"/>
                  <a:gd name="T7" fmla="*/ 165 h 178"/>
                  <a:gd name="T8" fmla="*/ 11 w 15"/>
                  <a:gd name="T9" fmla="*/ 154 h 178"/>
                  <a:gd name="T10" fmla="*/ 15 w 15"/>
                  <a:gd name="T11" fmla="*/ 149 h 178"/>
                  <a:gd name="T12" fmla="*/ 15 w 15"/>
                  <a:gd name="T13" fmla="*/ 145 h 178"/>
                  <a:gd name="T14" fmla="*/ 15 w 15"/>
                  <a:gd name="T15" fmla="*/ 141 h 178"/>
                  <a:gd name="T16" fmla="*/ 15 w 15"/>
                  <a:gd name="T17" fmla="*/ 132 h 178"/>
                  <a:gd name="T18" fmla="*/ 15 w 15"/>
                  <a:gd name="T19" fmla="*/ 124 h 178"/>
                  <a:gd name="T20" fmla="*/ 15 w 15"/>
                  <a:gd name="T21" fmla="*/ 111 h 178"/>
                  <a:gd name="T22" fmla="*/ 15 w 15"/>
                  <a:gd name="T23" fmla="*/ 99 h 178"/>
                  <a:gd name="T24" fmla="*/ 15 w 15"/>
                  <a:gd name="T25" fmla="*/ 92 h 178"/>
                  <a:gd name="T26" fmla="*/ 15 w 15"/>
                  <a:gd name="T27" fmla="*/ 86 h 178"/>
                  <a:gd name="T28" fmla="*/ 15 w 15"/>
                  <a:gd name="T29" fmla="*/ 79 h 178"/>
                  <a:gd name="T30" fmla="*/ 15 w 15"/>
                  <a:gd name="T31" fmla="*/ 73 h 178"/>
                  <a:gd name="T32" fmla="*/ 15 w 15"/>
                  <a:gd name="T33" fmla="*/ 65 h 178"/>
                  <a:gd name="T34" fmla="*/ 15 w 15"/>
                  <a:gd name="T35" fmla="*/ 58 h 178"/>
                  <a:gd name="T36" fmla="*/ 15 w 15"/>
                  <a:gd name="T37" fmla="*/ 51 h 178"/>
                  <a:gd name="T38" fmla="*/ 15 w 15"/>
                  <a:gd name="T39" fmla="*/ 45 h 178"/>
                  <a:gd name="T40" fmla="*/ 15 w 15"/>
                  <a:gd name="T41" fmla="*/ 33 h 178"/>
                  <a:gd name="T42" fmla="*/ 15 w 15"/>
                  <a:gd name="T43" fmla="*/ 22 h 178"/>
                  <a:gd name="T44" fmla="*/ 15 w 15"/>
                  <a:gd name="T45" fmla="*/ 12 h 178"/>
                  <a:gd name="T46" fmla="*/ 15 w 15"/>
                  <a:gd name="T47" fmla="*/ 5 h 178"/>
                  <a:gd name="T48" fmla="*/ 15 w 15"/>
                  <a:gd name="T49" fmla="*/ 0 h 178"/>
                  <a:gd name="T50" fmla="*/ 15 w 15"/>
                  <a:gd name="T51" fmla="*/ 0 h 178"/>
                  <a:gd name="T52" fmla="*/ 1 w 15"/>
                  <a:gd name="T53" fmla="*/ 1 h 178"/>
                  <a:gd name="T54" fmla="*/ 1 w 15"/>
                  <a:gd name="T55" fmla="*/ 1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5" h="178">
                    <a:moveTo>
                      <a:pt x="1" y="1"/>
                    </a:moveTo>
                    <a:lnTo>
                      <a:pt x="0" y="178"/>
                    </a:lnTo>
                    <a:lnTo>
                      <a:pt x="1" y="173"/>
                    </a:lnTo>
                    <a:lnTo>
                      <a:pt x="6" y="165"/>
                    </a:lnTo>
                    <a:lnTo>
                      <a:pt x="11" y="154"/>
                    </a:lnTo>
                    <a:lnTo>
                      <a:pt x="15" y="149"/>
                    </a:lnTo>
                    <a:lnTo>
                      <a:pt x="15" y="145"/>
                    </a:lnTo>
                    <a:lnTo>
                      <a:pt x="15" y="141"/>
                    </a:lnTo>
                    <a:lnTo>
                      <a:pt x="15" y="132"/>
                    </a:lnTo>
                    <a:lnTo>
                      <a:pt x="15" y="124"/>
                    </a:lnTo>
                    <a:lnTo>
                      <a:pt x="15" y="111"/>
                    </a:lnTo>
                    <a:lnTo>
                      <a:pt x="15" y="99"/>
                    </a:lnTo>
                    <a:lnTo>
                      <a:pt x="15" y="92"/>
                    </a:lnTo>
                    <a:lnTo>
                      <a:pt x="15" y="86"/>
                    </a:lnTo>
                    <a:lnTo>
                      <a:pt x="15" y="79"/>
                    </a:lnTo>
                    <a:lnTo>
                      <a:pt x="15" y="73"/>
                    </a:lnTo>
                    <a:lnTo>
                      <a:pt x="15" y="65"/>
                    </a:lnTo>
                    <a:lnTo>
                      <a:pt x="15" y="58"/>
                    </a:lnTo>
                    <a:lnTo>
                      <a:pt x="15" y="51"/>
                    </a:lnTo>
                    <a:lnTo>
                      <a:pt x="15" y="45"/>
                    </a:lnTo>
                    <a:lnTo>
                      <a:pt x="15" y="33"/>
                    </a:lnTo>
                    <a:lnTo>
                      <a:pt x="15" y="22"/>
                    </a:lnTo>
                    <a:lnTo>
                      <a:pt x="15" y="12"/>
                    </a:lnTo>
                    <a:lnTo>
                      <a:pt x="15" y="5"/>
                    </a:lnTo>
                    <a:lnTo>
                      <a:pt x="15" y="0"/>
                    </a:lnTo>
                    <a:lnTo>
                      <a:pt x="15" y="0"/>
                    </a:ln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6" name="Freeform 661"/>
              <p:cNvSpPr>
                <a:spLocks/>
              </p:cNvSpPr>
              <p:nvPr/>
            </p:nvSpPr>
            <p:spPr bwMode="auto">
              <a:xfrm>
                <a:off x="4374" y="4264"/>
                <a:ext cx="887" cy="14"/>
              </a:xfrm>
              <a:custGeom>
                <a:avLst/>
                <a:gdLst>
                  <a:gd name="T0" fmla="*/ 1773 w 1773"/>
                  <a:gd name="T1" fmla="*/ 0 h 29"/>
                  <a:gd name="T2" fmla="*/ 27 w 1773"/>
                  <a:gd name="T3" fmla="*/ 3 h 29"/>
                  <a:gd name="T4" fmla="*/ 0 w 1773"/>
                  <a:gd name="T5" fmla="*/ 25 h 29"/>
                  <a:gd name="T6" fmla="*/ 1657 w 1773"/>
                  <a:gd name="T7" fmla="*/ 29 h 29"/>
                  <a:gd name="T8" fmla="*/ 1773 w 1773"/>
                  <a:gd name="T9" fmla="*/ 0 h 29"/>
                  <a:gd name="T10" fmla="*/ 1773 w 1773"/>
                  <a:gd name="T11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73" h="29">
                    <a:moveTo>
                      <a:pt x="1773" y="0"/>
                    </a:moveTo>
                    <a:lnTo>
                      <a:pt x="27" y="3"/>
                    </a:lnTo>
                    <a:lnTo>
                      <a:pt x="0" y="25"/>
                    </a:lnTo>
                    <a:lnTo>
                      <a:pt x="1657" y="29"/>
                    </a:lnTo>
                    <a:lnTo>
                      <a:pt x="1773" y="0"/>
                    </a:lnTo>
                    <a:lnTo>
                      <a:pt x="177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7" name="Freeform 662"/>
              <p:cNvSpPr>
                <a:spLocks/>
              </p:cNvSpPr>
              <p:nvPr/>
            </p:nvSpPr>
            <p:spPr bwMode="auto">
              <a:xfrm>
                <a:off x="5218" y="4000"/>
                <a:ext cx="9" cy="42"/>
              </a:xfrm>
              <a:custGeom>
                <a:avLst/>
                <a:gdLst>
                  <a:gd name="T0" fmla="*/ 0 w 18"/>
                  <a:gd name="T1" fmla="*/ 0 h 83"/>
                  <a:gd name="T2" fmla="*/ 2 w 18"/>
                  <a:gd name="T3" fmla="*/ 83 h 83"/>
                  <a:gd name="T4" fmla="*/ 18 w 18"/>
                  <a:gd name="T5" fmla="*/ 81 h 83"/>
                  <a:gd name="T6" fmla="*/ 8 w 18"/>
                  <a:gd name="T7" fmla="*/ 1 h 83"/>
                  <a:gd name="T8" fmla="*/ 0 w 18"/>
                  <a:gd name="T9" fmla="*/ 0 h 83"/>
                  <a:gd name="T10" fmla="*/ 0 w 18"/>
                  <a:gd name="T11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" h="83">
                    <a:moveTo>
                      <a:pt x="0" y="0"/>
                    </a:moveTo>
                    <a:lnTo>
                      <a:pt x="2" y="83"/>
                    </a:lnTo>
                    <a:lnTo>
                      <a:pt x="18" y="81"/>
                    </a:lnTo>
                    <a:lnTo>
                      <a:pt x="8" y="1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8" name="Freeform 663"/>
              <p:cNvSpPr>
                <a:spLocks/>
              </p:cNvSpPr>
              <p:nvPr/>
            </p:nvSpPr>
            <p:spPr bwMode="auto">
              <a:xfrm>
                <a:off x="4720" y="3996"/>
                <a:ext cx="28" cy="87"/>
              </a:xfrm>
              <a:custGeom>
                <a:avLst/>
                <a:gdLst>
                  <a:gd name="T0" fmla="*/ 3 w 56"/>
                  <a:gd name="T1" fmla="*/ 0 h 175"/>
                  <a:gd name="T2" fmla="*/ 0 w 56"/>
                  <a:gd name="T3" fmla="*/ 162 h 175"/>
                  <a:gd name="T4" fmla="*/ 46 w 56"/>
                  <a:gd name="T5" fmla="*/ 175 h 175"/>
                  <a:gd name="T6" fmla="*/ 49 w 56"/>
                  <a:gd name="T7" fmla="*/ 151 h 175"/>
                  <a:gd name="T8" fmla="*/ 34 w 56"/>
                  <a:gd name="T9" fmla="*/ 128 h 175"/>
                  <a:gd name="T10" fmla="*/ 56 w 56"/>
                  <a:gd name="T11" fmla="*/ 114 h 175"/>
                  <a:gd name="T12" fmla="*/ 56 w 56"/>
                  <a:gd name="T13" fmla="*/ 7 h 175"/>
                  <a:gd name="T14" fmla="*/ 3 w 56"/>
                  <a:gd name="T15" fmla="*/ 0 h 175"/>
                  <a:gd name="T16" fmla="*/ 3 w 56"/>
                  <a:gd name="T17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6" h="175">
                    <a:moveTo>
                      <a:pt x="3" y="0"/>
                    </a:moveTo>
                    <a:lnTo>
                      <a:pt x="0" y="162"/>
                    </a:lnTo>
                    <a:lnTo>
                      <a:pt x="46" y="175"/>
                    </a:lnTo>
                    <a:lnTo>
                      <a:pt x="49" y="151"/>
                    </a:lnTo>
                    <a:lnTo>
                      <a:pt x="34" y="128"/>
                    </a:lnTo>
                    <a:lnTo>
                      <a:pt x="56" y="114"/>
                    </a:lnTo>
                    <a:lnTo>
                      <a:pt x="56" y="7"/>
                    </a:lnTo>
                    <a:lnTo>
                      <a:pt x="3" y="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8F38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69" name="Freeform 1668"/>
            <p:cNvSpPr/>
            <p:nvPr/>
          </p:nvSpPr>
          <p:spPr>
            <a:xfrm>
              <a:off x="6333893" y="1739590"/>
              <a:ext cx="2821258" cy="3189249"/>
            </a:xfrm>
            <a:custGeom>
              <a:avLst/>
              <a:gdLst>
                <a:gd name="connsiteX0" fmla="*/ 2787805 w 2821258"/>
                <a:gd name="connsiteY0" fmla="*/ 0 h 3189249"/>
                <a:gd name="connsiteX1" fmla="*/ 1405053 w 2821258"/>
                <a:gd name="connsiteY1" fmla="*/ 1293542 h 3189249"/>
                <a:gd name="connsiteX2" fmla="*/ 758283 w 2821258"/>
                <a:gd name="connsiteY2" fmla="*/ 2029522 h 3189249"/>
                <a:gd name="connsiteX3" fmla="*/ 434897 w 2821258"/>
                <a:gd name="connsiteY3" fmla="*/ 2241395 h 3189249"/>
                <a:gd name="connsiteX4" fmla="*/ 66907 w 2821258"/>
                <a:gd name="connsiteY4" fmla="*/ 2464420 h 3189249"/>
                <a:gd name="connsiteX5" fmla="*/ 0 w 2821258"/>
                <a:gd name="connsiteY5" fmla="*/ 2743200 h 3189249"/>
                <a:gd name="connsiteX6" fmla="*/ 78058 w 2821258"/>
                <a:gd name="connsiteY6" fmla="*/ 2988527 h 3189249"/>
                <a:gd name="connsiteX7" fmla="*/ 401444 w 2821258"/>
                <a:gd name="connsiteY7" fmla="*/ 3111190 h 3189249"/>
                <a:gd name="connsiteX8" fmla="*/ 914400 w 2821258"/>
                <a:gd name="connsiteY8" fmla="*/ 3166947 h 3189249"/>
                <a:gd name="connsiteX9" fmla="*/ 1672683 w 2821258"/>
                <a:gd name="connsiteY9" fmla="*/ 3189249 h 3189249"/>
                <a:gd name="connsiteX10" fmla="*/ 2497873 w 2821258"/>
                <a:gd name="connsiteY10" fmla="*/ 3189249 h 3189249"/>
                <a:gd name="connsiteX11" fmla="*/ 2821258 w 2821258"/>
                <a:gd name="connsiteY11" fmla="*/ 3178098 h 3189249"/>
                <a:gd name="connsiteX12" fmla="*/ 2787805 w 2821258"/>
                <a:gd name="connsiteY12" fmla="*/ 0 h 3189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821258" h="3189249">
                  <a:moveTo>
                    <a:pt x="2787805" y="0"/>
                  </a:moveTo>
                  <a:lnTo>
                    <a:pt x="1405053" y="1293542"/>
                  </a:lnTo>
                  <a:lnTo>
                    <a:pt x="758283" y="2029522"/>
                  </a:lnTo>
                  <a:lnTo>
                    <a:pt x="434897" y="2241395"/>
                  </a:lnTo>
                  <a:lnTo>
                    <a:pt x="66907" y="2464420"/>
                  </a:lnTo>
                  <a:lnTo>
                    <a:pt x="0" y="2743200"/>
                  </a:lnTo>
                  <a:lnTo>
                    <a:pt x="78058" y="2988527"/>
                  </a:lnTo>
                  <a:lnTo>
                    <a:pt x="401444" y="3111190"/>
                  </a:lnTo>
                  <a:lnTo>
                    <a:pt x="914400" y="3166947"/>
                  </a:lnTo>
                  <a:lnTo>
                    <a:pt x="1672683" y="3189249"/>
                  </a:lnTo>
                  <a:lnTo>
                    <a:pt x="2497873" y="3189249"/>
                  </a:lnTo>
                  <a:lnTo>
                    <a:pt x="2821258" y="3178098"/>
                  </a:lnTo>
                  <a:lnTo>
                    <a:pt x="2787805" y="0"/>
                  </a:lnTo>
                  <a:close/>
                </a:path>
              </a:pathLst>
            </a:custGeom>
            <a:blipFill>
              <a:blip r:embed="rId6" cstate="print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88" name="Picture 664" descr="C:\Users\rlogsdo\AppData\Local\Microsoft\Windows\Temporary Internet Files\Content.IE5\RLWYIFEX\MC900019100[1].wmf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17792" y="4096561"/>
              <a:ext cx="706295" cy="4156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670" name="Group 668"/>
            <p:cNvGrpSpPr>
              <a:grpSpLocks noChangeAspect="1"/>
            </p:cNvGrpSpPr>
            <p:nvPr/>
          </p:nvGrpSpPr>
          <p:grpSpPr bwMode="auto">
            <a:xfrm>
              <a:off x="8198087" y="4193733"/>
              <a:ext cx="863292" cy="722438"/>
              <a:chOff x="2310" y="1683"/>
              <a:chExt cx="1140" cy="954"/>
            </a:xfrm>
          </p:grpSpPr>
          <p:sp>
            <p:nvSpPr>
              <p:cNvPr id="1671" name="AutoShape 667"/>
              <p:cNvSpPr>
                <a:spLocks noChangeAspect="1" noChangeArrowheads="1" noTextEdit="1"/>
              </p:cNvSpPr>
              <p:nvPr/>
            </p:nvSpPr>
            <p:spPr bwMode="auto">
              <a:xfrm>
                <a:off x="2310" y="1683"/>
                <a:ext cx="1140" cy="9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3" name="Freeform 670"/>
              <p:cNvSpPr>
                <a:spLocks/>
              </p:cNvSpPr>
              <p:nvPr/>
            </p:nvSpPr>
            <p:spPr bwMode="auto">
              <a:xfrm>
                <a:off x="2316" y="1925"/>
                <a:ext cx="928" cy="612"/>
              </a:xfrm>
              <a:custGeom>
                <a:avLst/>
                <a:gdLst>
                  <a:gd name="T0" fmla="*/ 1494 w 1856"/>
                  <a:gd name="T1" fmla="*/ 35 h 1226"/>
                  <a:gd name="T2" fmla="*/ 1444 w 1856"/>
                  <a:gd name="T3" fmla="*/ 27 h 1226"/>
                  <a:gd name="T4" fmla="*/ 1375 w 1856"/>
                  <a:gd name="T5" fmla="*/ 14 h 1226"/>
                  <a:gd name="T6" fmla="*/ 1320 w 1856"/>
                  <a:gd name="T7" fmla="*/ 4 h 1226"/>
                  <a:gd name="T8" fmla="*/ 1291 w 1856"/>
                  <a:gd name="T9" fmla="*/ 0 h 1226"/>
                  <a:gd name="T10" fmla="*/ 1214 w 1856"/>
                  <a:gd name="T11" fmla="*/ 8 h 1226"/>
                  <a:gd name="T12" fmla="*/ 1116 w 1856"/>
                  <a:gd name="T13" fmla="*/ 22 h 1226"/>
                  <a:gd name="T14" fmla="*/ 1044 w 1856"/>
                  <a:gd name="T15" fmla="*/ 32 h 1226"/>
                  <a:gd name="T16" fmla="*/ 1017 w 1856"/>
                  <a:gd name="T17" fmla="*/ 43 h 1226"/>
                  <a:gd name="T18" fmla="*/ 943 w 1856"/>
                  <a:gd name="T19" fmla="*/ 87 h 1226"/>
                  <a:gd name="T20" fmla="*/ 911 w 1856"/>
                  <a:gd name="T21" fmla="*/ 106 h 1226"/>
                  <a:gd name="T22" fmla="*/ 877 w 1856"/>
                  <a:gd name="T23" fmla="*/ 137 h 1226"/>
                  <a:gd name="T24" fmla="*/ 820 w 1856"/>
                  <a:gd name="T25" fmla="*/ 190 h 1226"/>
                  <a:gd name="T26" fmla="*/ 744 w 1856"/>
                  <a:gd name="T27" fmla="*/ 265 h 1226"/>
                  <a:gd name="T28" fmla="*/ 625 w 1856"/>
                  <a:gd name="T29" fmla="*/ 386 h 1226"/>
                  <a:gd name="T30" fmla="*/ 478 w 1856"/>
                  <a:gd name="T31" fmla="*/ 542 h 1226"/>
                  <a:gd name="T32" fmla="*/ 353 w 1856"/>
                  <a:gd name="T33" fmla="*/ 676 h 1226"/>
                  <a:gd name="T34" fmla="*/ 277 w 1856"/>
                  <a:gd name="T35" fmla="*/ 759 h 1226"/>
                  <a:gd name="T36" fmla="*/ 246 w 1856"/>
                  <a:gd name="T37" fmla="*/ 778 h 1226"/>
                  <a:gd name="T38" fmla="*/ 147 w 1856"/>
                  <a:gd name="T39" fmla="*/ 819 h 1226"/>
                  <a:gd name="T40" fmla="*/ 91 w 1856"/>
                  <a:gd name="T41" fmla="*/ 838 h 1226"/>
                  <a:gd name="T42" fmla="*/ 44 w 1856"/>
                  <a:gd name="T43" fmla="*/ 849 h 1226"/>
                  <a:gd name="T44" fmla="*/ 23 w 1856"/>
                  <a:gd name="T45" fmla="*/ 889 h 1226"/>
                  <a:gd name="T46" fmla="*/ 2 w 1856"/>
                  <a:gd name="T47" fmla="*/ 988 h 1226"/>
                  <a:gd name="T48" fmla="*/ 8 w 1856"/>
                  <a:gd name="T49" fmla="*/ 1026 h 1226"/>
                  <a:gd name="T50" fmla="*/ 42 w 1856"/>
                  <a:gd name="T51" fmla="*/ 1056 h 1226"/>
                  <a:gd name="T52" fmla="*/ 63 w 1856"/>
                  <a:gd name="T53" fmla="*/ 1076 h 1226"/>
                  <a:gd name="T54" fmla="*/ 122 w 1856"/>
                  <a:gd name="T55" fmla="*/ 1109 h 1226"/>
                  <a:gd name="T56" fmla="*/ 199 w 1856"/>
                  <a:gd name="T57" fmla="*/ 1148 h 1226"/>
                  <a:gd name="T58" fmla="*/ 260 w 1856"/>
                  <a:gd name="T59" fmla="*/ 1181 h 1226"/>
                  <a:gd name="T60" fmla="*/ 283 w 1856"/>
                  <a:gd name="T61" fmla="*/ 1193 h 1226"/>
                  <a:gd name="T62" fmla="*/ 304 w 1856"/>
                  <a:gd name="T63" fmla="*/ 1201 h 1226"/>
                  <a:gd name="T64" fmla="*/ 345 w 1856"/>
                  <a:gd name="T65" fmla="*/ 1222 h 1226"/>
                  <a:gd name="T66" fmla="*/ 379 w 1856"/>
                  <a:gd name="T67" fmla="*/ 1224 h 1226"/>
                  <a:gd name="T68" fmla="*/ 402 w 1856"/>
                  <a:gd name="T69" fmla="*/ 1221 h 1226"/>
                  <a:gd name="T70" fmla="*/ 459 w 1856"/>
                  <a:gd name="T71" fmla="*/ 1205 h 1226"/>
                  <a:gd name="T72" fmla="*/ 531 w 1856"/>
                  <a:gd name="T73" fmla="*/ 1185 h 1226"/>
                  <a:gd name="T74" fmla="*/ 584 w 1856"/>
                  <a:gd name="T75" fmla="*/ 1169 h 1226"/>
                  <a:gd name="T76" fmla="*/ 603 w 1856"/>
                  <a:gd name="T77" fmla="*/ 1162 h 1226"/>
                  <a:gd name="T78" fmla="*/ 660 w 1856"/>
                  <a:gd name="T79" fmla="*/ 1139 h 1226"/>
                  <a:gd name="T80" fmla="*/ 710 w 1856"/>
                  <a:gd name="T81" fmla="*/ 1090 h 1226"/>
                  <a:gd name="T82" fmla="*/ 891 w 1856"/>
                  <a:gd name="T83" fmla="*/ 864 h 1226"/>
                  <a:gd name="T84" fmla="*/ 1131 w 1856"/>
                  <a:gd name="T85" fmla="*/ 564 h 1226"/>
                  <a:gd name="T86" fmla="*/ 1307 w 1856"/>
                  <a:gd name="T87" fmla="*/ 342 h 1226"/>
                  <a:gd name="T88" fmla="*/ 1482 w 1856"/>
                  <a:gd name="T89" fmla="*/ 287 h 1226"/>
                  <a:gd name="T90" fmla="*/ 1536 w 1856"/>
                  <a:gd name="T91" fmla="*/ 284 h 1226"/>
                  <a:gd name="T92" fmla="*/ 1625 w 1856"/>
                  <a:gd name="T93" fmla="*/ 278 h 1226"/>
                  <a:gd name="T94" fmla="*/ 1705 w 1856"/>
                  <a:gd name="T95" fmla="*/ 272 h 1226"/>
                  <a:gd name="T96" fmla="*/ 1738 w 1856"/>
                  <a:gd name="T97" fmla="*/ 266 h 1226"/>
                  <a:gd name="T98" fmla="*/ 1807 w 1856"/>
                  <a:gd name="T99" fmla="*/ 255 h 1226"/>
                  <a:gd name="T100" fmla="*/ 1841 w 1856"/>
                  <a:gd name="T101" fmla="*/ 244 h 1226"/>
                  <a:gd name="T102" fmla="*/ 1856 w 1856"/>
                  <a:gd name="T103" fmla="*/ 191 h 1226"/>
                  <a:gd name="T104" fmla="*/ 1836 w 1856"/>
                  <a:gd name="T105" fmla="*/ 149 h 1226"/>
                  <a:gd name="T106" fmla="*/ 1806 w 1856"/>
                  <a:gd name="T107" fmla="*/ 121 h 1226"/>
                  <a:gd name="T108" fmla="*/ 1747 w 1856"/>
                  <a:gd name="T109" fmla="*/ 110 h 1226"/>
                  <a:gd name="T110" fmla="*/ 1675 w 1856"/>
                  <a:gd name="T111" fmla="*/ 75 h 1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856" h="1226">
                    <a:moveTo>
                      <a:pt x="1566" y="81"/>
                    </a:moveTo>
                    <a:lnTo>
                      <a:pt x="1502" y="36"/>
                    </a:lnTo>
                    <a:lnTo>
                      <a:pt x="1500" y="36"/>
                    </a:lnTo>
                    <a:lnTo>
                      <a:pt x="1494" y="35"/>
                    </a:lnTo>
                    <a:lnTo>
                      <a:pt x="1486" y="33"/>
                    </a:lnTo>
                    <a:lnTo>
                      <a:pt x="1473" y="31"/>
                    </a:lnTo>
                    <a:lnTo>
                      <a:pt x="1459" y="29"/>
                    </a:lnTo>
                    <a:lnTo>
                      <a:pt x="1444" y="27"/>
                    </a:lnTo>
                    <a:lnTo>
                      <a:pt x="1427" y="23"/>
                    </a:lnTo>
                    <a:lnTo>
                      <a:pt x="1410" y="20"/>
                    </a:lnTo>
                    <a:lnTo>
                      <a:pt x="1392" y="17"/>
                    </a:lnTo>
                    <a:lnTo>
                      <a:pt x="1375" y="14"/>
                    </a:lnTo>
                    <a:lnTo>
                      <a:pt x="1359" y="10"/>
                    </a:lnTo>
                    <a:lnTo>
                      <a:pt x="1344" y="8"/>
                    </a:lnTo>
                    <a:lnTo>
                      <a:pt x="1330" y="6"/>
                    </a:lnTo>
                    <a:lnTo>
                      <a:pt x="1320" y="4"/>
                    </a:lnTo>
                    <a:lnTo>
                      <a:pt x="1312" y="1"/>
                    </a:lnTo>
                    <a:lnTo>
                      <a:pt x="1307" y="0"/>
                    </a:lnTo>
                    <a:lnTo>
                      <a:pt x="1301" y="0"/>
                    </a:lnTo>
                    <a:lnTo>
                      <a:pt x="1291" y="0"/>
                    </a:lnTo>
                    <a:lnTo>
                      <a:pt x="1276" y="1"/>
                    </a:lnTo>
                    <a:lnTo>
                      <a:pt x="1258" y="2"/>
                    </a:lnTo>
                    <a:lnTo>
                      <a:pt x="1237" y="6"/>
                    </a:lnTo>
                    <a:lnTo>
                      <a:pt x="1214" y="8"/>
                    </a:lnTo>
                    <a:lnTo>
                      <a:pt x="1190" y="12"/>
                    </a:lnTo>
                    <a:lnTo>
                      <a:pt x="1164" y="15"/>
                    </a:lnTo>
                    <a:lnTo>
                      <a:pt x="1140" y="18"/>
                    </a:lnTo>
                    <a:lnTo>
                      <a:pt x="1116" y="22"/>
                    </a:lnTo>
                    <a:lnTo>
                      <a:pt x="1094" y="24"/>
                    </a:lnTo>
                    <a:lnTo>
                      <a:pt x="1073" y="28"/>
                    </a:lnTo>
                    <a:lnTo>
                      <a:pt x="1057" y="30"/>
                    </a:lnTo>
                    <a:lnTo>
                      <a:pt x="1044" y="32"/>
                    </a:lnTo>
                    <a:lnTo>
                      <a:pt x="1036" y="33"/>
                    </a:lnTo>
                    <a:lnTo>
                      <a:pt x="1033" y="33"/>
                    </a:lnTo>
                    <a:lnTo>
                      <a:pt x="1028" y="36"/>
                    </a:lnTo>
                    <a:lnTo>
                      <a:pt x="1017" y="43"/>
                    </a:lnTo>
                    <a:lnTo>
                      <a:pt x="1001" y="52"/>
                    </a:lnTo>
                    <a:lnTo>
                      <a:pt x="982" y="63"/>
                    </a:lnTo>
                    <a:lnTo>
                      <a:pt x="962" y="75"/>
                    </a:lnTo>
                    <a:lnTo>
                      <a:pt x="943" y="87"/>
                    </a:lnTo>
                    <a:lnTo>
                      <a:pt x="927" y="96"/>
                    </a:lnTo>
                    <a:lnTo>
                      <a:pt x="917" y="102"/>
                    </a:lnTo>
                    <a:lnTo>
                      <a:pt x="914" y="104"/>
                    </a:lnTo>
                    <a:lnTo>
                      <a:pt x="911" y="106"/>
                    </a:lnTo>
                    <a:lnTo>
                      <a:pt x="904" y="112"/>
                    </a:lnTo>
                    <a:lnTo>
                      <a:pt x="897" y="119"/>
                    </a:lnTo>
                    <a:lnTo>
                      <a:pt x="888" y="127"/>
                    </a:lnTo>
                    <a:lnTo>
                      <a:pt x="877" y="137"/>
                    </a:lnTo>
                    <a:lnTo>
                      <a:pt x="865" y="148"/>
                    </a:lnTo>
                    <a:lnTo>
                      <a:pt x="851" y="160"/>
                    </a:lnTo>
                    <a:lnTo>
                      <a:pt x="836" y="175"/>
                    </a:lnTo>
                    <a:lnTo>
                      <a:pt x="820" y="190"/>
                    </a:lnTo>
                    <a:lnTo>
                      <a:pt x="803" y="208"/>
                    </a:lnTo>
                    <a:lnTo>
                      <a:pt x="784" y="226"/>
                    </a:lnTo>
                    <a:lnTo>
                      <a:pt x="765" y="246"/>
                    </a:lnTo>
                    <a:lnTo>
                      <a:pt x="744" y="265"/>
                    </a:lnTo>
                    <a:lnTo>
                      <a:pt x="722" y="287"/>
                    </a:lnTo>
                    <a:lnTo>
                      <a:pt x="699" y="310"/>
                    </a:lnTo>
                    <a:lnTo>
                      <a:pt x="662" y="347"/>
                    </a:lnTo>
                    <a:lnTo>
                      <a:pt x="625" y="386"/>
                    </a:lnTo>
                    <a:lnTo>
                      <a:pt x="587" y="425"/>
                    </a:lnTo>
                    <a:lnTo>
                      <a:pt x="550" y="465"/>
                    </a:lnTo>
                    <a:lnTo>
                      <a:pt x="513" y="503"/>
                    </a:lnTo>
                    <a:lnTo>
                      <a:pt x="478" y="542"/>
                    </a:lnTo>
                    <a:lnTo>
                      <a:pt x="443" y="578"/>
                    </a:lnTo>
                    <a:lnTo>
                      <a:pt x="411" y="613"/>
                    </a:lnTo>
                    <a:lnTo>
                      <a:pt x="381" y="646"/>
                    </a:lnTo>
                    <a:lnTo>
                      <a:pt x="353" y="676"/>
                    </a:lnTo>
                    <a:lnTo>
                      <a:pt x="328" y="702"/>
                    </a:lnTo>
                    <a:lnTo>
                      <a:pt x="307" y="725"/>
                    </a:lnTo>
                    <a:lnTo>
                      <a:pt x="290" y="745"/>
                    </a:lnTo>
                    <a:lnTo>
                      <a:pt x="277" y="759"/>
                    </a:lnTo>
                    <a:lnTo>
                      <a:pt x="269" y="767"/>
                    </a:lnTo>
                    <a:lnTo>
                      <a:pt x="267" y="770"/>
                    </a:lnTo>
                    <a:lnTo>
                      <a:pt x="261" y="772"/>
                    </a:lnTo>
                    <a:lnTo>
                      <a:pt x="246" y="778"/>
                    </a:lnTo>
                    <a:lnTo>
                      <a:pt x="224" y="787"/>
                    </a:lnTo>
                    <a:lnTo>
                      <a:pt x="199" y="798"/>
                    </a:lnTo>
                    <a:lnTo>
                      <a:pt x="172" y="808"/>
                    </a:lnTo>
                    <a:lnTo>
                      <a:pt x="147" y="819"/>
                    </a:lnTo>
                    <a:lnTo>
                      <a:pt x="126" y="827"/>
                    </a:lnTo>
                    <a:lnTo>
                      <a:pt x="112" y="832"/>
                    </a:lnTo>
                    <a:lnTo>
                      <a:pt x="102" y="836"/>
                    </a:lnTo>
                    <a:lnTo>
                      <a:pt x="91" y="838"/>
                    </a:lnTo>
                    <a:lnTo>
                      <a:pt x="79" y="840"/>
                    </a:lnTo>
                    <a:lnTo>
                      <a:pt x="66" y="843"/>
                    </a:lnTo>
                    <a:lnTo>
                      <a:pt x="55" y="845"/>
                    </a:lnTo>
                    <a:lnTo>
                      <a:pt x="44" y="849"/>
                    </a:lnTo>
                    <a:lnTo>
                      <a:pt x="36" y="853"/>
                    </a:lnTo>
                    <a:lnTo>
                      <a:pt x="32" y="859"/>
                    </a:lnTo>
                    <a:lnTo>
                      <a:pt x="27" y="870"/>
                    </a:lnTo>
                    <a:lnTo>
                      <a:pt x="23" y="889"/>
                    </a:lnTo>
                    <a:lnTo>
                      <a:pt x="17" y="913"/>
                    </a:lnTo>
                    <a:lnTo>
                      <a:pt x="11" y="938"/>
                    </a:lnTo>
                    <a:lnTo>
                      <a:pt x="5" y="965"/>
                    </a:lnTo>
                    <a:lnTo>
                      <a:pt x="2" y="988"/>
                    </a:lnTo>
                    <a:lnTo>
                      <a:pt x="0" y="1005"/>
                    </a:lnTo>
                    <a:lnTo>
                      <a:pt x="0" y="1015"/>
                    </a:lnTo>
                    <a:lnTo>
                      <a:pt x="2" y="1019"/>
                    </a:lnTo>
                    <a:lnTo>
                      <a:pt x="8" y="1026"/>
                    </a:lnTo>
                    <a:lnTo>
                      <a:pt x="16" y="1033"/>
                    </a:lnTo>
                    <a:lnTo>
                      <a:pt x="25" y="1041"/>
                    </a:lnTo>
                    <a:lnTo>
                      <a:pt x="34" y="1049"/>
                    </a:lnTo>
                    <a:lnTo>
                      <a:pt x="42" y="1056"/>
                    </a:lnTo>
                    <a:lnTo>
                      <a:pt x="49" y="1063"/>
                    </a:lnTo>
                    <a:lnTo>
                      <a:pt x="53" y="1068"/>
                    </a:lnTo>
                    <a:lnTo>
                      <a:pt x="56" y="1071"/>
                    </a:lnTo>
                    <a:lnTo>
                      <a:pt x="63" y="1076"/>
                    </a:lnTo>
                    <a:lnTo>
                      <a:pt x="73" y="1083"/>
                    </a:lnTo>
                    <a:lnTo>
                      <a:pt x="87" y="1091"/>
                    </a:lnTo>
                    <a:lnTo>
                      <a:pt x="103" y="1099"/>
                    </a:lnTo>
                    <a:lnTo>
                      <a:pt x="122" y="1109"/>
                    </a:lnTo>
                    <a:lnTo>
                      <a:pt x="140" y="1118"/>
                    </a:lnTo>
                    <a:lnTo>
                      <a:pt x="160" y="1129"/>
                    </a:lnTo>
                    <a:lnTo>
                      <a:pt x="179" y="1139"/>
                    </a:lnTo>
                    <a:lnTo>
                      <a:pt x="199" y="1148"/>
                    </a:lnTo>
                    <a:lnTo>
                      <a:pt x="217" y="1159"/>
                    </a:lnTo>
                    <a:lnTo>
                      <a:pt x="233" y="1167"/>
                    </a:lnTo>
                    <a:lnTo>
                      <a:pt x="248" y="1174"/>
                    </a:lnTo>
                    <a:lnTo>
                      <a:pt x="260" y="1181"/>
                    </a:lnTo>
                    <a:lnTo>
                      <a:pt x="269" y="1185"/>
                    </a:lnTo>
                    <a:lnTo>
                      <a:pt x="274" y="1188"/>
                    </a:lnTo>
                    <a:lnTo>
                      <a:pt x="278" y="1191"/>
                    </a:lnTo>
                    <a:lnTo>
                      <a:pt x="283" y="1193"/>
                    </a:lnTo>
                    <a:lnTo>
                      <a:pt x="288" y="1194"/>
                    </a:lnTo>
                    <a:lnTo>
                      <a:pt x="292" y="1197"/>
                    </a:lnTo>
                    <a:lnTo>
                      <a:pt x="297" y="1199"/>
                    </a:lnTo>
                    <a:lnTo>
                      <a:pt x="304" y="1201"/>
                    </a:lnTo>
                    <a:lnTo>
                      <a:pt x="312" y="1205"/>
                    </a:lnTo>
                    <a:lnTo>
                      <a:pt x="321" y="1211"/>
                    </a:lnTo>
                    <a:lnTo>
                      <a:pt x="334" y="1217"/>
                    </a:lnTo>
                    <a:lnTo>
                      <a:pt x="345" y="1222"/>
                    </a:lnTo>
                    <a:lnTo>
                      <a:pt x="356" y="1224"/>
                    </a:lnTo>
                    <a:lnTo>
                      <a:pt x="365" y="1226"/>
                    </a:lnTo>
                    <a:lnTo>
                      <a:pt x="372" y="1226"/>
                    </a:lnTo>
                    <a:lnTo>
                      <a:pt x="379" y="1224"/>
                    </a:lnTo>
                    <a:lnTo>
                      <a:pt x="385" y="1223"/>
                    </a:lnTo>
                    <a:lnTo>
                      <a:pt x="390" y="1223"/>
                    </a:lnTo>
                    <a:lnTo>
                      <a:pt x="395" y="1222"/>
                    </a:lnTo>
                    <a:lnTo>
                      <a:pt x="402" y="1221"/>
                    </a:lnTo>
                    <a:lnTo>
                      <a:pt x="413" y="1217"/>
                    </a:lnTo>
                    <a:lnTo>
                      <a:pt x="427" y="1214"/>
                    </a:lnTo>
                    <a:lnTo>
                      <a:pt x="442" y="1211"/>
                    </a:lnTo>
                    <a:lnTo>
                      <a:pt x="459" y="1205"/>
                    </a:lnTo>
                    <a:lnTo>
                      <a:pt x="476" y="1200"/>
                    </a:lnTo>
                    <a:lnTo>
                      <a:pt x="495" y="1194"/>
                    </a:lnTo>
                    <a:lnTo>
                      <a:pt x="513" y="1190"/>
                    </a:lnTo>
                    <a:lnTo>
                      <a:pt x="531" y="1185"/>
                    </a:lnTo>
                    <a:lnTo>
                      <a:pt x="547" y="1179"/>
                    </a:lnTo>
                    <a:lnTo>
                      <a:pt x="562" y="1176"/>
                    </a:lnTo>
                    <a:lnTo>
                      <a:pt x="574" y="1173"/>
                    </a:lnTo>
                    <a:lnTo>
                      <a:pt x="584" y="1169"/>
                    </a:lnTo>
                    <a:lnTo>
                      <a:pt x="589" y="1168"/>
                    </a:lnTo>
                    <a:lnTo>
                      <a:pt x="592" y="1167"/>
                    </a:lnTo>
                    <a:lnTo>
                      <a:pt x="595" y="1166"/>
                    </a:lnTo>
                    <a:lnTo>
                      <a:pt x="603" y="1162"/>
                    </a:lnTo>
                    <a:lnTo>
                      <a:pt x="616" y="1158"/>
                    </a:lnTo>
                    <a:lnTo>
                      <a:pt x="631" y="1152"/>
                    </a:lnTo>
                    <a:lnTo>
                      <a:pt x="646" y="1145"/>
                    </a:lnTo>
                    <a:lnTo>
                      <a:pt x="660" y="1139"/>
                    </a:lnTo>
                    <a:lnTo>
                      <a:pt x="672" y="1132"/>
                    </a:lnTo>
                    <a:lnTo>
                      <a:pt x="679" y="1128"/>
                    </a:lnTo>
                    <a:lnTo>
                      <a:pt x="688" y="1116"/>
                    </a:lnTo>
                    <a:lnTo>
                      <a:pt x="710" y="1090"/>
                    </a:lnTo>
                    <a:lnTo>
                      <a:pt x="744" y="1048"/>
                    </a:lnTo>
                    <a:lnTo>
                      <a:pt x="786" y="995"/>
                    </a:lnTo>
                    <a:lnTo>
                      <a:pt x="836" y="933"/>
                    </a:lnTo>
                    <a:lnTo>
                      <a:pt x="891" y="864"/>
                    </a:lnTo>
                    <a:lnTo>
                      <a:pt x="951" y="790"/>
                    </a:lnTo>
                    <a:lnTo>
                      <a:pt x="1011" y="714"/>
                    </a:lnTo>
                    <a:lnTo>
                      <a:pt x="1072" y="638"/>
                    </a:lnTo>
                    <a:lnTo>
                      <a:pt x="1131" y="564"/>
                    </a:lnTo>
                    <a:lnTo>
                      <a:pt x="1185" y="496"/>
                    </a:lnTo>
                    <a:lnTo>
                      <a:pt x="1235" y="435"/>
                    </a:lnTo>
                    <a:lnTo>
                      <a:pt x="1275" y="383"/>
                    </a:lnTo>
                    <a:lnTo>
                      <a:pt x="1307" y="342"/>
                    </a:lnTo>
                    <a:lnTo>
                      <a:pt x="1328" y="317"/>
                    </a:lnTo>
                    <a:lnTo>
                      <a:pt x="1335" y="308"/>
                    </a:lnTo>
                    <a:lnTo>
                      <a:pt x="1480" y="287"/>
                    </a:lnTo>
                    <a:lnTo>
                      <a:pt x="1482" y="287"/>
                    </a:lnTo>
                    <a:lnTo>
                      <a:pt x="1490" y="286"/>
                    </a:lnTo>
                    <a:lnTo>
                      <a:pt x="1502" y="286"/>
                    </a:lnTo>
                    <a:lnTo>
                      <a:pt x="1518" y="285"/>
                    </a:lnTo>
                    <a:lnTo>
                      <a:pt x="1536" y="284"/>
                    </a:lnTo>
                    <a:lnTo>
                      <a:pt x="1557" y="283"/>
                    </a:lnTo>
                    <a:lnTo>
                      <a:pt x="1579" y="280"/>
                    </a:lnTo>
                    <a:lnTo>
                      <a:pt x="1602" y="279"/>
                    </a:lnTo>
                    <a:lnTo>
                      <a:pt x="1625" y="278"/>
                    </a:lnTo>
                    <a:lnTo>
                      <a:pt x="1648" y="276"/>
                    </a:lnTo>
                    <a:lnTo>
                      <a:pt x="1669" y="274"/>
                    </a:lnTo>
                    <a:lnTo>
                      <a:pt x="1688" y="273"/>
                    </a:lnTo>
                    <a:lnTo>
                      <a:pt x="1705" y="272"/>
                    </a:lnTo>
                    <a:lnTo>
                      <a:pt x="1717" y="271"/>
                    </a:lnTo>
                    <a:lnTo>
                      <a:pt x="1727" y="270"/>
                    </a:lnTo>
                    <a:lnTo>
                      <a:pt x="1731" y="269"/>
                    </a:lnTo>
                    <a:lnTo>
                      <a:pt x="1738" y="266"/>
                    </a:lnTo>
                    <a:lnTo>
                      <a:pt x="1752" y="264"/>
                    </a:lnTo>
                    <a:lnTo>
                      <a:pt x="1769" y="262"/>
                    </a:lnTo>
                    <a:lnTo>
                      <a:pt x="1789" y="258"/>
                    </a:lnTo>
                    <a:lnTo>
                      <a:pt x="1807" y="255"/>
                    </a:lnTo>
                    <a:lnTo>
                      <a:pt x="1823" y="253"/>
                    </a:lnTo>
                    <a:lnTo>
                      <a:pt x="1834" y="251"/>
                    </a:lnTo>
                    <a:lnTo>
                      <a:pt x="1838" y="250"/>
                    </a:lnTo>
                    <a:lnTo>
                      <a:pt x="1841" y="244"/>
                    </a:lnTo>
                    <a:lnTo>
                      <a:pt x="1846" y="231"/>
                    </a:lnTo>
                    <a:lnTo>
                      <a:pt x="1852" y="216"/>
                    </a:lnTo>
                    <a:lnTo>
                      <a:pt x="1856" y="203"/>
                    </a:lnTo>
                    <a:lnTo>
                      <a:pt x="1856" y="191"/>
                    </a:lnTo>
                    <a:lnTo>
                      <a:pt x="1852" y="178"/>
                    </a:lnTo>
                    <a:lnTo>
                      <a:pt x="1846" y="165"/>
                    </a:lnTo>
                    <a:lnTo>
                      <a:pt x="1841" y="156"/>
                    </a:lnTo>
                    <a:lnTo>
                      <a:pt x="1836" y="149"/>
                    </a:lnTo>
                    <a:lnTo>
                      <a:pt x="1831" y="142"/>
                    </a:lnTo>
                    <a:lnTo>
                      <a:pt x="1823" y="134"/>
                    </a:lnTo>
                    <a:lnTo>
                      <a:pt x="1814" y="126"/>
                    </a:lnTo>
                    <a:lnTo>
                      <a:pt x="1806" y="121"/>
                    </a:lnTo>
                    <a:lnTo>
                      <a:pt x="1793" y="118"/>
                    </a:lnTo>
                    <a:lnTo>
                      <a:pt x="1778" y="114"/>
                    </a:lnTo>
                    <a:lnTo>
                      <a:pt x="1762" y="112"/>
                    </a:lnTo>
                    <a:lnTo>
                      <a:pt x="1747" y="110"/>
                    </a:lnTo>
                    <a:lnTo>
                      <a:pt x="1735" y="108"/>
                    </a:lnTo>
                    <a:lnTo>
                      <a:pt x="1725" y="107"/>
                    </a:lnTo>
                    <a:lnTo>
                      <a:pt x="1722" y="107"/>
                    </a:lnTo>
                    <a:lnTo>
                      <a:pt x="1675" y="75"/>
                    </a:lnTo>
                    <a:lnTo>
                      <a:pt x="1566" y="81"/>
                    </a:lnTo>
                    <a:close/>
                  </a:path>
                </a:pathLst>
              </a:custGeom>
              <a:solidFill>
                <a:srgbClr val="FF3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4" name="Freeform 671"/>
              <p:cNvSpPr>
                <a:spLocks/>
              </p:cNvSpPr>
              <p:nvPr/>
            </p:nvSpPr>
            <p:spPr bwMode="auto">
              <a:xfrm>
                <a:off x="3044" y="1866"/>
                <a:ext cx="44" cy="91"/>
              </a:xfrm>
              <a:custGeom>
                <a:avLst/>
                <a:gdLst>
                  <a:gd name="T0" fmla="*/ 51 w 86"/>
                  <a:gd name="T1" fmla="*/ 0 h 182"/>
                  <a:gd name="T2" fmla="*/ 86 w 86"/>
                  <a:gd name="T3" fmla="*/ 182 h 182"/>
                  <a:gd name="T4" fmla="*/ 21 w 86"/>
                  <a:gd name="T5" fmla="*/ 143 h 182"/>
                  <a:gd name="T6" fmla="*/ 0 w 86"/>
                  <a:gd name="T7" fmla="*/ 33 h 182"/>
                  <a:gd name="T8" fmla="*/ 51 w 86"/>
                  <a:gd name="T9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6" h="182">
                    <a:moveTo>
                      <a:pt x="51" y="0"/>
                    </a:moveTo>
                    <a:lnTo>
                      <a:pt x="86" y="182"/>
                    </a:lnTo>
                    <a:lnTo>
                      <a:pt x="21" y="143"/>
                    </a:lnTo>
                    <a:lnTo>
                      <a:pt x="0" y="33"/>
                    </a:lnTo>
                    <a:lnTo>
                      <a:pt x="51" y="0"/>
                    </a:lnTo>
                    <a:close/>
                  </a:path>
                </a:pathLst>
              </a:custGeom>
              <a:solidFill>
                <a:srgbClr val="E084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5" name="Freeform 672"/>
              <p:cNvSpPr>
                <a:spLocks/>
              </p:cNvSpPr>
              <p:nvPr/>
            </p:nvSpPr>
            <p:spPr bwMode="auto">
              <a:xfrm>
                <a:off x="2870" y="1799"/>
                <a:ext cx="204" cy="136"/>
              </a:xfrm>
              <a:custGeom>
                <a:avLst/>
                <a:gdLst>
                  <a:gd name="T0" fmla="*/ 408 w 408"/>
                  <a:gd name="T1" fmla="*/ 75 h 271"/>
                  <a:gd name="T2" fmla="*/ 358 w 408"/>
                  <a:gd name="T3" fmla="*/ 32 h 271"/>
                  <a:gd name="T4" fmla="*/ 354 w 408"/>
                  <a:gd name="T5" fmla="*/ 31 h 271"/>
                  <a:gd name="T6" fmla="*/ 343 w 408"/>
                  <a:gd name="T7" fmla="*/ 28 h 271"/>
                  <a:gd name="T8" fmla="*/ 327 w 408"/>
                  <a:gd name="T9" fmla="*/ 23 h 271"/>
                  <a:gd name="T10" fmla="*/ 310 w 408"/>
                  <a:gd name="T11" fmla="*/ 17 h 271"/>
                  <a:gd name="T12" fmla="*/ 290 w 408"/>
                  <a:gd name="T13" fmla="*/ 11 h 271"/>
                  <a:gd name="T14" fmla="*/ 274 w 408"/>
                  <a:gd name="T15" fmla="*/ 7 h 271"/>
                  <a:gd name="T16" fmla="*/ 260 w 408"/>
                  <a:gd name="T17" fmla="*/ 3 h 271"/>
                  <a:gd name="T18" fmla="*/ 253 w 408"/>
                  <a:gd name="T19" fmla="*/ 2 h 271"/>
                  <a:gd name="T20" fmla="*/ 248 w 408"/>
                  <a:gd name="T21" fmla="*/ 2 h 271"/>
                  <a:gd name="T22" fmla="*/ 236 w 408"/>
                  <a:gd name="T23" fmla="*/ 1 h 271"/>
                  <a:gd name="T24" fmla="*/ 223 w 408"/>
                  <a:gd name="T25" fmla="*/ 1 h 271"/>
                  <a:gd name="T26" fmla="*/ 207 w 408"/>
                  <a:gd name="T27" fmla="*/ 0 h 271"/>
                  <a:gd name="T28" fmla="*/ 192 w 408"/>
                  <a:gd name="T29" fmla="*/ 1 h 271"/>
                  <a:gd name="T30" fmla="*/ 177 w 408"/>
                  <a:gd name="T31" fmla="*/ 1 h 271"/>
                  <a:gd name="T32" fmla="*/ 166 w 408"/>
                  <a:gd name="T33" fmla="*/ 3 h 271"/>
                  <a:gd name="T34" fmla="*/ 158 w 408"/>
                  <a:gd name="T35" fmla="*/ 6 h 271"/>
                  <a:gd name="T36" fmla="*/ 148 w 408"/>
                  <a:gd name="T37" fmla="*/ 10 h 271"/>
                  <a:gd name="T38" fmla="*/ 136 w 408"/>
                  <a:gd name="T39" fmla="*/ 16 h 271"/>
                  <a:gd name="T40" fmla="*/ 119 w 408"/>
                  <a:gd name="T41" fmla="*/ 23 h 271"/>
                  <a:gd name="T42" fmla="*/ 101 w 408"/>
                  <a:gd name="T43" fmla="*/ 30 h 271"/>
                  <a:gd name="T44" fmla="*/ 84 w 408"/>
                  <a:gd name="T45" fmla="*/ 37 h 271"/>
                  <a:gd name="T46" fmla="*/ 70 w 408"/>
                  <a:gd name="T47" fmla="*/ 41 h 271"/>
                  <a:gd name="T48" fmla="*/ 60 w 408"/>
                  <a:gd name="T49" fmla="*/ 46 h 271"/>
                  <a:gd name="T50" fmla="*/ 56 w 408"/>
                  <a:gd name="T51" fmla="*/ 47 h 271"/>
                  <a:gd name="T52" fmla="*/ 52 w 408"/>
                  <a:gd name="T53" fmla="*/ 54 h 271"/>
                  <a:gd name="T54" fmla="*/ 41 w 408"/>
                  <a:gd name="T55" fmla="*/ 69 h 271"/>
                  <a:gd name="T56" fmla="*/ 30 w 408"/>
                  <a:gd name="T57" fmla="*/ 86 h 271"/>
                  <a:gd name="T58" fmla="*/ 24 w 408"/>
                  <a:gd name="T59" fmla="*/ 98 h 271"/>
                  <a:gd name="T60" fmla="*/ 18 w 408"/>
                  <a:gd name="T61" fmla="*/ 129 h 271"/>
                  <a:gd name="T62" fmla="*/ 10 w 408"/>
                  <a:gd name="T63" fmla="*/ 188 h 271"/>
                  <a:gd name="T64" fmla="*/ 3 w 408"/>
                  <a:gd name="T65" fmla="*/ 245 h 271"/>
                  <a:gd name="T66" fmla="*/ 0 w 408"/>
                  <a:gd name="T67" fmla="*/ 271 h 271"/>
                  <a:gd name="T68" fmla="*/ 60 w 408"/>
                  <a:gd name="T69" fmla="*/ 262 h 271"/>
                  <a:gd name="T70" fmla="*/ 110 w 408"/>
                  <a:gd name="T71" fmla="*/ 81 h 271"/>
                  <a:gd name="T72" fmla="*/ 197 w 408"/>
                  <a:gd name="T73" fmla="*/ 56 h 271"/>
                  <a:gd name="T74" fmla="*/ 199 w 408"/>
                  <a:gd name="T75" fmla="*/ 56 h 271"/>
                  <a:gd name="T76" fmla="*/ 206 w 408"/>
                  <a:gd name="T77" fmla="*/ 54 h 271"/>
                  <a:gd name="T78" fmla="*/ 216 w 408"/>
                  <a:gd name="T79" fmla="*/ 53 h 271"/>
                  <a:gd name="T80" fmla="*/ 229 w 408"/>
                  <a:gd name="T81" fmla="*/ 51 h 271"/>
                  <a:gd name="T82" fmla="*/ 242 w 408"/>
                  <a:gd name="T83" fmla="*/ 49 h 271"/>
                  <a:gd name="T84" fmla="*/ 254 w 408"/>
                  <a:gd name="T85" fmla="*/ 47 h 271"/>
                  <a:gd name="T86" fmla="*/ 266 w 408"/>
                  <a:gd name="T87" fmla="*/ 47 h 271"/>
                  <a:gd name="T88" fmla="*/ 274 w 408"/>
                  <a:gd name="T89" fmla="*/ 47 h 271"/>
                  <a:gd name="T90" fmla="*/ 282 w 408"/>
                  <a:gd name="T91" fmla="*/ 48 h 271"/>
                  <a:gd name="T92" fmla="*/ 290 w 408"/>
                  <a:gd name="T93" fmla="*/ 51 h 271"/>
                  <a:gd name="T94" fmla="*/ 299 w 408"/>
                  <a:gd name="T95" fmla="*/ 53 h 271"/>
                  <a:gd name="T96" fmla="*/ 309 w 408"/>
                  <a:gd name="T97" fmla="*/ 55 h 271"/>
                  <a:gd name="T98" fmla="*/ 316 w 408"/>
                  <a:gd name="T99" fmla="*/ 56 h 271"/>
                  <a:gd name="T100" fmla="*/ 322 w 408"/>
                  <a:gd name="T101" fmla="*/ 59 h 271"/>
                  <a:gd name="T102" fmla="*/ 327 w 408"/>
                  <a:gd name="T103" fmla="*/ 60 h 271"/>
                  <a:gd name="T104" fmla="*/ 328 w 408"/>
                  <a:gd name="T105" fmla="*/ 60 h 271"/>
                  <a:gd name="T106" fmla="*/ 349 w 408"/>
                  <a:gd name="T107" fmla="*/ 89 h 271"/>
                  <a:gd name="T108" fmla="*/ 408 w 408"/>
                  <a:gd name="T109" fmla="*/ 75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08" h="271">
                    <a:moveTo>
                      <a:pt x="408" y="75"/>
                    </a:moveTo>
                    <a:lnTo>
                      <a:pt x="358" y="32"/>
                    </a:lnTo>
                    <a:lnTo>
                      <a:pt x="354" y="31"/>
                    </a:lnTo>
                    <a:lnTo>
                      <a:pt x="343" y="28"/>
                    </a:lnTo>
                    <a:lnTo>
                      <a:pt x="327" y="23"/>
                    </a:lnTo>
                    <a:lnTo>
                      <a:pt x="310" y="17"/>
                    </a:lnTo>
                    <a:lnTo>
                      <a:pt x="290" y="11"/>
                    </a:lnTo>
                    <a:lnTo>
                      <a:pt x="274" y="7"/>
                    </a:lnTo>
                    <a:lnTo>
                      <a:pt x="260" y="3"/>
                    </a:lnTo>
                    <a:lnTo>
                      <a:pt x="253" y="2"/>
                    </a:lnTo>
                    <a:lnTo>
                      <a:pt x="248" y="2"/>
                    </a:lnTo>
                    <a:lnTo>
                      <a:pt x="236" y="1"/>
                    </a:lnTo>
                    <a:lnTo>
                      <a:pt x="223" y="1"/>
                    </a:lnTo>
                    <a:lnTo>
                      <a:pt x="207" y="0"/>
                    </a:lnTo>
                    <a:lnTo>
                      <a:pt x="192" y="1"/>
                    </a:lnTo>
                    <a:lnTo>
                      <a:pt x="177" y="1"/>
                    </a:lnTo>
                    <a:lnTo>
                      <a:pt x="166" y="3"/>
                    </a:lnTo>
                    <a:lnTo>
                      <a:pt x="158" y="6"/>
                    </a:lnTo>
                    <a:lnTo>
                      <a:pt x="148" y="10"/>
                    </a:lnTo>
                    <a:lnTo>
                      <a:pt x="136" y="16"/>
                    </a:lnTo>
                    <a:lnTo>
                      <a:pt x="119" y="23"/>
                    </a:lnTo>
                    <a:lnTo>
                      <a:pt x="101" y="30"/>
                    </a:lnTo>
                    <a:lnTo>
                      <a:pt x="84" y="37"/>
                    </a:lnTo>
                    <a:lnTo>
                      <a:pt x="70" y="41"/>
                    </a:lnTo>
                    <a:lnTo>
                      <a:pt x="60" y="46"/>
                    </a:lnTo>
                    <a:lnTo>
                      <a:pt x="56" y="47"/>
                    </a:lnTo>
                    <a:lnTo>
                      <a:pt x="52" y="54"/>
                    </a:lnTo>
                    <a:lnTo>
                      <a:pt x="41" y="69"/>
                    </a:lnTo>
                    <a:lnTo>
                      <a:pt x="30" y="86"/>
                    </a:lnTo>
                    <a:lnTo>
                      <a:pt x="24" y="98"/>
                    </a:lnTo>
                    <a:lnTo>
                      <a:pt x="18" y="129"/>
                    </a:lnTo>
                    <a:lnTo>
                      <a:pt x="10" y="188"/>
                    </a:lnTo>
                    <a:lnTo>
                      <a:pt x="3" y="245"/>
                    </a:lnTo>
                    <a:lnTo>
                      <a:pt x="0" y="271"/>
                    </a:lnTo>
                    <a:lnTo>
                      <a:pt x="60" y="262"/>
                    </a:lnTo>
                    <a:lnTo>
                      <a:pt x="110" y="81"/>
                    </a:lnTo>
                    <a:lnTo>
                      <a:pt x="197" y="56"/>
                    </a:lnTo>
                    <a:lnTo>
                      <a:pt x="199" y="56"/>
                    </a:lnTo>
                    <a:lnTo>
                      <a:pt x="206" y="54"/>
                    </a:lnTo>
                    <a:lnTo>
                      <a:pt x="216" y="53"/>
                    </a:lnTo>
                    <a:lnTo>
                      <a:pt x="229" y="51"/>
                    </a:lnTo>
                    <a:lnTo>
                      <a:pt x="242" y="49"/>
                    </a:lnTo>
                    <a:lnTo>
                      <a:pt x="254" y="47"/>
                    </a:lnTo>
                    <a:lnTo>
                      <a:pt x="266" y="47"/>
                    </a:lnTo>
                    <a:lnTo>
                      <a:pt x="274" y="47"/>
                    </a:lnTo>
                    <a:lnTo>
                      <a:pt x="282" y="48"/>
                    </a:lnTo>
                    <a:lnTo>
                      <a:pt x="290" y="51"/>
                    </a:lnTo>
                    <a:lnTo>
                      <a:pt x="299" y="53"/>
                    </a:lnTo>
                    <a:lnTo>
                      <a:pt x="309" y="55"/>
                    </a:lnTo>
                    <a:lnTo>
                      <a:pt x="316" y="56"/>
                    </a:lnTo>
                    <a:lnTo>
                      <a:pt x="322" y="59"/>
                    </a:lnTo>
                    <a:lnTo>
                      <a:pt x="327" y="60"/>
                    </a:lnTo>
                    <a:lnTo>
                      <a:pt x="328" y="60"/>
                    </a:lnTo>
                    <a:lnTo>
                      <a:pt x="349" y="89"/>
                    </a:lnTo>
                    <a:lnTo>
                      <a:pt x="408" y="75"/>
                    </a:lnTo>
                    <a:close/>
                  </a:path>
                </a:pathLst>
              </a:custGeom>
              <a:solidFill>
                <a:srgbClr val="E084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6" name="Freeform 673"/>
              <p:cNvSpPr>
                <a:spLocks/>
              </p:cNvSpPr>
              <p:nvPr/>
            </p:nvSpPr>
            <p:spPr bwMode="auto">
              <a:xfrm>
                <a:off x="2811" y="2221"/>
                <a:ext cx="56" cy="199"/>
              </a:xfrm>
              <a:custGeom>
                <a:avLst/>
                <a:gdLst>
                  <a:gd name="T0" fmla="*/ 42 w 113"/>
                  <a:gd name="T1" fmla="*/ 83 h 396"/>
                  <a:gd name="T2" fmla="*/ 0 w 113"/>
                  <a:gd name="T3" fmla="*/ 372 h 396"/>
                  <a:gd name="T4" fmla="*/ 4 w 113"/>
                  <a:gd name="T5" fmla="*/ 376 h 396"/>
                  <a:gd name="T6" fmla="*/ 12 w 113"/>
                  <a:gd name="T7" fmla="*/ 383 h 396"/>
                  <a:gd name="T8" fmla="*/ 21 w 113"/>
                  <a:gd name="T9" fmla="*/ 391 h 396"/>
                  <a:gd name="T10" fmla="*/ 29 w 113"/>
                  <a:gd name="T11" fmla="*/ 396 h 396"/>
                  <a:gd name="T12" fmla="*/ 34 w 113"/>
                  <a:gd name="T13" fmla="*/ 396 h 396"/>
                  <a:gd name="T14" fmla="*/ 38 w 113"/>
                  <a:gd name="T15" fmla="*/ 396 h 396"/>
                  <a:gd name="T16" fmla="*/ 44 w 113"/>
                  <a:gd name="T17" fmla="*/ 394 h 396"/>
                  <a:gd name="T18" fmla="*/ 51 w 113"/>
                  <a:gd name="T19" fmla="*/ 392 h 396"/>
                  <a:gd name="T20" fmla="*/ 55 w 113"/>
                  <a:gd name="T21" fmla="*/ 389 h 396"/>
                  <a:gd name="T22" fmla="*/ 60 w 113"/>
                  <a:gd name="T23" fmla="*/ 387 h 396"/>
                  <a:gd name="T24" fmla="*/ 64 w 113"/>
                  <a:gd name="T25" fmla="*/ 386 h 396"/>
                  <a:gd name="T26" fmla="*/ 65 w 113"/>
                  <a:gd name="T27" fmla="*/ 385 h 396"/>
                  <a:gd name="T28" fmla="*/ 113 w 113"/>
                  <a:gd name="T29" fmla="*/ 0 h 396"/>
                  <a:gd name="T30" fmla="*/ 42 w 113"/>
                  <a:gd name="T31" fmla="*/ 83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3" h="396">
                    <a:moveTo>
                      <a:pt x="42" y="83"/>
                    </a:moveTo>
                    <a:lnTo>
                      <a:pt x="0" y="372"/>
                    </a:lnTo>
                    <a:lnTo>
                      <a:pt x="4" y="376"/>
                    </a:lnTo>
                    <a:lnTo>
                      <a:pt x="12" y="383"/>
                    </a:lnTo>
                    <a:lnTo>
                      <a:pt x="21" y="391"/>
                    </a:lnTo>
                    <a:lnTo>
                      <a:pt x="29" y="396"/>
                    </a:lnTo>
                    <a:lnTo>
                      <a:pt x="34" y="396"/>
                    </a:lnTo>
                    <a:lnTo>
                      <a:pt x="38" y="396"/>
                    </a:lnTo>
                    <a:lnTo>
                      <a:pt x="44" y="394"/>
                    </a:lnTo>
                    <a:lnTo>
                      <a:pt x="51" y="392"/>
                    </a:lnTo>
                    <a:lnTo>
                      <a:pt x="55" y="389"/>
                    </a:lnTo>
                    <a:lnTo>
                      <a:pt x="60" y="387"/>
                    </a:lnTo>
                    <a:lnTo>
                      <a:pt x="64" y="386"/>
                    </a:lnTo>
                    <a:lnTo>
                      <a:pt x="65" y="385"/>
                    </a:lnTo>
                    <a:lnTo>
                      <a:pt x="113" y="0"/>
                    </a:lnTo>
                    <a:lnTo>
                      <a:pt x="42" y="83"/>
                    </a:lnTo>
                    <a:close/>
                  </a:path>
                </a:pathLst>
              </a:custGeom>
              <a:solidFill>
                <a:srgbClr val="E084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7" name="Freeform 674"/>
              <p:cNvSpPr>
                <a:spLocks/>
              </p:cNvSpPr>
              <p:nvPr/>
            </p:nvSpPr>
            <p:spPr bwMode="auto">
              <a:xfrm>
                <a:off x="2997" y="1831"/>
                <a:ext cx="214" cy="180"/>
              </a:xfrm>
              <a:custGeom>
                <a:avLst/>
                <a:gdLst>
                  <a:gd name="T0" fmla="*/ 0 w 429"/>
                  <a:gd name="T1" fmla="*/ 361 h 361"/>
                  <a:gd name="T2" fmla="*/ 8 w 429"/>
                  <a:gd name="T3" fmla="*/ 359 h 361"/>
                  <a:gd name="T4" fmla="*/ 28 w 429"/>
                  <a:gd name="T5" fmla="*/ 352 h 361"/>
                  <a:gd name="T6" fmla="*/ 50 w 429"/>
                  <a:gd name="T7" fmla="*/ 344 h 361"/>
                  <a:gd name="T8" fmla="*/ 63 w 429"/>
                  <a:gd name="T9" fmla="*/ 337 h 361"/>
                  <a:gd name="T10" fmla="*/ 74 w 429"/>
                  <a:gd name="T11" fmla="*/ 298 h 361"/>
                  <a:gd name="T12" fmla="*/ 90 w 429"/>
                  <a:gd name="T13" fmla="*/ 217 h 361"/>
                  <a:gd name="T14" fmla="*/ 105 w 429"/>
                  <a:gd name="T15" fmla="*/ 137 h 361"/>
                  <a:gd name="T16" fmla="*/ 111 w 429"/>
                  <a:gd name="T17" fmla="*/ 102 h 361"/>
                  <a:gd name="T18" fmla="*/ 117 w 429"/>
                  <a:gd name="T19" fmla="*/ 96 h 361"/>
                  <a:gd name="T20" fmla="*/ 132 w 429"/>
                  <a:gd name="T21" fmla="*/ 83 h 361"/>
                  <a:gd name="T22" fmla="*/ 154 w 429"/>
                  <a:gd name="T23" fmla="*/ 72 h 361"/>
                  <a:gd name="T24" fmla="*/ 179 w 429"/>
                  <a:gd name="T25" fmla="*/ 66 h 361"/>
                  <a:gd name="T26" fmla="*/ 211 w 429"/>
                  <a:gd name="T27" fmla="*/ 65 h 361"/>
                  <a:gd name="T28" fmla="*/ 249 w 429"/>
                  <a:gd name="T29" fmla="*/ 62 h 361"/>
                  <a:gd name="T30" fmla="*/ 281 w 429"/>
                  <a:gd name="T31" fmla="*/ 61 h 361"/>
                  <a:gd name="T32" fmla="*/ 299 w 429"/>
                  <a:gd name="T33" fmla="*/ 60 h 361"/>
                  <a:gd name="T34" fmla="*/ 308 w 429"/>
                  <a:gd name="T35" fmla="*/ 68 h 361"/>
                  <a:gd name="T36" fmla="*/ 310 w 429"/>
                  <a:gd name="T37" fmla="*/ 77 h 361"/>
                  <a:gd name="T38" fmla="*/ 429 w 429"/>
                  <a:gd name="T39" fmla="*/ 290 h 361"/>
                  <a:gd name="T40" fmla="*/ 422 w 429"/>
                  <a:gd name="T41" fmla="*/ 257 h 361"/>
                  <a:gd name="T42" fmla="*/ 406 w 429"/>
                  <a:gd name="T43" fmla="*/ 186 h 361"/>
                  <a:gd name="T44" fmla="*/ 390 w 429"/>
                  <a:gd name="T45" fmla="*/ 110 h 361"/>
                  <a:gd name="T46" fmla="*/ 379 w 429"/>
                  <a:gd name="T47" fmla="*/ 66 h 361"/>
                  <a:gd name="T48" fmla="*/ 372 w 429"/>
                  <a:gd name="T49" fmla="*/ 51 h 361"/>
                  <a:gd name="T50" fmla="*/ 361 w 429"/>
                  <a:gd name="T51" fmla="*/ 38 h 361"/>
                  <a:gd name="T52" fmla="*/ 347 w 429"/>
                  <a:gd name="T53" fmla="*/ 27 h 361"/>
                  <a:gd name="T54" fmla="*/ 329 w 429"/>
                  <a:gd name="T55" fmla="*/ 15 h 361"/>
                  <a:gd name="T56" fmla="*/ 303 w 429"/>
                  <a:gd name="T57" fmla="*/ 6 h 361"/>
                  <a:gd name="T58" fmla="*/ 274 w 429"/>
                  <a:gd name="T59" fmla="*/ 2 h 361"/>
                  <a:gd name="T60" fmla="*/ 247 w 429"/>
                  <a:gd name="T61" fmla="*/ 0 h 361"/>
                  <a:gd name="T62" fmla="*/ 227 w 429"/>
                  <a:gd name="T63" fmla="*/ 0 h 361"/>
                  <a:gd name="T64" fmla="*/ 207 w 429"/>
                  <a:gd name="T65" fmla="*/ 1 h 361"/>
                  <a:gd name="T66" fmla="*/ 177 w 429"/>
                  <a:gd name="T67" fmla="*/ 6 h 361"/>
                  <a:gd name="T68" fmla="*/ 149 w 429"/>
                  <a:gd name="T69" fmla="*/ 11 h 361"/>
                  <a:gd name="T70" fmla="*/ 132 w 429"/>
                  <a:gd name="T71" fmla="*/ 15 h 361"/>
                  <a:gd name="T72" fmla="*/ 112 w 429"/>
                  <a:gd name="T73" fmla="*/ 25 h 361"/>
                  <a:gd name="T74" fmla="*/ 82 w 429"/>
                  <a:gd name="T75" fmla="*/ 43 h 361"/>
                  <a:gd name="T76" fmla="*/ 54 w 429"/>
                  <a:gd name="T77" fmla="*/ 59 h 361"/>
                  <a:gd name="T78" fmla="*/ 42 w 429"/>
                  <a:gd name="T79" fmla="*/ 66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429" h="361">
                    <a:moveTo>
                      <a:pt x="42" y="66"/>
                    </a:moveTo>
                    <a:lnTo>
                      <a:pt x="0" y="361"/>
                    </a:lnTo>
                    <a:lnTo>
                      <a:pt x="3" y="360"/>
                    </a:lnTo>
                    <a:lnTo>
                      <a:pt x="8" y="359"/>
                    </a:lnTo>
                    <a:lnTo>
                      <a:pt x="18" y="355"/>
                    </a:lnTo>
                    <a:lnTo>
                      <a:pt x="28" y="352"/>
                    </a:lnTo>
                    <a:lnTo>
                      <a:pt x="39" y="347"/>
                    </a:lnTo>
                    <a:lnTo>
                      <a:pt x="50" y="344"/>
                    </a:lnTo>
                    <a:lnTo>
                      <a:pt x="58" y="340"/>
                    </a:lnTo>
                    <a:lnTo>
                      <a:pt x="63" y="337"/>
                    </a:lnTo>
                    <a:lnTo>
                      <a:pt x="67" y="325"/>
                    </a:lnTo>
                    <a:lnTo>
                      <a:pt x="74" y="298"/>
                    </a:lnTo>
                    <a:lnTo>
                      <a:pt x="82" y="260"/>
                    </a:lnTo>
                    <a:lnTo>
                      <a:pt x="90" y="217"/>
                    </a:lnTo>
                    <a:lnTo>
                      <a:pt x="98" y="174"/>
                    </a:lnTo>
                    <a:lnTo>
                      <a:pt x="105" y="137"/>
                    </a:lnTo>
                    <a:lnTo>
                      <a:pt x="110" y="112"/>
                    </a:lnTo>
                    <a:lnTo>
                      <a:pt x="111" y="102"/>
                    </a:lnTo>
                    <a:lnTo>
                      <a:pt x="112" y="100"/>
                    </a:lnTo>
                    <a:lnTo>
                      <a:pt x="117" y="96"/>
                    </a:lnTo>
                    <a:lnTo>
                      <a:pt x="122" y="90"/>
                    </a:lnTo>
                    <a:lnTo>
                      <a:pt x="132" y="83"/>
                    </a:lnTo>
                    <a:lnTo>
                      <a:pt x="142" y="77"/>
                    </a:lnTo>
                    <a:lnTo>
                      <a:pt x="154" y="72"/>
                    </a:lnTo>
                    <a:lnTo>
                      <a:pt x="166" y="67"/>
                    </a:lnTo>
                    <a:lnTo>
                      <a:pt x="179" y="66"/>
                    </a:lnTo>
                    <a:lnTo>
                      <a:pt x="194" y="66"/>
                    </a:lnTo>
                    <a:lnTo>
                      <a:pt x="211" y="65"/>
                    </a:lnTo>
                    <a:lnTo>
                      <a:pt x="230" y="64"/>
                    </a:lnTo>
                    <a:lnTo>
                      <a:pt x="249" y="62"/>
                    </a:lnTo>
                    <a:lnTo>
                      <a:pt x="266" y="62"/>
                    </a:lnTo>
                    <a:lnTo>
                      <a:pt x="281" y="61"/>
                    </a:lnTo>
                    <a:lnTo>
                      <a:pt x="293" y="60"/>
                    </a:lnTo>
                    <a:lnTo>
                      <a:pt x="299" y="60"/>
                    </a:lnTo>
                    <a:lnTo>
                      <a:pt x="304" y="62"/>
                    </a:lnTo>
                    <a:lnTo>
                      <a:pt x="308" y="68"/>
                    </a:lnTo>
                    <a:lnTo>
                      <a:pt x="309" y="75"/>
                    </a:lnTo>
                    <a:lnTo>
                      <a:pt x="310" y="77"/>
                    </a:lnTo>
                    <a:lnTo>
                      <a:pt x="355" y="280"/>
                    </a:lnTo>
                    <a:lnTo>
                      <a:pt x="429" y="290"/>
                    </a:lnTo>
                    <a:lnTo>
                      <a:pt x="427" y="280"/>
                    </a:lnTo>
                    <a:lnTo>
                      <a:pt x="422" y="257"/>
                    </a:lnTo>
                    <a:lnTo>
                      <a:pt x="415" y="224"/>
                    </a:lnTo>
                    <a:lnTo>
                      <a:pt x="406" y="186"/>
                    </a:lnTo>
                    <a:lnTo>
                      <a:pt x="398" y="145"/>
                    </a:lnTo>
                    <a:lnTo>
                      <a:pt x="390" y="110"/>
                    </a:lnTo>
                    <a:lnTo>
                      <a:pt x="383" y="82"/>
                    </a:lnTo>
                    <a:lnTo>
                      <a:pt x="379" y="66"/>
                    </a:lnTo>
                    <a:lnTo>
                      <a:pt x="376" y="58"/>
                    </a:lnTo>
                    <a:lnTo>
                      <a:pt x="372" y="51"/>
                    </a:lnTo>
                    <a:lnTo>
                      <a:pt x="368" y="45"/>
                    </a:lnTo>
                    <a:lnTo>
                      <a:pt x="361" y="38"/>
                    </a:lnTo>
                    <a:lnTo>
                      <a:pt x="354" y="32"/>
                    </a:lnTo>
                    <a:lnTo>
                      <a:pt x="347" y="27"/>
                    </a:lnTo>
                    <a:lnTo>
                      <a:pt x="338" y="21"/>
                    </a:lnTo>
                    <a:lnTo>
                      <a:pt x="329" y="15"/>
                    </a:lnTo>
                    <a:lnTo>
                      <a:pt x="317" y="11"/>
                    </a:lnTo>
                    <a:lnTo>
                      <a:pt x="303" y="6"/>
                    </a:lnTo>
                    <a:lnTo>
                      <a:pt x="289" y="4"/>
                    </a:lnTo>
                    <a:lnTo>
                      <a:pt x="274" y="2"/>
                    </a:lnTo>
                    <a:lnTo>
                      <a:pt x="260" y="1"/>
                    </a:lnTo>
                    <a:lnTo>
                      <a:pt x="247" y="0"/>
                    </a:lnTo>
                    <a:lnTo>
                      <a:pt x="235" y="0"/>
                    </a:lnTo>
                    <a:lnTo>
                      <a:pt x="227" y="0"/>
                    </a:lnTo>
                    <a:lnTo>
                      <a:pt x="218" y="0"/>
                    </a:lnTo>
                    <a:lnTo>
                      <a:pt x="207" y="1"/>
                    </a:lnTo>
                    <a:lnTo>
                      <a:pt x="192" y="4"/>
                    </a:lnTo>
                    <a:lnTo>
                      <a:pt x="177" y="6"/>
                    </a:lnTo>
                    <a:lnTo>
                      <a:pt x="162" y="8"/>
                    </a:lnTo>
                    <a:lnTo>
                      <a:pt x="149" y="11"/>
                    </a:lnTo>
                    <a:lnTo>
                      <a:pt x="139" y="13"/>
                    </a:lnTo>
                    <a:lnTo>
                      <a:pt x="132" y="15"/>
                    </a:lnTo>
                    <a:lnTo>
                      <a:pt x="124" y="19"/>
                    </a:lnTo>
                    <a:lnTo>
                      <a:pt x="112" y="25"/>
                    </a:lnTo>
                    <a:lnTo>
                      <a:pt x="97" y="34"/>
                    </a:lnTo>
                    <a:lnTo>
                      <a:pt x="82" y="43"/>
                    </a:lnTo>
                    <a:lnTo>
                      <a:pt x="67" y="51"/>
                    </a:lnTo>
                    <a:lnTo>
                      <a:pt x="54" y="59"/>
                    </a:lnTo>
                    <a:lnTo>
                      <a:pt x="45" y="64"/>
                    </a:lnTo>
                    <a:lnTo>
                      <a:pt x="42" y="66"/>
                    </a:lnTo>
                    <a:close/>
                  </a:path>
                </a:pathLst>
              </a:custGeom>
              <a:solidFill>
                <a:srgbClr val="EAAA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8" name="Freeform 675"/>
              <p:cNvSpPr>
                <a:spLocks/>
              </p:cNvSpPr>
              <p:nvPr/>
            </p:nvSpPr>
            <p:spPr bwMode="auto">
              <a:xfrm>
                <a:off x="2934" y="2069"/>
                <a:ext cx="93" cy="426"/>
              </a:xfrm>
              <a:custGeom>
                <a:avLst/>
                <a:gdLst>
                  <a:gd name="T0" fmla="*/ 114 w 185"/>
                  <a:gd name="T1" fmla="*/ 21 h 852"/>
                  <a:gd name="T2" fmla="*/ 109 w 185"/>
                  <a:gd name="T3" fmla="*/ 55 h 852"/>
                  <a:gd name="T4" fmla="*/ 95 w 185"/>
                  <a:gd name="T5" fmla="*/ 145 h 852"/>
                  <a:gd name="T6" fmla="*/ 76 w 185"/>
                  <a:gd name="T7" fmla="*/ 271 h 852"/>
                  <a:gd name="T8" fmla="*/ 55 w 185"/>
                  <a:gd name="T9" fmla="*/ 417 h 852"/>
                  <a:gd name="T10" fmla="*/ 33 w 185"/>
                  <a:gd name="T11" fmla="*/ 563 h 852"/>
                  <a:gd name="T12" fmla="*/ 15 w 185"/>
                  <a:gd name="T13" fmla="*/ 691 h 852"/>
                  <a:gd name="T14" fmla="*/ 3 w 185"/>
                  <a:gd name="T15" fmla="*/ 783 h 852"/>
                  <a:gd name="T16" fmla="*/ 0 w 185"/>
                  <a:gd name="T17" fmla="*/ 821 h 852"/>
                  <a:gd name="T18" fmla="*/ 3 w 185"/>
                  <a:gd name="T19" fmla="*/ 829 h 852"/>
                  <a:gd name="T20" fmla="*/ 7 w 185"/>
                  <a:gd name="T21" fmla="*/ 837 h 852"/>
                  <a:gd name="T22" fmla="*/ 14 w 185"/>
                  <a:gd name="T23" fmla="*/ 844 h 852"/>
                  <a:gd name="T24" fmla="*/ 27 w 185"/>
                  <a:gd name="T25" fmla="*/ 850 h 852"/>
                  <a:gd name="T26" fmla="*/ 35 w 185"/>
                  <a:gd name="T27" fmla="*/ 852 h 852"/>
                  <a:gd name="T28" fmla="*/ 44 w 185"/>
                  <a:gd name="T29" fmla="*/ 851 h 852"/>
                  <a:gd name="T30" fmla="*/ 50 w 185"/>
                  <a:gd name="T31" fmla="*/ 849 h 852"/>
                  <a:gd name="T32" fmla="*/ 57 w 185"/>
                  <a:gd name="T33" fmla="*/ 844 h 852"/>
                  <a:gd name="T34" fmla="*/ 62 w 185"/>
                  <a:gd name="T35" fmla="*/ 841 h 852"/>
                  <a:gd name="T36" fmla="*/ 65 w 185"/>
                  <a:gd name="T37" fmla="*/ 836 h 852"/>
                  <a:gd name="T38" fmla="*/ 68 w 185"/>
                  <a:gd name="T39" fmla="*/ 834 h 852"/>
                  <a:gd name="T40" fmla="*/ 69 w 185"/>
                  <a:gd name="T41" fmla="*/ 833 h 852"/>
                  <a:gd name="T42" fmla="*/ 185 w 185"/>
                  <a:gd name="T43" fmla="*/ 0 h 852"/>
                  <a:gd name="T44" fmla="*/ 114 w 185"/>
                  <a:gd name="T45" fmla="*/ 21 h 8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85" h="852">
                    <a:moveTo>
                      <a:pt x="114" y="21"/>
                    </a:moveTo>
                    <a:lnTo>
                      <a:pt x="109" y="55"/>
                    </a:lnTo>
                    <a:lnTo>
                      <a:pt x="95" y="145"/>
                    </a:lnTo>
                    <a:lnTo>
                      <a:pt x="76" y="271"/>
                    </a:lnTo>
                    <a:lnTo>
                      <a:pt x="55" y="417"/>
                    </a:lnTo>
                    <a:lnTo>
                      <a:pt x="33" y="563"/>
                    </a:lnTo>
                    <a:lnTo>
                      <a:pt x="15" y="691"/>
                    </a:lnTo>
                    <a:lnTo>
                      <a:pt x="3" y="783"/>
                    </a:lnTo>
                    <a:lnTo>
                      <a:pt x="0" y="821"/>
                    </a:lnTo>
                    <a:lnTo>
                      <a:pt x="3" y="829"/>
                    </a:lnTo>
                    <a:lnTo>
                      <a:pt x="7" y="837"/>
                    </a:lnTo>
                    <a:lnTo>
                      <a:pt x="14" y="844"/>
                    </a:lnTo>
                    <a:lnTo>
                      <a:pt x="27" y="850"/>
                    </a:lnTo>
                    <a:lnTo>
                      <a:pt x="35" y="852"/>
                    </a:lnTo>
                    <a:lnTo>
                      <a:pt x="44" y="851"/>
                    </a:lnTo>
                    <a:lnTo>
                      <a:pt x="50" y="849"/>
                    </a:lnTo>
                    <a:lnTo>
                      <a:pt x="57" y="844"/>
                    </a:lnTo>
                    <a:lnTo>
                      <a:pt x="62" y="841"/>
                    </a:lnTo>
                    <a:lnTo>
                      <a:pt x="65" y="836"/>
                    </a:lnTo>
                    <a:lnTo>
                      <a:pt x="68" y="834"/>
                    </a:lnTo>
                    <a:lnTo>
                      <a:pt x="69" y="833"/>
                    </a:lnTo>
                    <a:lnTo>
                      <a:pt x="185" y="0"/>
                    </a:lnTo>
                    <a:lnTo>
                      <a:pt x="114" y="21"/>
                    </a:lnTo>
                    <a:close/>
                  </a:path>
                </a:pathLst>
              </a:custGeom>
              <a:solidFill>
                <a:srgbClr val="EAAA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79" name="Freeform 676"/>
              <p:cNvSpPr>
                <a:spLocks/>
              </p:cNvSpPr>
              <p:nvPr/>
            </p:nvSpPr>
            <p:spPr bwMode="auto">
              <a:xfrm>
                <a:off x="3199" y="2054"/>
                <a:ext cx="123" cy="400"/>
              </a:xfrm>
              <a:custGeom>
                <a:avLst/>
                <a:gdLst>
                  <a:gd name="T0" fmla="*/ 0 w 244"/>
                  <a:gd name="T1" fmla="*/ 15 h 801"/>
                  <a:gd name="T2" fmla="*/ 173 w 244"/>
                  <a:gd name="T3" fmla="*/ 794 h 801"/>
                  <a:gd name="T4" fmla="*/ 174 w 244"/>
                  <a:gd name="T5" fmla="*/ 794 h 801"/>
                  <a:gd name="T6" fmla="*/ 178 w 244"/>
                  <a:gd name="T7" fmla="*/ 795 h 801"/>
                  <a:gd name="T8" fmla="*/ 183 w 244"/>
                  <a:gd name="T9" fmla="*/ 796 h 801"/>
                  <a:gd name="T10" fmla="*/ 190 w 244"/>
                  <a:gd name="T11" fmla="*/ 798 h 801"/>
                  <a:gd name="T12" fmla="*/ 198 w 244"/>
                  <a:gd name="T13" fmla="*/ 799 h 801"/>
                  <a:gd name="T14" fmla="*/ 205 w 244"/>
                  <a:gd name="T15" fmla="*/ 801 h 801"/>
                  <a:gd name="T16" fmla="*/ 212 w 244"/>
                  <a:gd name="T17" fmla="*/ 801 h 801"/>
                  <a:gd name="T18" fmla="*/ 218 w 244"/>
                  <a:gd name="T19" fmla="*/ 801 h 801"/>
                  <a:gd name="T20" fmla="*/ 227 w 244"/>
                  <a:gd name="T21" fmla="*/ 797 h 801"/>
                  <a:gd name="T22" fmla="*/ 235 w 244"/>
                  <a:gd name="T23" fmla="*/ 795 h 801"/>
                  <a:gd name="T24" fmla="*/ 242 w 244"/>
                  <a:gd name="T25" fmla="*/ 792 h 801"/>
                  <a:gd name="T26" fmla="*/ 244 w 244"/>
                  <a:gd name="T27" fmla="*/ 791 h 801"/>
                  <a:gd name="T28" fmla="*/ 68 w 244"/>
                  <a:gd name="T29" fmla="*/ 0 h 801"/>
                  <a:gd name="T30" fmla="*/ 0 w 244"/>
                  <a:gd name="T31" fmla="*/ 15 h 8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44" h="801">
                    <a:moveTo>
                      <a:pt x="0" y="15"/>
                    </a:moveTo>
                    <a:lnTo>
                      <a:pt x="173" y="794"/>
                    </a:lnTo>
                    <a:lnTo>
                      <a:pt x="174" y="794"/>
                    </a:lnTo>
                    <a:lnTo>
                      <a:pt x="178" y="795"/>
                    </a:lnTo>
                    <a:lnTo>
                      <a:pt x="183" y="796"/>
                    </a:lnTo>
                    <a:lnTo>
                      <a:pt x="190" y="798"/>
                    </a:lnTo>
                    <a:lnTo>
                      <a:pt x="198" y="799"/>
                    </a:lnTo>
                    <a:lnTo>
                      <a:pt x="205" y="801"/>
                    </a:lnTo>
                    <a:lnTo>
                      <a:pt x="212" y="801"/>
                    </a:lnTo>
                    <a:lnTo>
                      <a:pt x="218" y="801"/>
                    </a:lnTo>
                    <a:lnTo>
                      <a:pt x="227" y="797"/>
                    </a:lnTo>
                    <a:lnTo>
                      <a:pt x="235" y="795"/>
                    </a:lnTo>
                    <a:lnTo>
                      <a:pt x="242" y="792"/>
                    </a:lnTo>
                    <a:lnTo>
                      <a:pt x="244" y="791"/>
                    </a:lnTo>
                    <a:lnTo>
                      <a:pt x="68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EAAA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0" name="Freeform 677"/>
              <p:cNvSpPr>
                <a:spLocks/>
              </p:cNvSpPr>
              <p:nvPr/>
            </p:nvSpPr>
            <p:spPr bwMode="auto">
              <a:xfrm>
                <a:off x="3073" y="2063"/>
                <a:ext cx="96" cy="326"/>
              </a:xfrm>
              <a:custGeom>
                <a:avLst/>
                <a:gdLst>
                  <a:gd name="T0" fmla="*/ 0 w 194"/>
                  <a:gd name="T1" fmla="*/ 15 h 650"/>
                  <a:gd name="T2" fmla="*/ 134 w 194"/>
                  <a:gd name="T3" fmla="*/ 641 h 650"/>
                  <a:gd name="T4" fmla="*/ 135 w 194"/>
                  <a:gd name="T5" fmla="*/ 641 h 650"/>
                  <a:gd name="T6" fmla="*/ 139 w 194"/>
                  <a:gd name="T7" fmla="*/ 643 h 650"/>
                  <a:gd name="T8" fmla="*/ 143 w 194"/>
                  <a:gd name="T9" fmla="*/ 644 h 650"/>
                  <a:gd name="T10" fmla="*/ 149 w 194"/>
                  <a:gd name="T11" fmla="*/ 647 h 650"/>
                  <a:gd name="T12" fmla="*/ 155 w 194"/>
                  <a:gd name="T13" fmla="*/ 648 h 650"/>
                  <a:gd name="T14" fmla="*/ 161 w 194"/>
                  <a:gd name="T15" fmla="*/ 650 h 650"/>
                  <a:gd name="T16" fmla="*/ 166 w 194"/>
                  <a:gd name="T17" fmla="*/ 650 h 650"/>
                  <a:gd name="T18" fmla="*/ 170 w 194"/>
                  <a:gd name="T19" fmla="*/ 650 h 650"/>
                  <a:gd name="T20" fmla="*/ 177 w 194"/>
                  <a:gd name="T21" fmla="*/ 648 h 650"/>
                  <a:gd name="T22" fmla="*/ 184 w 194"/>
                  <a:gd name="T23" fmla="*/ 644 h 650"/>
                  <a:gd name="T24" fmla="*/ 189 w 194"/>
                  <a:gd name="T25" fmla="*/ 641 h 650"/>
                  <a:gd name="T26" fmla="*/ 194 w 194"/>
                  <a:gd name="T27" fmla="*/ 635 h 650"/>
                  <a:gd name="T28" fmla="*/ 189 w 194"/>
                  <a:gd name="T29" fmla="*/ 605 h 650"/>
                  <a:gd name="T30" fmla="*/ 174 w 194"/>
                  <a:gd name="T31" fmla="*/ 533 h 650"/>
                  <a:gd name="T32" fmla="*/ 152 w 194"/>
                  <a:gd name="T33" fmla="*/ 430 h 650"/>
                  <a:gd name="T34" fmla="*/ 126 w 194"/>
                  <a:gd name="T35" fmla="*/ 313 h 650"/>
                  <a:gd name="T36" fmla="*/ 99 w 194"/>
                  <a:gd name="T37" fmla="*/ 198 h 650"/>
                  <a:gd name="T38" fmla="*/ 76 w 194"/>
                  <a:gd name="T39" fmla="*/ 98 h 650"/>
                  <a:gd name="T40" fmla="*/ 59 w 194"/>
                  <a:gd name="T41" fmla="*/ 26 h 650"/>
                  <a:gd name="T42" fmla="*/ 53 w 194"/>
                  <a:gd name="T43" fmla="*/ 0 h 650"/>
                  <a:gd name="T44" fmla="*/ 0 w 194"/>
                  <a:gd name="T45" fmla="*/ 15 h 6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94" h="650">
                    <a:moveTo>
                      <a:pt x="0" y="15"/>
                    </a:moveTo>
                    <a:lnTo>
                      <a:pt x="134" y="641"/>
                    </a:lnTo>
                    <a:lnTo>
                      <a:pt x="135" y="641"/>
                    </a:lnTo>
                    <a:lnTo>
                      <a:pt x="139" y="643"/>
                    </a:lnTo>
                    <a:lnTo>
                      <a:pt x="143" y="644"/>
                    </a:lnTo>
                    <a:lnTo>
                      <a:pt x="149" y="647"/>
                    </a:lnTo>
                    <a:lnTo>
                      <a:pt x="155" y="648"/>
                    </a:lnTo>
                    <a:lnTo>
                      <a:pt x="161" y="650"/>
                    </a:lnTo>
                    <a:lnTo>
                      <a:pt x="166" y="650"/>
                    </a:lnTo>
                    <a:lnTo>
                      <a:pt x="170" y="650"/>
                    </a:lnTo>
                    <a:lnTo>
                      <a:pt x="177" y="648"/>
                    </a:lnTo>
                    <a:lnTo>
                      <a:pt x="184" y="644"/>
                    </a:lnTo>
                    <a:lnTo>
                      <a:pt x="189" y="641"/>
                    </a:lnTo>
                    <a:lnTo>
                      <a:pt x="194" y="635"/>
                    </a:lnTo>
                    <a:lnTo>
                      <a:pt x="189" y="605"/>
                    </a:lnTo>
                    <a:lnTo>
                      <a:pt x="174" y="533"/>
                    </a:lnTo>
                    <a:lnTo>
                      <a:pt x="152" y="430"/>
                    </a:lnTo>
                    <a:lnTo>
                      <a:pt x="126" y="313"/>
                    </a:lnTo>
                    <a:lnTo>
                      <a:pt x="99" y="198"/>
                    </a:lnTo>
                    <a:lnTo>
                      <a:pt x="76" y="98"/>
                    </a:lnTo>
                    <a:lnTo>
                      <a:pt x="59" y="26"/>
                    </a:lnTo>
                    <a:lnTo>
                      <a:pt x="53" y="0"/>
                    </a:lnTo>
                    <a:lnTo>
                      <a:pt x="0" y="15"/>
                    </a:lnTo>
                    <a:close/>
                  </a:path>
                </a:pathLst>
              </a:custGeom>
              <a:solidFill>
                <a:srgbClr val="E084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1" name="Freeform 678"/>
              <p:cNvSpPr>
                <a:spLocks/>
              </p:cNvSpPr>
              <p:nvPr/>
            </p:nvSpPr>
            <p:spPr bwMode="auto">
              <a:xfrm>
                <a:off x="3114" y="2099"/>
                <a:ext cx="104" cy="58"/>
              </a:xfrm>
              <a:custGeom>
                <a:avLst/>
                <a:gdLst>
                  <a:gd name="T0" fmla="*/ 0 w 209"/>
                  <a:gd name="T1" fmla="*/ 0 h 117"/>
                  <a:gd name="T2" fmla="*/ 201 w 209"/>
                  <a:gd name="T3" fmla="*/ 45 h 117"/>
                  <a:gd name="T4" fmla="*/ 209 w 209"/>
                  <a:gd name="T5" fmla="*/ 117 h 117"/>
                  <a:gd name="T6" fmla="*/ 4 w 209"/>
                  <a:gd name="T7" fmla="*/ 66 h 117"/>
                  <a:gd name="T8" fmla="*/ 0 w 209"/>
                  <a:gd name="T9" fmla="*/ 0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9" h="117">
                    <a:moveTo>
                      <a:pt x="0" y="0"/>
                    </a:moveTo>
                    <a:lnTo>
                      <a:pt x="201" y="45"/>
                    </a:lnTo>
                    <a:lnTo>
                      <a:pt x="209" y="117"/>
                    </a:lnTo>
                    <a:lnTo>
                      <a:pt x="4" y="6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3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2" name="Freeform 679"/>
              <p:cNvSpPr>
                <a:spLocks/>
              </p:cNvSpPr>
              <p:nvPr/>
            </p:nvSpPr>
            <p:spPr bwMode="auto">
              <a:xfrm>
                <a:off x="3129" y="2186"/>
                <a:ext cx="111" cy="67"/>
              </a:xfrm>
              <a:custGeom>
                <a:avLst/>
                <a:gdLst>
                  <a:gd name="T0" fmla="*/ 0 w 221"/>
                  <a:gd name="T1" fmla="*/ 0 h 134"/>
                  <a:gd name="T2" fmla="*/ 21 w 221"/>
                  <a:gd name="T3" fmla="*/ 75 h 134"/>
                  <a:gd name="T4" fmla="*/ 221 w 221"/>
                  <a:gd name="T5" fmla="*/ 134 h 134"/>
                  <a:gd name="T6" fmla="*/ 197 w 221"/>
                  <a:gd name="T7" fmla="*/ 42 h 134"/>
                  <a:gd name="T8" fmla="*/ 0 w 221"/>
                  <a:gd name="T9" fmla="*/ 0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1" h="134">
                    <a:moveTo>
                      <a:pt x="0" y="0"/>
                    </a:moveTo>
                    <a:lnTo>
                      <a:pt x="21" y="75"/>
                    </a:lnTo>
                    <a:lnTo>
                      <a:pt x="221" y="134"/>
                    </a:lnTo>
                    <a:lnTo>
                      <a:pt x="197" y="4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3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3" name="Freeform 680"/>
              <p:cNvSpPr>
                <a:spLocks/>
              </p:cNvSpPr>
              <p:nvPr/>
            </p:nvSpPr>
            <p:spPr bwMode="auto">
              <a:xfrm>
                <a:off x="3153" y="2278"/>
                <a:ext cx="120" cy="81"/>
              </a:xfrm>
              <a:custGeom>
                <a:avLst/>
                <a:gdLst>
                  <a:gd name="T0" fmla="*/ 0 w 238"/>
                  <a:gd name="T1" fmla="*/ 0 h 161"/>
                  <a:gd name="T2" fmla="*/ 17 w 238"/>
                  <a:gd name="T3" fmla="*/ 92 h 161"/>
                  <a:gd name="T4" fmla="*/ 238 w 238"/>
                  <a:gd name="T5" fmla="*/ 161 h 161"/>
                  <a:gd name="T6" fmla="*/ 205 w 238"/>
                  <a:gd name="T7" fmla="*/ 75 h 161"/>
                  <a:gd name="T8" fmla="*/ 0 w 238"/>
                  <a:gd name="T9" fmla="*/ 0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8" h="161">
                    <a:moveTo>
                      <a:pt x="0" y="0"/>
                    </a:moveTo>
                    <a:lnTo>
                      <a:pt x="17" y="92"/>
                    </a:lnTo>
                    <a:lnTo>
                      <a:pt x="238" y="161"/>
                    </a:lnTo>
                    <a:lnTo>
                      <a:pt x="205" y="7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3A4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4" name="Freeform 681"/>
              <p:cNvSpPr>
                <a:spLocks/>
              </p:cNvSpPr>
              <p:nvPr/>
            </p:nvSpPr>
            <p:spPr bwMode="auto">
              <a:xfrm>
                <a:off x="2353" y="1980"/>
                <a:ext cx="645" cy="489"/>
              </a:xfrm>
              <a:custGeom>
                <a:avLst/>
                <a:gdLst>
                  <a:gd name="T0" fmla="*/ 1289 w 1292"/>
                  <a:gd name="T1" fmla="*/ 0 h 977"/>
                  <a:gd name="T2" fmla="*/ 1276 w 1292"/>
                  <a:gd name="T3" fmla="*/ 1 h 977"/>
                  <a:gd name="T4" fmla="*/ 1250 w 1292"/>
                  <a:gd name="T5" fmla="*/ 2 h 977"/>
                  <a:gd name="T6" fmla="*/ 1218 w 1292"/>
                  <a:gd name="T7" fmla="*/ 4 h 977"/>
                  <a:gd name="T8" fmla="*/ 1182 w 1292"/>
                  <a:gd name="T9" fmla="*/ 8 h 977"/>
                  <a:gd name="T10" fmla="*/ 1149 w 1292"/>
                  <a:gd name="T11" fmla="*/ 10 h 977"/>
                  <a:gd name="T12" fmla="*/ 1119 w 1292"/>
                  <a:gd name="T13" fmla="*/ 15 h 977"/>
                  <a:gd name="T14" fmla="*/ 1097 w 1292"/>
                  <a:gd name="T15" fmla="*/ 18 h 977"/>
                  <a:gd name="T16" fmla="*/ 1086 w 1292"/>
                  <a:gd name="T17" fmla="*/ 23 h 977"/>
                  <a:gd name="T18" fmla="*/ 1065 w 1292"/>
                  <a:gd name="T19" fmla="*/ 32 h 977"/>
                  <a:gd name="T20" fmla="*/ 1036 w 1292"/>
                  <a:gd name="T21" fmla="*/ 44 h 977"/>
                  <a:gd name="T22" fmla="*/ 1003 w 1292"/>
                  <a:gd name="T23" fmla="*/ 56 h 977"/>
                  <a:gd name="T24" fmla="*/ 969 w 1292"/>
                  <a:gd name="T25" fmla="*/ 70 h 977"/>
                  <a:gd name="T26" fmla="*/ 938 w 1292"/>
                  <a:gd name="T27" fmla="*/ 82 h 977"/>
                  <a:gd name="T28" fmla="*/ 914 w 1292"/>
                  <a:gd name="T29" fmla="*/ 92 h 977"/>
                  <a:gd name="T30" fmla="*/ 900 w 1292"/>
                  <a:gd name="T31" fmla="*/ 97 h 977"/>
                  <a:gd name="T32" fmla="*/ 231 w 1292"/>
                  <a:gd name="T33" fmla="*/ 789 h 977"/>
                  <a:gd name="T34" fmla="*/ 242 w 1292"/>
                  <a:gd name="T35" fmla="*/ 977 h 977"/>
                  <a:gd name="T36" fmla="*/ 326 w 1292"/>
                  <a:gd name="T37" fmla="*/ 901 h 977"/>
                  <a:gd name="T38" fmla="*/ 372 w 1292"/>
                  <a:gd name="T39" fmla="*/ 876 h 977"/>
                  <a:gd name="T40" fmla="*/ 437 w 1292"/>
                  <a:gd name="T41" fmla="*/ 839 h 977"/>
                  <a:gd name="T42" fmla="*/ 486 w 1292"/>
                  <a:gd name="T43" fmla="*/ 811 h 977"/>
                  <a:gd name="T44" fmla="*/ 507 w 1292"/>
                  <a:gd name="T45" fmla="*/ 796 h 977"/>
                  <a:gd name="T46" fmla="*/ 560 w 1292"/>
                  <a:gd name="T47" fmla="*/ 742 h 977"/>
                  <a:gd name="T48" fmla="*/ 648 w 1292"/>
                  <a:gd name="T49" fmla="*/ 651 h 977"/>
                  <a:gd name="T50" fmla="*/ 757 w 1292"/>
                  <a:gd name="T51" fmla="*/ 537 h 977"/>
                  <a:gd name="T52" fmla="*/ 872 w 1292"/>
                  <a:gd name="T53" fmla="*/ 416 h 977"/>
                  <a:gd name="T54" fmla="*/ 980 w 1292"/>
                  <a:gd name="T55" fmla="*/ 302 h 977"/>
                  <a:gd name="T56" fmla="*/ 1065 w 1292"/>
                  <a:gd name="T57" fmla="*/ 212 h 977"/>
                  <a:gd name="T58" fmla="*/ 1114 w 1292"/>
                  <a:gd name="T59" fmla="*/ 159 h 977"/>
                  <a:gd name="T60" fmla="*/ 1258 w 1292"/>
                  <a:gd name="T61" fmla="*/ 32 h 977"/>
                  <a:gd name="T62" fmla="*/ 1292 w 1292"/>
                  <a:gd name="T63" fmla="*/ 0 h 9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292" h="977">
                    <a:moveTo>
                      <a:pt x="1292" y="0"/>
                    </a:moveTo>
                    <a:lnTo>
                      <a:pt x="1289" y="0"/>
                    </a:lnTo>
                    <a:lnTo>
                      <a:pt x="1284" y="0"/>
                    </a:lnTo>
                    <a:lnTo>
                      <a:pt x="1276" y="1"/>
                    </a:lnTo>
                    <a:lnTo>
                      <a:pt x="1264" y="1"/>
                    </a:lnTo>
                    <a:lnTo>
                      <a:pt x="1250" y="2"/>
                    </a:lnTo>
                    <a:lnTo>
                      <a:pt x="1234" y="3"/>
                    </a:lnTo>
                    <a:lnTo>
                      <a:pt x="1218" y="4"/>
                    </a:lnTo>
                    <a:lnTo>
                      <a:pt x="1201" y="5"/>
                    </a:lnTo>
                    <a:lnTo>
                      <a:pt x="1182" y="8"/>
                    </a:lnTo>
                    <a:lnTo>
                      <a:pt x="1165" y="9"/>
                    </a:lnTo>
                    <a:lnTo>
                      <a:pt x="1149" y="10"/>
                    </a:lnTo>
                    <a:lnTo>
                      <a:pt x="1133" y="12"/>
                    </a:lnTo>
                    <a:lnTo>
                      <a:pt x="1119" y="15"/>
                    </a:lnTo>
                    <a:lnTo>
                      <a:pt x="1107" y="16"/>
                    </a:lnTo>
                    <a:lnTo>
                      <a:pt x="1097" y="18"/>
                    </a:lnTo>
                    <a:lnTo>
                      <a:pt x="1091" y="20"/>
                    </a:lnTo>
                    <a:lnTo>
                      <a:pt x="1086" y="23"/>
                    </a:lnTo>
                    <a:lnTo>
                      <a:pt x="1076" y="27"/>
                    </a:lnTo>
                    <a:lnTo>
                      <a:pt x="1065" y="32"/>
                    </a:lnTo>
                    <a:lnTo>
                      <a:pt x="1051" y="38"/>
                    </a:lnTo>
                    <a:lnTo>
                      <a:pt x="1036" y="44"/>
                    </a:lnTo>
                    <a:lnTo>
                      <a:pt x="1020" y="50"/>
                    </a:lnTo>
                    <a:lnTo>
                      <a:pt x="1003" y="56"/>
                    </a:lnTo>
                    <a:lnTo>
                      <a:pt x="986" y="63"/>
                    </a:lnTo>
                    <a:lnTo>
                      <a:pt x="969" y="70"/>
                    </a:lnTo>
                    <a:lnTo>
                      <a:pt x="953" y="76"/>
                    </a:lnTo>
                    <a:lnTo>
                      <a:pt x="938" y="82"/>
                    </a:lnTo>
                    <a:lnTo>
                      <a:pt x="924" y="87"/>
                    </a:lnTo>
                    <a:lnTo>
                      <a:pt x="914" y="92"/>
                    </a:lnTo>
                    <a:lnTo>
                      <a:pt x="905" y="95"/>
                    </a:lnTo>
                    <a:lnTo>
                      <a:pt x="900" y="97"/>
                    </a:lnTo>
                    <a:lnTo>
                      <a:pt x="898" y="98"/>
                    </a:lnTo>
                    <a:lnTo>
                      <a:pt x="231" y="789"/>
                    </a:lnTo>
                    <a:lnTo>
                      <a:pt x="0" y="838"/>
                    </a:lnTo>
                    <a:lnTo>
                      <a:pt x="242" y="977"/>
                    </a:lnTo>
                    <a:lnTo>
                      <a:pt x="319" y="906"/>
                    </a:lnTo>
                    <a:lnTo>
                      <a:pt x="326" y="901"/>
                    </a:lnTo>
                    <a:lnTo>
                      <a:pt x="346" y="891"/>
                    </a:lnTo>
                    <a:lnTo>
                      <a:pt x="372" y="876"/>
                    </a:lnTo>
                    <a:lnTo>
                      <a:pt x="405" y="857"/>
                    </a:lnTo>
                    <a:lnTo>
                      <a:pt x="437" y="839"/>
                    </a:lnTo>
                    <a:lnTo>
                      <a:pt x="466" y="823"/>
                    </a:lnTo>
                    <a:lnTo>
                      <a:pt x="486" y="811"/>
                    </a:lnTo>
                    <a:lnTo>
                      <a:pt x="498" y="804"/>
                    </a:lnTo>
                    <a:lnTo>
                      <a:pt x="507" y="796"/>
                    </a:lnTo>
                    <a:lnTo>
                      <a:pt x="528" y="774"/>
                    </a:lnTo>
                    <a:lnTo>
                      <a:pt x="560" y="742"/>
                    </a:lnTo>
                    <a:lnTo>
                      <a:pt x="600" y="700"/>
                    </a:lnTo>
                    <a:lnTo>
                      <a:pt x="648" y="651"/>
                    </a:lnTo>
                    <a:lnTo>
                      <a:pt x="701" y="596"/>
                    </a:lnTo>
                    <a:lnTo>
                      <a:pt x="757" y="537"/>
                    </a:lnTo>
                    <a:lnTo>
                      <a:pt x="815" y="476"/>
                    </a:lnTo>
                    <a:lnTo>
                      <a:pt x="872" y="416"/>
                    </a:lnTo>
                    <a:lnTo>
                      <a:pt x="928" y="357"/>
                    </a:lnTo>
                    <a:lnTo>
                      <a:pt x="980" y="302"/>
                    </a:lnTo>
                    <a:lnTo>
                      <a:pt x="1026" y="253"/>
                    </a:lnTo>
                    <a:lnTo>
                      <a:pt x="1065" y="212"/>
                    </a:lnTo>
                    <a:lnTo>
                      <a:pt x="1095" y="180"/>
                    </a:lnTo>
                    <a:lnTo>
                      <a:pt x="1114" y="159"/>
                    </a:lnTo>
                    <a:lnTo>
                      <a:pt x="1121" y="152"/>
                    </a:lnTo>
                    <a:lnTo>
                      <a:pt x="1258" y="32"/>
                    </a:lnTo>
                    <a:lnTo>
                      <a:pt x="1285" y="26"/>
                    </a:lnTo>
                    <a:lnTo>
                      <a:pt x="1292" y="0"/>
                    </a:lnTo>
                    <a:close/>
                  </a:path>
                </a:pathLst>
              </a:custGeom>
              <a:solidFill>
                <a:srgbClr val="FF96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5" name="Freeform 682"/>
              <p:cNvSpPr>
                <a:spLocks/>
              </p:cNvSpPr>
              <p:nvPr/>
            </p:nvSpPr>
            <p:spPr bwMode="auto">
              <a:xfrm>
                <a:off x="2316" y="1925"/>
                <a:ext cx="688" cy="518"/>
              </a:xfrm>
              <a:custGeom>
                <a:avLst/>
                <a:gdLst>
                  <a:gd name="T0" fmla="*/ 1364 w 1376"/>
                  <a:gd name="T1" fmla="*/ 4 h 1038"/>
                  <a:gd name="T2" fmla="*/ 1322 w 1376"/>
                  <a:gd name="T3" fmla="*/ 2 h 1038"/>
                  <a:gd name="T4" fmla="*/ 1263 w 1376"/>
                  <a:gd name="T5" fmla="*/ 0 h 1038"/>
                  <a:gd name="T6" fmla="*/ 1216 w 1376"/>
                  <a:gd name="T7" fmla="*/ 0 h 1038"/>
                  <a:gd name="T8" fmla="*/ 1201 w 1376"/>
                  <a:gd name="T9" fmla="*/ 1 h 1038"/>
                  <a:gd name="T10" fmla="*/ 1182 w 1376"/>
                  <a:gd name="T11" fmla="*/ 5 h 1038"/>
                  <a:gd name="T12" fmla="*/ 1150 w 1376"/>
                  <a:gd name="T13" fmla="*/ 9 h 1038"/>
                  <a:gd name="T14" fmla="*/ 1112 w 1376"/>
                  <a:gd name="T15" fmla="*/ 14 h 1038"/>
                  <a:gd name="T16" fmla="*/ 1072 w 1376"/>
                  <a:gd name="T17" fmla="*/ 21 h 1038"/>
                  <a:gd name="T18" fmla="*/ 1034 w 1376"/>
                  <a:gd name="T19" fmla="*/ 27 h 1038"/>
                  <a:gd name="T20" fmla="*/ 1003 w 1376"/>
                  <a:gd name="T21" fmla="*/ 32 h 1038"/>
                  <a:gd name="T22" fmla="*/ 983 w 1376"/>
                  <a:gd name="T23" fmla="*/ 37 h 1038"/>
                  <a:gd name="T24" fmla="*/ 973 w 1376"/>
                  <a:gd name="T25" fmla="*/ 46 h 1038"/>
                  <a:gd name="T26" fmla="*/ 934 w 1376"/>
                  <a:gd name="T27" fmla="*/ 87 h 1038"/>
                  <a:gd name="T28" fmla="*/ 868 w 1376"/>
                  <a:gd name="T29" fmla="*/ 153 h 1038"/>
                  <a:gd name="T30" fmla="*/ 789 w 1376"/>
                  <a:gd name="T31" fmla="*/ 235 h 1038"/>
                  <a:gd name="T32" fmla="*/ 703 w 1376"/>
                  <a:gd name="T33" fmla="*/ 323 h 1038"/>
                  <a:gd name="T34" fmla="*/ 623 w 1376"/>
                  <a:gd name="T35" fmla="*/ 405 h 1038"/>
                  <a:gd name="T36" fmla="*/ 559 w 1376"/>
                  <a:gd name="T37" fmla="*/ 470 h 1038"/>
                  <a:gd name="T38" fmla="*/ 523 w 1376"/>
                  <a:gd name="T39" fmla="*/ 507 h 1038"/>
                  <a:gd name="T40" fmla="*/ 265 w 1376"/>
                  <a:gd name="T41" fmla="*/ 776 h 1038"/>
                  <a:gd name="T42" fmla="*/ 255 w 1376"/>
                  <a:gd name="T43" fmla="*/ 778 h 1038"/>
                  <a:gd name="T44" fmla="*/ 232 w 1376"/>
                  <a:gd name="T45" fmla="*/ 786 h 1038"/>
                  <a:gd name="T46" fmla="*/ 198 w 1376"/>
                  <a:gd name="T47" fmla="*/ 798 h 1038"/>
                  <a:gd name="T48" fmla="*/ 159 w 1376"/>
                  <a:gd name="T49" fmla="*/ 811 h 1038"/>
                  <a:gd name="T50" fmla="*/ 119 w 1376"/>
                  <a:gd name="T51" fmla="*/ 824 h 1038"/>
                  <a:gd name="T52" fmla="*/ 84 w 1376"/>
                  <a:gd name="T53" fmla="*/ 838 h 1038"/>
                  <a:gd name="T54" fmla="*/ 56 w 1376"/>
                  <a:gd name="T55" fmla="*/ 849 h 1038"/>
                  <a:gd name="T56" fmla="*/ 43 w 1376"/>
                  <a:gd name="T57" fmla="*/ 857 h 1038"/>
                  <a:gd name="T58" fmla="*/ 33 w 1376"/>
                  <a:gd name="T59" fmla="*/ 874 h 1038"/>
                  <a:gd name="T60" fmla="*/ 20 w 1376"/>
                  <a:gd name="T61" fmla="*/ 896 h 1038"/>
                  <a:gd name="T62" fmla="*/ 10 w 1376"/>
                  <a:gd name="T63" fmla="*/ 917 h 1038"/>
                  <a:gd name="T64" fmla="*/ 5 w 1376"/>
                  <a:gd name="T65" fmla="*/ 925 h 1038"/>
                  <a:gd name="T66" fmla="*/ 32 w 1376"/>
                  <a:gd name="T67" fmla="*/ 1038 h 1038"/>
                  <a:gd name="T68" fmla="*/ 32 w 1376"/>
                  <a:gd name="T69" fmla="*/ 1018 h 1038"/>
                  <a:gd name="T70" fmla="*/ 34 w 1376"/>
                  <a:gd name="T71" fmla="*/ 974 h 1038"/>
                  <a:gd name="T72" fmla="*/ 46 w 1376"/>
                  <a:gd name="T73" fmla="*/ 925 h 1038"/>
                  <a:gd name="T74" fmla="*/ 71 w 1376"/>
                  <a:gd name="T75" fmla="*/ 889 h 1038"/>
                  <a:gd name="T76" fmla="*/ 95 w 1376"/>
                  <a:gd name="T77" fmla="*/ 873 h 1038"/>
                  <a:gd name="T78" fmla="*/ 122 w 1376"/>
                  <a:gd name="T79" fmla="*/ 859 h 1038"/>
                  <a:gd name="T80" fmla="*/ 148 w 1376"/>
                  <a:gd name="T81" fmla="*/ 850 h 1038"/>
                  <a:gd name="T82" fmla="*/ 178 w 1376"/>
                  <a:gd name="T83" fmla="*/ 844 h 1038"/>
                  <a:gd name="T84" fmla="*/ 212 w 1376"/>
                  <a:gd name="T85" fmla="*/ 839 h 1038"/>
                  <a:gd name="T86" fmla="*/ 245 w 1376"/>
                  <a:gd name="T87" fmla="*/ 830 h 1038"/>
                  <a:gd name="T88" fmla="*/ 269 w 1376"/>
                  <a:gd name="T89" fmla="*/ 821 h 1038"/>
                  <a:gd name="T90" fmla="*/ 279 w 1376"/>
                  <a:gd name="T91" fmla="*/ 817 h 1038"/>
                  <a:gd name="T92" fmla="*/ 771 w 1376"/>
                  <a:gd name="T93" fmla="*/ 299 h 1038"/>
                  <a:gd name="T94" fmla="*/ 929 w 1376"/>
                  <a:gd name="T95" fmla="*/ 134 h 1038"/>
                  <a:gd name="T96" fmla="*/ 952 w 1376"/>
                  <a:gd name="T97" fmla="*/ 122 h 1038"/>
                  <a:gd name="T98" fmla="*/ 983 w 1376"/>
                  <a:gd name="T99" fmla="*/ 107 h 1038"/>
                  <a:gd name="T100" fmla="*/ 1011 w 1376"/>
                  <a:gd name="T101" fmla="*/ 95 h 1038"/>
                  <a:gd name="T102" fmla="*/ 1027 w 1376"/>
                  <a:gd name="T103" fmla="*/ 90 h 1038"/>
                  <a:gd name="T104" fmla="*/ 1065 w 1376"/>
                  <a:gd name="T105" fmla="*/ 80 h 1038"/>
                  <a:gd name="T106" fmla="*/ 1111 w 1376"/>
                  <a:gd name="T107" fmla="*/ 66 h 1038"/>
                  <a:gd name="T108" fmla="*/ 1147 w 1376"/>
                  <a:gd name="T109" fmla="*/ 55 h 1038"/>
                  <a:gd name="T110" fmla="*/ 1164 w 1376"/>
                  <a:gd name="T111" fmla="*/ 53 h 1038"/>
                  <a:gd name="T112" fmla="*/ 1207 w 1376"/>
                  <a:gd name="T113" fmla="*/ 48 h 1038"/>
                  <a:gd name="T114" fmla="*/ 1260 w 1376"/>
                  <a:gd name="T115" fmla="*/ 42 h 1038"/>
                  <a:gd name="T116" fmla="*/ 1299 w 1376"/>
                  <a:gd name="T117" fmla="*/ 37 h 1038"/>
                  <a:gd name="T118" fmla="*/ 1376 w 1376"/>
                  <a:gd name="T119" fmla="*/ 33 h 10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376" h="1038">
                    <a:moveTo>
                      <a:pt x="1371" y="4"/>
                    </a:moveTo>
                    <a:lnTo>
                      <a:pt x="1364" y="4"/>
                    </a:lnTo>
                    <a:lnTo>
                      <a:pt x="1346" y="2"/>
                    </a:lnTo>
                    <a:lnTo>
                      <a:pt x="1322" y="2"/>
                    </a:lnTo>
                    <a:lnTo>
                      <a:pt x="1293" y="1"/>
                    </a:lnTo>
                    <a:lnTo>
                      <a:pt x="1263" y="0"/>
                    </a:lnTo>
                    <a:lnTo>
                      <a:pt x="1237" y="0"/>
                    </a:lnTo>
                    <a:lnTo>
                      <a:pt x="1216" y="0"/>
                    </a:lnTo>
                    <a:lnTo>
                      <a:pt x="1206" y="0"/>
                    </a:lnTo>
                    <a:lnTo>
                      <a:pt x="1201" y="1"/>
                    </a:lnTo>
                    <a:lnTo>
                      <a:pt x="1193" y="2"/>
                    </a:lnTo>
                    <a:lnTo>
                      <a:pt x="1182" y="5"/>
                    </a:lnTo>
                    <a:lnTo>
                      <a:pt x="1167" y="6"/>
                    </a:lnTo>
                    <a:lnTo>
                      <a:pt x="1150" y="9"/>
                    </a:lnTo>
                    <a:lnTo>
                      <a:pt x="1132" y="12"/>
                    </a:lnTo>
                    <a:lnTo>
                      <a:pt x="1112" y="14"/>
                    </a:lnTo>
                    <a:lnTo>
                      <a:pt x="1092" y="17"/>
                    </a:lnTo>
                    <a:lnTo>
                      <a:pt x="1072" y="21"/>
                    </a:lnTo>
                    <a:lnTo>
                      <a:pt x="1053" y="24"/>
                    </a:lnTo>
                    <a:lnTo>
                      <a:pt x="1034" y="27"/>
                    </a:lnTo>
                    <a:lnTo>
                      <a:pt x="1018" y="30"/>
                    </a:lnTo>
                    <a:lnTo>
                      <a:pt x="1003" y="32"/>
                    </a:lnTo>
                    <a:lnTo>
                      <a:pt x="991" y="35"/>
                    </a:lnTo>
                    <a:lnTo>
                      <a:pt x="983" y="37"/>
                    </a:lnTo>
                    <a:lnTo>
                      <a:pt x="980" y="39"/>
                    </a:lnTo>
                    <a:lnTo>
                      <a:pt x="973" y="46"/>
                    </a:lnTo>
                    <a:lnTo>
                      <a:pt x="957" y="62"/>
                    </a:lnTo>
                    <a:lnTo>
                      <a:pt x="934" y="87"/>
                    </a:lnTo>
                    <a:lnTo>
                      <a:pt x="904" y="118"/>
                    </a:lnTo>
                    <a:lnTo>
                      <a:pt x="868" y="153"/>
                    </a:lnTo>
                    <a:lnTo>
                      <a:pt x="830" y="194"/>
                    </a:lnTo>
                    <a:lnTo>
                      <a:pt x="789" y="235"/>
                    </a:lnTo>
                    <a:lnTo>
                      <a:pt x="746" y="279"/>
                    </a:lnTo>
                    <a:lnTo>
                      <a:pt x="703" y="323"/>
                    </a:lnTo>
                    <a:lnTo>
                      <a:pt x="662" y="366"/>
                    </a:lnTo>
                    <a:lnTo>
                      <a:pt x="623" y="405"/>
                    </a:lnTo>
                    <a:lnTo>
                      <a:pt x="589" y="440"/>
                    </a:lnTo>
                    <a:lnTo>
                      <a:pt x="559" y="470"/>
                    </a:lnTo>
                    <a:lnTo>
                      <a:pt x="538" y="493"/>
                    </a:lnTo>
                    <a:lnTo>
                      <a:pt x="523" y="507"/>
                    </a:lnTo>
                    <a:lnTo>
                      <a:pt x="518" y="513"/>
                    </a:lnTo>
                    <a:lnTo>
                      <a:pt x="265" y="776"/>
                    </a:lnTo>
                    <a:lnTo>
                      <a:pt x="262" y="777"/>
                    </a:lnTo>
                    <a:lnTo>
                      <a:pt x="255" y="778"/>
                    </a:lnTo>
                    <a:lnTo>
                      <a:pt x="245" y="782"/>
                    </a:lnTo>
                    <a:lnTo>
                      <a:pt x="232" y="786"/>
                    </a:lnTo>
                    <a:lnTo>
                      <a:pt x="216" y="792"/>
                    </a:lnTo>
                    <a:lnTo>
                      <a:pt x="198" y="798"/>
                    </a:lnTo>
                    <a:lnTo>
                      <a:pt x="178" y="804"/>
                    </a:lnTo>
                    <a:lnTo>
                      <a:pt x="159" y="811"/>
                    </a:lnTo>
                    <a:lnTo>
                      <a:pt x="139" y="817"/>
                    </a:lnTo>
                    <a:lnTo>
                      <a:pt x="119" y="824"/>
                    </a:lnTo>
                    <a:lnTo>
                      <a:pt x="100" y="831"/>
                    </a:lnTo>
                    <a:lnTo>
                      <a:pt x="84" y="838"/>
                    </a:lnTo>
                    <a:lnTo>
                      <a:pt x="69" y="844"/>
                    </a:lnTo>
                    <a:lnTo>
                      <a:pt x="56" y="849"/>
                    </a:lnTo>
                    <a:lnTo>
                      <a:pt x="48" y="853"/>
                    </a:lnTo>
                    <a:lnTo>
                      <a:pt x="43" y="857"/>
                    </a:lnTo>
                    <a:lnTo>
                      <a:pt x="39" y="864"/>
                    </a:lnTo>
                    <a:lnTo>
                      <a:pt x="33" y="874"/>
                    </a:lnTo>
                    <a:lnTo>
                      <a:pt x="26" y="884"/>
                    </a:lnTo>
                    <a:lnTo>
                      <a:pt x="20" y="896"/>
                    </a:lnTo>
                    <a:lnTo>
                      <a:pt x="14" y="907"/>
                    </a:lnTo>
                    <a:lnTo>
                      <a:pt x="10" y="917"/>
                    </a:lnTo>
                    <a:lnTo>
                      <a:pt x="6" y="922"/>
                    </a:lnTo>
                    <a:lnTo>
                      <a:pt x="5" y="925"/>
                    </a:lnTo>
                    <a:lnTo>
                      <a:pt x="0" y="1015"/>
                    </a:lnTo>
                    <a:lnTo>
                      <a:pt x="32" y="1038"/>
                    </a:lnTo>
                    <a:lnTo>
                      <a:pt x="32" y="1033"/>
                    </a:lnTo>
                    <a:lnTo>
                      <a:pt x="32" y="1018"/>
                    </a:lnTo>
                    <a:lnTo>
                      <a:pt x="32" y="998"/>
                    </a:lnTo>
                    <a:lnTo>
                      <a:pt x="34" y="974"/>
                    </a:lnTo>
                    <a:lnTo>
                      <a:pt x="39" y="949"/>
                    </a:lnTo>
                    <a:lnTo>
                      <a:pt x="46" y="925"/>
                    </a:lnTo>
                    <a:lnTo>
                      <a:pt x="56" y="904"/>
                    </a:lnTo>
                    <a:lnTo>
                      <a:pt x="71" y="889"/>
                    </a:lnTo>
                    <a:lnTo>
                      <a:pt x="84" y="881"/>
                    </a:lnTo>
                    <a:lnTo>
                      <a:pt x="95" y="873"/>
                    </a:lnTo>
                    <a:lnTo>
                      <a:pt x="108" y="866"/>
                    </a:lnTo>
                    <a:lnTo>
                      <a:pt x="122" y="859"/>
                    </a:lnTo>
                    <a:lnTo>
                      <a:pt x="134" y="854"/>
                    </a:lnTo>
                    <a:lnTo>
                      <a:pt x="148" y="850"/>
                    </a:lnTo>
                    <a:lnTo>
                      <a:pt x="163" y="846"/>
                    </a:lnTo>
                    <a:lnTo>
                      <a:pt x="178" y="844"/>
                    </a:lnTo>
                    <a:lnTo>
                      <a:pt x="194" y="842"/>
                    </a:lnTo>
                    <a:lnTo>
                      <a:pt x="212" y="839"/>
                    </a:lnTo>
                    <a:lnTo>
                      <a:pt x="229" y="835"/>
                    </a:lnTo>
                    <a:lnTo>
                      <a:pt x="245" y="830"/>
                    </a:lnTo>
                    <a:lnTo>
                      <a:pt x="259" y="826"/>
                    </a:lnTo>
                    <a:lnTo>
                      <a:pt x="269" y="821"/>
                    </a:lnTo>
                    <a:lnTo>
                      <a:pt x="277" y="819"/>
                    </a:lnTo>
                    <a:lnTo>
                      <a:pt x="279" y="817"/>
                    </a:lnTo>
                    <a:lnTo>
                      <a:pt x="377" y="710"/>
                    </a:lnTo>
                    <a:lnTo>
                      <a:pt x="771" y="299"/>
                    </a:lnTo>
                    <a:lnTo>
                      <a:pt x="926" y="135"/>
                    </a:lnTo>
                    <a:lnTo>
                      <a:pt x="929" y="134"/>
                    </a:lnTo>
                    <a:lnTo>
                      <a:pt x="938" y="129"/>
                    </a:lnTo>
                    <a:lnTo>
                      <a:pt x="952" y="122"/>
                    </a:lnTo>
                    <a:lnTo>
                      <a:pt x="967" y="115"/>
                    </a:lnTo>
                    <a:lnTo>
                      <a:pt x="983" y="107"/>
                    </a:lnTo>
                    <a:lnTo>
                      <a:pt x="998" y="100"/>
                    </a:lnTo>
                    <a:lnTo>
                      <a:pt x="1011" y="95"/>
                    </a:lnTo>
                    <a:lnTo>
                      <a:pt x="1018" y="92"/>
                    </a:lnTo>
                    <a:lnTo>
                      <a:pt x="1027" y="90"/>
                    </a:lnTo>
                    <a:lnTo>
                      <a:pt x="1043" y="85"/>
                    </a:lnTo>
                    <a:lnTo>
                      <a:pt x="1065" y="80"/>
                    </a:lnTo>
                    <a:lnTo>
                      <a:pt x="1088" y="73"/>
                    </a:lnTo>
                    <a:lnTo>
                      <a:pt x="1111" y="66"/>
                    </a:lnTo>
                    <a:lnTo>
                      <a:pt x="1132" y="60"/>
                    </a:lnTo>
                    <a:lnTo>
                      <a:pt x="1147" y="55"/>
                    </a:lnTo>
                    <a:lnTo>
                      <a:pt x="1155" y="54"/>
                    </a:lnTo>
                    <a:lnTo>
                      <a:pt x="1164" y="53"/>
                    </a:lnTo>
                    <a:lnTo>
                      <a:pt x="1183" y="51"/>
                    </a:lnTo>
                    <a:lnTo>
                      <a:pt x="1207" y="48"/>
                    </a:lnTo>
                    <a:lnTo>
                      <a:pt x="1233" y="45"/>
                    </a:lnTo>
                    <a:lnTo>
                      <a:pt x="1260" y="42"/>
                    </a:lnTo>
                    <a:lnTo>
                      <a:pt x="1283" y="38"/>
                    </a:lnTo>
                    <a:lnTo>
                      <a:pt x="1299" y="37"/>
                    </a:lnTo>
                    <a:lnTo>
                      <a:pt x="1305" y="36"/>
                    </a:lnTo>
                    <a:lnTo>
                      <a:pt x="1376" y="33"/>
                    </a:lnTo>
                    <a:lnTo>
                      <a:pt x="1371" y="4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6" name="Freeform 683"/>
              <p:cNvSpPr>
                <a:spLocks/>
              </p:cNvSpPr>
              <p:nvPr/>
            </p:nvSpPr>
            <p:spPr bwMode="auto">
              <a:xfrm>
                <a:off x="2468" y="1989"/>
                <a:ext cx="533" cy="544"/>
              </a:xfrm>
              <a:custGeom>
                <a:avLst/>
                <a:gdLst>
                  <a:gd name="T0" fmla="*/ 274 w 1067"/>
                  <a:gd name="T1" fmla="*/ 772 h 1089"/>
                  <a:gd name="T2" fmla="*/ 255 w 1067"/>
                  <a:gd name="T3" fmla="*/ 785 h 1089"/>
                  <a:gd name="T4" fmla="*/ 213 w 1067"/>
                  <a:gd name="T5" fmla="*/ 814 h 1089"/>
                  <a:gd name="T6" fmla="*/ 168 w 1067"/>
                  <a:gd name="T7" fmla="*/ 843 h 1089"/>
                  <a:gd name="T8" fmla="*/ 143 w 1067"/>
                  <a:gd name="T9" fmla="*/ 859 h 1089"/>
                  <a:gd name="T10" fmla="*/ 122 w 1067"/>
                  <a:gd name="T11" fmla="*/ 869 h 1089"/>
                  <a:gd name="T12" fmla="*/ 87 w 1067"/>
                  <a:gd name="T13" fmla="*/ 888 h 1089"/>
                  <a:gd name="T14" fmla="*/ 53 w 1067"/>
                  <a:gd name="T15" fmla="*/ 907 h 1089"/>
                  <a:gd name="T16" fmla="*/ 32 w 1067"/>
                  <a:gd name="T17" fmla="*/ 922 h 1089"/>
                  <a:gd name="T18" fmla="*/ 11 w 1067"/>
                  <a:gd name="T19" fmla="*/ 959 h 1089"/>
                  <a:gd name="T20" fmla="*/ 0 w 1067"/>
                  <a:gd name="T21" fmla="*/ 1000 h 1089"/>
                  <a:gd name="T22" fmla="*/ 5 w 1067"/>
                  <a:gd name="T23" fmla="*/ 1041 h 1089"/>
                  <a:gd name="T24" fmla="*/ 11 w 1067"/>
                  <a:gd name="T25" fmla="*/ 1074 h 1089"/>
                  <a:gd name="T26" fmla="*/ 17 w 1067"/>
                  <a:gd name="T27" fmla="*/ 1085 h 1089"/>
                  <a:gd name="T28" fmla="*/ 23 w 1067"/>
                  <a:gd name="T29" fmla="*/ 1089 h 1089"/>
                  <a:gd name="T30" fmla="*/ 60 w 1067"/>
                  <a:gd name="T31" fmla="*/ 950 h 1089"/>
                  <a:gd name="T32" fmla="*/ 87 w 1067"/>
                  <a:gd name="T33" fmla="*/ 932 h 1089"/>
                  <a:gd name="T34" fmla="*/ 130 w 1067"/>
                  <a:gd name="T35" fmla="*/ 904 h 1089"/>
                  <a:gd name="T36" fmla="*/ 181 w 1067"/>
                  <a:gd name="T37" fmla="*/ 875 h 1089"/>
                  <a:gd name="T38" fmla="*/ 225 w 1067"/>
                  <a:gd name="T39" fmla="*/ 851 h 1089"/>
                  <a:gd name="T40" fmla="*/ 269 w 1067"/>
                  <a:gd name="T41" fmla="*/ 822 h 1089"/>
                  <a:gd name="T42" fmla="*/ 308 w 1067"/>
                  <a:gd name="T43" fmla="*/ 790 h 1089"/>
                  <a:gd name="T44" fmla="*/ 338 w 1067"/>
                  <a:gd name="T45" fmla="*/ 762 h 1089"/>
                  <a:gd name="T46" fmla="*/ 386 w 1067"/>
                  <a:gd name="T47" fmla="*/ 710 h 1089"/>
                  <a:gd name="T48" fmla="*/ 481 w 1067"/>
                  <a:gd name="T49" fmla="*/ 610 h 1089"/>
                  <a:gd name="T50" fmla="*/ 595 w 1067"/>
                  <a:gd name="T51" fmla="*/ 493 h 1089"/>
                  <a:gd name="T52" fmla="*/ 715 w 1067"/>
                  <a:gd name="T53" fmla="*/ 372 h 1089"/>
                  <a:gd name="T54" fmla="*/ 833 w 1067"/>
                  <a:gd name="T55" fmla="*/ 257 h 1089"/>
                  <a:gd name="T56" fmla="*/ 936 w 1067"/>
                  <a:gd name="T57" fmla="*/ 155 h 1089"/>
                  <a:gd name="T58" fmla="*/ 1016 w 1067"/>
                  <a:gd name="T59" fmla="*/ 77 h 1089"/>
                  <a:gd name="T60" fmla="*/ 1061 w 1067"/>
                  <a:gd name="T61" fmla="*/ 33 h 1089"/>
                  <a:gd name="T62" fmla="*/ 1061 w 1067"/>
                  <a:gd name="T63" fmla="*/ 0 h 10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067" h="1089">
                    <a:moveTo>
                      <a:pt x="1018" y="9"/>
                    </a:moveTo>
                    <a:lnTo>
                      <a:pt x="274" y="772"/>
                    </a:lnTo>
                    <a:lnTo>
                      <a:pt x="269" y="776"/>
                    </a:lnTo>
                    <a:lnTo>
                      <a:pt x="255" y="785"/>
                    </a:lnTo>
                    <a:lnTo>
                      <a:pt x="236" y="798"/>
                    </a:lnTo>
                    <a:lnTo>
                      <a:pt x="213" y="814"/>
                    </a:lnTo>
                    <a:lnTo>
                      <a:pt x="189" y="829"/>
                    </a:lnTo>
                    <a:lnTo>
                      <a:pt x="168" y="843"/>
                    </a:lnTo>
                    <a:lnTo>
                      <a:pt x="152" y="853"/>
                    </a:lnTo>
                    <a:lnTo>
                      <a:pt x="143" y="859"/>
                    </a:lnTo>
                    <a:lnTo>
                      <a:pt x="134" y="864"/>
                    </a:lnTo>
                    <a:lnTo>
                      <a:pt x="122" y="869"/>
                    </a:lnTo>
                    <a:lnTo>
                      <a:pt x="105" y="879"/>
                    </a:lnTo>
                    <a:lnTo>
                      <a:pt x="87" y="888"/>
                    </a:lnTo>
                    <a:lnTo>
                      <a:pt x="69" y="897"/>
                    </a:lnTo>
                    <a:lnTo>
                      <a:pt x="53" y="907"/>
                    </a:lnTo>
                    <a:lnTo>
                      <a:pt x="40" y="915"/>
                    </a:lnTo>
                    <a:lnTo>
                      <a:pt x="32" y="922"/>
                    </a:lnTo>
                    <a:lnTo>
                      <a:pt x="22" y="937"/>
                    </a:lnTo>
                    <a:lnTo>
                      <a:pt x="11" y="959"/>
                    </a:lnTo>
                    <a:lnTo>
                      <a:pt x="3" y="981"/>
                    </a:lnTo>
                    <a:lnTo>
                      <a:pt x="0" y="1000"/>
                    </a:lnTo>
                    <a:lnTo>
                      <a:pt x="2" y="1019"/>
                    </a:lnTo>
                    <a:lnTo>
                      <a:pt x="5" y="1041"/>
                    </a:lnTo>
                    <a:lnTo>
                      <a:pt x="9" y="1062"/>
                    </a:lnTo>
                    <a:lnTo>
                      <a:pt x="11" y="1074"/>
                    </a:lnTo>
                    <a:lnTo>
                      <a:pt x="13" y="1080"/>
                    </a:lnTo>
                    <a:lnTo>
                      <a:pt x="17" y="1085"/>
                    </a:lnTo>
                    <a:lnTo>
                      <a:pt x="20" y="1088"/>
                    </a:lnTo>
                    <a:lnTo>
                      <a:pt x="23" y="1089"/>
                    </a:lnTo>
                    <a:lnTo>
                      <a:pt x="56" y="952"/>
                    </a:lnTo>
                    <a:lnTo>
                      <a:pt x="60" y="950"/>
                    </a:lnTo>
                    <a:lnTo>
                      <a:pt x="71" y="942"/>
                    </a:lnTo>
                    <a:lnTo>
                      <a:pt x="87" y="932"/>
                    </a:lnTo>
                    <a:lnTo>
                      <a:pt x="107" y="918"/>
                    </a:lnTo>
                    <a:lnTo>
                      <a:pt x="130" y="904"/>
                    </a:lnTo>
                    <a:lnTo>
                      <a:pt x="155" y="889"/>
                    </a:lnTo>
                    <a:lnTo>
                      <a:pt x="181" y="875"/>
                    </a:lnTo>
                    <a:lnTo>
                      <a:pt x="205" y="862"/>
                    </a:lnTo>
                    <a:lnTo>
                      <a:pt x="225" y="851"/>
                    </a:lnTo>
                    <a:lnTo>
                      <a:pt x="247" y="838"/>
                    </a:lnTo>
                    <a:lnTo>
                      <a:pt x="269" y="822"/>
                    </a:lnTo>
                    <a:lnTo>
                      <a:pt x="290" y="806"/>
                    </a:lnTo>
                    <a:lnTo>
                      <a:pt x="308" y="790"/>
                    </a:lnTo>
                    <a:lnTo>
                      <a:pt x="325" y="775"/>
                    </a:lnTo>
                    <a:lnTo>
                      <a:pt x="338" y="762"/>
                    </a:lnTo>
                    <a:lnTo>
                      <a:pt x="348" y="752"/>
                    </a:lnTo>
                    <a:lnTo>
                      <a:pt x="386" y="710"/>
                    </a:lnTo>
                    <a:lnTo>
                      <a:pt x="431" y="662"/>
                    </a:lnTo>
                    <a:lnTo>
                      <a:pt x="481" y="610"/>
                    </a:lnTo>
                    <a:lnTo>
                      <a:pt x="537" y="553"/>
                    </a:lnTo>
                    <a:lnTo>
                      <a:pt x="595" y="493"/>
                    </a:lnTo>
                    <a:lnTo>
                      <a:pt x="655" y="434"/>
                    </a:lnTo>
                    <a:lnTo>
                      <a:pt x="715" y="372"/>
                    </a:lnTo>
                    <a:lnTo>
                      <a:pt x="775" y="314"/>
                    </a:lnTo>
                    <a:lnTo>
                      <a:pt x="833" y="257"/>
                    </a:lnTo>
                    <a:lnTo>
                      <a:pt x="887" y="203"/>
                    </a:lnTo>
                    <a:lnTo>
                      <a:pt x="936" y="155"/>
                    </a:lnTo>
                    <a:lnTo>
                      <a:pt x="980" y="112"/>
                    </a:lnTo>
                    <a:lnTo>
                      <a:pt x="1016" y="77"/>
                    </a:lnTo>
                    <a:lnTo>
                      <a:pt x="1043" y="51"/>
                    </a:lnTo>
                    <a:lnTo>
                      <a:pt x="1061" y="33"/>
                    </a:lnTo>
                    <a:lnTo>
                      <a:pt x="1067" y="28"/>
                    </a:lnTo>
                    <a:lnTo>
                      <a:pt x="1061" y="0"/>
                    </a:lnTo>
                    <a:lnTo>
                      <a:pt x="1018" y="9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87" name="Freeform 684"/>
              <p:cNvSpPr>
                <a:spLocks/>
              </p:cNvSpPr>
              <p:nvPr/>
            </p:nvSpPr>
            <p:spPr bwMode="auto">
              <a:xfrm>
                <a:off x="2353" y="1984"/>
                <a:ext cx="614" cy="430"/>
              </a:xfrm>
              <a:custGeom>
                <a:avLst/>
                <a:gdLst>
                  <a:gd name="T0" fmla="*/ 39 w 1228"/>
                  <a:gd name="T1" fmla="*/ 859 h 859"/>
                  <a:gd name="T2" fmla="*/ 255 w 1228"/>
                  <a:gd name="T3" fmla="*/ 802 h 859"/>
                  <a:gd name="T4" fmla="*/ 308 w 1228"/>
                  <a:gd name="T5" fmla="*/ 747 h 859"/>
                  <a:gd name="T6" fmla="*/ 399 w 1228"/>
                  <a:gd name="T7" fmla="*/ 649 h 859"/>
                  <a:gd name="T8" fmla="*/ 515 w 1228"/>
                  <a:gd name="T9" fmla="*/ 527 h 859"/>
                  <a:gd name="T10" fmla="*/ 640 w 1228"/>
                  <a:gd name="T11" fmla="*/ 397 h 859"/>
                  <a:gd name="T12" fmla="*/ 761 w 1228"/>
                  <a:gd name="T13" fmla="*/ 272 h 859"/>
                  <a:gd name="T14" fmla="*/ 861 w 1228"/>
                  <a:gd name="T15" fmla="*/ 172 h 859"/>
                  <a:gd name="T16" fmla="*/ 927 w 1228"/>
                  <a:gd name="T17" fmla="*/ 109 h 859"/>
                  <a:gd name="T18" fmla="*/ 960 w 1228"/>
                  <a:gd name="T19" fmla="*/ 90 h 859"/>
                  <a:gd name="T20" fmla="*/ 992 w 1228"/>
                  <a:gd name="T21" fmla="*/ 77 h 859"/>
                  <a:gd name="T22" fmla="*/ 1024 w 1228"/>
                  <a:gd name="T23" fmla="*/ 66 h 859"/>
                  <a:gd name="T24" fmla="*/ 1061 w 1228"/>
                  <a:gd name="T25" fmla="*/ 55 h 859"/>
                  <a:gd name="T26" fmla="*/ 1105 w 1228"/>
                  <a:gd name="T27" fmla="*/ 46 h 859"/>
                  <a:gd name="T28" fmla="*/ 1151 w 1228"/>
                  <a:gd name="T29" fmla="*/ 33 h 859"/>
                  <a:gd name="T30" fmla="*/ 1190 w 1228"/>
                  <a:gd name="T31" fmla="*/ 23 h 859"/>
                  <a:gd name="T32" fmla="*/ 1213 w 1228"/>
                  <a:gd name="T33" fmla="*/ 16 h 859"/>
                  <a:gd name="T34" fmla="*/ 1228 w 1228"/>
                  <a:gd name="T35" fmla="*/ 0 h 859"/>
                  <a:gd name="T36" fmla="*/ 1221 w 1228"/>
                  <a:gd name="T37" fmla="*/ 0 h 859"/>
                  <a:gd name="T38" fmla="*/ 1204 w 1228"/>
                  <a:gd name="T39" fmla="*/ 0 h 859"/>
                  <a:gd name="T40" fmla="*/ 1183 w 1228"/>
                  <a:gd name="T41" fmla="*/ 1 h 859"/>
                  <a:gd name="T42" fmla="*/ 1166 w 1228"/>
                  <a:gd name="T43" fmla="*/ 2 h 859"/>
                  <a:gd name="T44" fmla="*/ 1152 w 1228"/>
                  <a:gd name="T45" fmla="*/ 6 h 859"/>
                  <a:gd name="T46" fmla="*/ 1127 w 1228"/>
                  <a:gd name="T47" fmla="*/ 10 h 859"/>
                  <a:gd name="T48" fmla="*/ 1095 w 1228"/>
                  <a:gd name="T49" fmla="*/ 18 h 859"/>
                  <a:gd name="T50" fmla="*/ 1059 w 1228"/>
                  <a:gd name="T51" fmla="*/ 26 h 859"/>
                  <a:gd name="T52" fmla="*/ 1023 w 1228"/>
                  <a:gd name="T53" fmla="*/ 36 h 859"/>
                  <a:gd name="T54" fmla="*/ 992 w 1228"/>
                  <a:gd name="T55" fmla="*/ 43 h 859"/>
                  <a:gd name="T56" fmla="*/ 969 w 1228"/>
                  <a:gd name="T57" fmla="*/ 50 h 859"/>
                  <a:gd name="T58" fmla="*/ 958 w 1228"/>
                  <a:gd name="T59" fmla="*/ 53 h 859"/>
                  <a:gd name="T60" fmla="*/ 944 w 1228"/>
                  <a:gd name="T61" fmla="*/ 61 h 859"/>
                  <a:gd name="T62" fmla="*/ 924 w 1228"/>
                  <a:gd name="T63" fmla="*/ 71 h 859"/>
                  <a:gd name="T64" fmla="*/ 908 w 1228"/>
                  <a:gd name="T65" fmla="*/ 82 h 859"/>
                  <a:gd name="T66" fmla="*/ 901 w 1228"/>
                  <a:gd name="T67" fmla="*/ 86 h 859"/>
                  <a:gd name="T68" fmla="*/ 0 w 1228"/>
                  <a:gd name="T69" fmla="*/ 838 h 8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228" h="859">
                    <a:moveTo>
                      <a:pt x="0" y="838"/>
                    </a:moveTo>
                    <a:lnTo>
                      <a:pt x="39" y="859"/>
                    </a:lnTo>
                    <a:lnTo>
                      <a:pt x="248" y="810"/>
                    </a:lnTo>
                    <a:lnTo>
                      <a:pt x="255" y="802"/>
                    </a:lnTo>
                    <a:lnTo>
                      <a:pt x="276" y="780"/>
                    </a:lnTo>
                    <a:lnTo>
                      <a:pt x="308" y="747"/>
                    </a:lnTo>
                    <a:lnTo>
                      <a:pt x="349" y="702"/>
                    </a:lnTo>
                    <a:lnTo>
                      <a:pt x="399" y="649"/>
                    </a:lnTo>
                    <a:lnTo>
                      <a:pt x="455" y="590"/>
                    </a:lnTo>
                    <a:lnTo>
                      <a:pt x="515" y="527"/>
                    </a:lnTo>
                    <a:lnTo>
                      <a:pt x="577" y="462"/>
                    </a:lnTo>
                    <a:lnTo>
                      <a:pt x="640" y="397"/>
                    </a:lnTo>
                    <a:lnTo>
                      <a:pt x="702" y="332"/>
                    </a:lnTo>
                    <a:lnTo>
                      <a:pt x="761" y="272"/>
                    </a:lnTo>
                    <a:lnTo>
                      <a:pt x="814" y="218"/>
                    </a:lnTo>
                    <a:lnTo>
                      <a:pt x="861" y="172"/>
                    </a:lnTo>
                    <a:lnTo>
                      <a:pt x="899" y="135"/>
                    </a:lnTo>
                    <a:lnTo>
                      <a:pt x="927" y="109"/>
                    </a:lnTo>
                    <a:lnTo>
                      <a:pt x="943" y="98"/>
                    </a:lnTo>
                    <a:lnTo>
                      <a:pt x="960" y="90"/>
                    </a:lnTo>
                    <a:lnTo>
                      <a:pt x="976" y="83"/>
                    </a:lnTo>
                    <a:lnTo>
                      <a:pt x="992" y="77"/>
                    </a:lnTo>
                    <a:lnTo>
                      <a:pt x="1008" y="70"/>
                    </a:lnTo>
                    <a:lnTo>
                      <a:pt x="1024" y="66"/>
                    </a:lnTo>
                    <a:lnTo>
                      <a:pt x="1042" y="60"/>
                    </a:lnTo>
                    <a:lnTo>
                      <a:pt x="1061" y="55"/>
                    </a:lnTo>
                    <a:lnTo>
                      <a:pt x="1082" y="51"/>
                    </a:lnTo>
                    <a:lnTo>
                      <a:pt x="1105" y="46"/>
                    </a:lnTo>
                    <a:lnTo>
                      <a:pt x="1128" y="40"/>
                    </a:lnTo>
                    <a:lnTo>
                      <a:pt x="1151" y="33"/>
                    </a:lnTo>
                    <a:lnTo>
                      <a:pt x="1172" y="28"/>
                    </a:lnTo>
                    <a:lnTo>
                      <a:pt x="1190" y="23"/>
                    </a:lnTo>
                    <a:lnTo>
                      <a:pt x="1204" y="18"/>
                    </a:lnTo>
                    <a:lnTo>
                      <a:pt x="1213" y="16"/>
                    </a:lnTo>
                    <a:lnTo>
                      <a:pt x="1217" y="15"/>
                    </a:lnTo>
                    <a:lnTo>
                      <a:pt x="1228" y="0"/>
                    </a:lnTo>
                    <a:lnTo>
                      <a:pt x="1226" y="0"/>
                    </a:lnTo>
                    <a:lnTo>
                      <a:pt x="1221" y="0"/>
                    </a:lnTo>
                    <a:lnTo>
                      <a:pt x="1213" y="0"/>
                    </a:lnTo>
                    <a:lnTo>
                      <a:pt x="1204" y="0"/>
                    </a:lnTo>
                    <a:lnTo>
                      <a:pt x="1194" y="0"/>
                    </a:lnTo>
                    <a:lnTo>
                      <a:pt x="1183" y="1"/>
                    </a:lnTo>
                    <a:lnTo>
                      <a:pt x="1174" y="1"/>
                    </a:lnTo>
                    <a:lnTo>
                      <a:pt x="1166" y="2"/>
                    </a:lnTo>
                    <a:lnTo>
                      <a:pt x="1160" y="3"/>
                    </a:lnTo>
                    <a:lnTo>
                      <a:pt x="1152" y="6"/>
                    </a:lnTo>
                    <a:lnTo>
                      <a:pt x="1141" y="8"/>
                    </a:lnTo>
                    <a:lnTo>
                      <a:pt x="1127" y="10"/>
                    </a:lnTo>
                    <a:lnTo>
                      <a:pt x="1112" y="15"/>
                    </a:lnTo>
                    <a:lnTo>
                      <a:pt x="1095" y="18"/>
                    </a:lnTo>
                    <a:lnTo>
                      <a:pt x="1077" y="23"/>
                    </a:lnTo>
                    <a:lnTo>
                      <a:pt x="1059" y="26"/>
                    </a:lnTo>
                    <a:lnTo>
                      <a:pt x="1042" y="31"/>
                    </a:lnTo>
                    <a:lnTo>
                      <a:pt x="1023" y="36"/>
                    </a:lnTo>
                    <a:lnTo>
                      <a:pt x="1007" y="39"/>
                    </a:lnTo>
                    <a:lnTo>
                      <a:pt x="992" y="43"/>
                    </a:lnTo>
                    <a:lnTo>
                      <a:pt x="980" y="46"/>
                    </a:lnTo>
                    <a:lnTo>
                      <a:pt x="969" y="50"/>
                    </a:lnTo>
                    <a:lnTo>
                      <a:pt x="962" y="52"/>
                    </a:lnTo>
                    <a:lnTo>
                      <a:pt x="958" y="53"/>
                    </a:lnTo>
                    <a:lnTo>
                      <a:pt x="952" y="56"/>
                    </a:lnTo>
                    <a:lnTo>
                      <a:pt x="944" y="61"/>
                    </a:lnTo>
                    <a:lnTo>
                      <a:pt x="935" y="66"/>
                    </a:lnTo>
                    <a:lnTo>
                      <a:pt x="924" y="71"/>
                    </a:lnTo>
                    <a:lnTo>
                      <a:pt x="916" y="77"/>
                    </a:lnTo>
                    <a:lnTo>
                      <a:pt x="908" y="82"/>
                    </a:lnTo>
                    <a:lnTo>
                      <a:pt x="903" y="85"/>
                    </a:lnTo>
                    <a:lnTo>
                      <a:pt x="901" y="86"/>
                    </a:lnTo>
                    <a:lnTo>
                      <a:pt x="231" y="778"/>
                    </a:lnTo>
                    <a:lnTo>
                      <a:pt x="0" y="83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0" name="Freeform 685"/>
              <p:cNvSpPr>
                <a:spLocks/>
              </p:cNvSpPr>
              <p:nvPr/>
            </p:nvSpPr>
            <p:spPr bwMode="auto">
              <a:xfrm>
                <a:off x="2997" y="1832"/>
                <a:ext cx="183" cy="176"/>
              </a:xfrm>
              <a:custGeom>
                <a:avLst/>
                <a:gdLst>
                  <a:gd name="T0" fmla="*/ 42 w 367"/>
                  <a:gd name="T1" fmla="*/ 67 h 353"/>
                  <a:gd name="T2" fmla="*/ 0 w 367"/>
                  <a:gd name="T3" fmla="*/ 353 h 353"/>
                  <a:gd name="T4" fmla="*/ 33 w 367"/>
                  <a:gd name="T5" fmla="*/ 342 h 353"/>
                  <a:gd name="T6" fmla="*/ 34 w 367"/>
                  <a:gd name="T7" fmla="*/ 330 h 353"/>
                  <a:gd name="T8" fmla="*/ 38 w 367"/>
                  <a:gd name="T9" fmla="*/ 301 h 353"/>
                  <a:gd name="T10" fmla="*/ 45 w 367"/>
                  <a:gd name="T11" fmla="*/ 261 h 353"/>
                  <a:gd name="T12" fmla="*/ 53 w 367"/>
                  <a:gd name="T13" fmla="*/ 214 h 353"/>
                  <a:gd name="T14" fmla="*/ 61 w 367"/>
                  <a:gd name="T15" fmla="*/ 165 h 353"/>
                  <a:gd name="T16" fmla="*/ 69 w 367"/>
                  <a:gd name="T17" fmla="*/ 124 h 353"/>
                  <a:gd name="T18" fmla="*/ 76 w 367"/>
                  <a:gd name="T19" fmla="*/ 93 h 353"/>
                  <a:gd name="T20" fmla="*/ 81 w 367"/>
                  <a:gd name="T21" fmla="*/ 79 h 353"/>
                  <a:gd name="T22" fmla="*/ 89 w 367"/>
                  <a:gd name="T23" fmla="*/ 73 h 353"/>
                  <a:gd name="T24" fmla="*/ 98 w 367"/>
                  <a:gd name="T25" fmla="*/ 67 h 353"/>
                  <a:gd name="T26" fmla="*/ 109 w 367"/>
                  <a:gd name="T27" fmla="*/ 60 h 353"/>
                  <a:gd name="T28" fmla="*/ 120 w 367"/>
                  <a:gd name="T29" fmla="*/ 55 h 353"/>
                  <a:gd name="T30" fmla="*/ 130 w 367"/>
                  <a:gd name="T31" fmla="*/ 50 h 353"/>
                  <a:gd name="T32" fmla="*/ 141 w 367"/>
                  <a:gd name="T33" fmla="*/ 45 h 353"/>
                  <a:gd name="T34" fmla="*/ 149 w 367"/>
                  <a:gd name="T35" fmla="*/ 42 h 353"/>
                  <a:gd name="T36" fmla="*/ 155 w 367"/>
                  <a:gd name="T37" fmla="*/ 40 h 353"/>
                  <a:gd name="T38" fmla="*/ 160 w 367"/>
                  <a:gd name="T39" fmla="*/ 38 h 353"/>
                  <a:gd name="T40" fmla="*/ 170 w 367"/>
                  <a:gd name="T41" fmla="*/ 36 h 353"/>
                  <a:gd name="T42" fmla="*/ 181 w 367"/>
                  <a:gd name="T43" fmla="*/ 34 h 353"/>
                  <a:gd name="T44" fmla="*/ 194 w 367"/>
                  <a:gd name="T45" fmla="*/ 32 h 353"/>
                  <a:gd name="T46" fmla="*/ 208 w 367"/>
                  <a:gd name="T47" fmla="*/ 29 h 353"/>
                  <a:gd name="T48" fmla="*/ 224 w 367"/>
                  <a:gd name="T49" fmla="*/ 27 h 353"/>
                  <a:gd name="T50" fmla="*/ 240 w 367"/>
                  <a:gd name="T51" fmla="*/ 25 h 353"/>
                  <a:gd name="T52" fmla="*/ 256 w 367"/>
                  <a:gd name="T53" fmla="*/ 25 h 353"/>
                  <a:gd name="T54" fmla="*/ 273 w 367"/>
                  <a:gd name="T55" fmla="*/ 26 h 353"/>
                  <a:gd name="T56" fmla="*/ 292 w 367"/>
                  <a:gd name="T57" fmla="*/ 27 h 353"/>
                  <a:gd name="T58" fmla="*/ 311 w 367"/>
                  <a:gd name="T59" fmla="*/ 29 h 353"/>
                  <a:gd name="T60" fmla="*/ 329 w 367"/>
                  <a:gd name="T61" fmla="*/ 32 h 353"/>
                  <a:gd name="T62" fmla="*/ 344 w 367"/>
                  <a:gd name="T63" fmla="*/ 35 h 353"/>
                  <a:gd name="T64" fmla="*/ 355 w 367"/>
                  <a:gd name="T65" fmla="*/ 37 h 353"/>
                  <a:gd name="T66" fmla="*/ 363 w 367"/>
                  <a:gd name="T67" fmla="*/ 38 h 353"/>
                  <a:gd name="T68" fmla="*/ 367 w 367"/>
                  <a:gd name="T69" fmla="*/ 40 h 353"/>
                  <a:gd name="T70" fmla="*/ 364 w 367"/>
                  <a:gd name="T71" fmla="*/ 38 h 353"/>
                  <a:gd name="T72" fmla="*/ 357 w 367"/>
                  <a:gd name="T73" fmla="*/ 35 h 353"/>
                  <a:gd name="T74" fmla="*/ 348 w 367"/>
                  <a:gd name="T75" fmla="*/ 29 h 353"/>
                  <a:gd name="T76" fmla="*/ 338 w 367"/>
                  <a:gd name="T77" fmla="*/ 23 h 353"/>
                  <a:gd name="T78" fmla="*/ 326 w 367"/>
                  <a:gd name="T79" fmla="*/ 17 h 353"/>
                  <a:gd name="T80" fmla="*/ 315 w 367"/>
                  <a:gd name="T81" fmla="*/ 11 h 353"/>
                  <a:gd name="T82" fmla="*/ 307 w 367"/>
                  <a:gd name="T83" fmla="*/ 6 h 353"/>
                  <a:gd name="T84" fmla="*/ 301 w 367"/>
                  <a:gd name="T85" fmla="*/ 4 h 353"/>
                  <a:gd name="T86" fmla="*/ 295 w 367"/>
                  <a:gd name="T87" fmla="*/ 3 h 353"/>
                  <a:gd name="T88" fmla="*/ 284 w 367"/>
                  <a:gd name="T89" fmla="*/ 2 h 353"/>
                  <a:gd name="T90" fmla="*/ 270 w 367"/>
                  <a:gd name="T91" fmla="*/ 2 h 353"/>
                  <a:gd name="T92" fmla="*/ 255 w 367"/>
                  <a:gd name="T93" fmla="*/ 0 h 353"/>
                  <a:gd name="T94" fmla="*/ 239 w 367"/>
                  <a:gd name="T95" fmla="*/ 0 h 353"/>
                  <a:gd name="T96" fmla="*/ 224 w 367"/>
                  <a:gd name="T97" fmla="*/ 0 h 353"/>
                  <a:gd name="T98" fmla="*/ 212 w 367"/>
                  <a:gd name="T99" fmla="*/ 0 h 353"/>
                  <a:gd name="T100" fmla="*/ 205 w 367"/>
                  <a:gd name="T101" fmla="*/ 2 h 353"/>
                  <a:gd name="T102" fmla="*/ 197 w 367"/>
                  <a:gd name="T103" fmla="*/ 4 h 353"/>
                  <a:gd name="T104" fmla="*/ 182 w 367"/>
                  <a:gd name="T105" fmla="*/ 6 h 353"/>
                  <a:gd name="T106" fmla="*/ 165 w 367"/>
                  <a:gd name="T107" fmla="*/ 11 h 353"/>
                  <a:gd name="T108" fmla="*/ 144 w 367"/>
                  <a:gd name="T109" fmla="*/ 15 h 353"/>
                  <a:gd name="T110" fmla="*/ 125 w 367"/>
                  <a:gd name="T111" fmla="*/ 20 h 353"/>
                  <a:gd name="T112" fmla="*/ 109 w 367"/>
                  <a:gd name="T113" fmla="*/ 25 h 353"/>
                  <a:gd name="T114" fmla="*/ 97 w 367"/>
                  <a:gd name="T115" fmla="*/ 27 h 353"/>
                  <a:gd name="T116" fmla="*/ 92 w 367"/>
                  <a:gd name="T117" fmla="*/ 28 h 353"/>
                  <a:gd name="T118" fmla="*/ 42 w 367"/>
                  <a:gd name="T119" fmla="*/ 67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367" h="353">
                    <a:moveTo>
                      <a:pt x="42" y="67"/>
                    </a:moveTo>
                    <a:lnTo>
                      <a:pt x="0" y="353"/>
                    </a:lnTo>
                    <a:lnTo>
                      <a:pt x="33" y="342"/>
                    </a:lnTo>
                    <a:lnTo>
                      <a:pt x="34" y="330"/>
                    </a:lnTo>
                    <a:lnTo>
                      <a:pt x="38" y="301"/>
                    </a:lnTo>
                    <a:lnTo>
                      <a:pt x="45" y="261"/>
                    </a:lnTo>
                    <a:lnTo>
                      <a:pt x="53" y="214"/>
                    </a:lnTo>
                    <a:lnTo>
                      <a:pt x="61" y="165"/>
                    </a:lnTo>
                    <a:lnTo>
                      <a:pt x="69" y="124"/>
                    </a:lnTo>
                    <a:lnTo>
                      <a:pt x="76" y="93"/>
                    </a:lnTo>
                    <a:lnTo>
                      <a:pt x="81" y="79"/>
                    </a:lnTo>
                    <a:lnTo>
                      <a:pt x="89" y="73"/>
                    </a:lnTo>
                    <a:lnTo>
                      <a:pt x="98" y="67"/>
                    </a:lnTo>
                    <a:lnTo>
                      <a:pt x="109" y="60"/>
                    </a:lnTo>
                    <a:lnTo>
                      <a:pt x="120" y="55"/>
                    </a:lnTo>
                    <a:lnTo>
                      <a:pt x="130" y="50"/>
                    </a:lnTo>
                    <a:lnTo>
                      <a:pt x="141" y="45"/>
                    </a:lnTo>
                    <a:lnTo>
                      <a:pt x="149" y="42"/>
                    </a:lnTo>
                    <a:lnTo>
                      <a:pt x="155" y="40"/>
                    </a:lnTo>
                    <a:lnTo>
                      <a:pt x="160" y="38"/>
                    </a:lnTo>
                    <a:lnTo>
                      <a:pt x="170" y="36"/>
                    </a:lnTo>
                    <a:lnTo>
                      <a:pt x="181" y="34"/>
                    </a:lnTo>
                    <a:lnTo>
                      <a:pt x="194" y="32"/>
                    </a:lnTo>
                    <a:lnTo>
                      <a:pt x="208" y="29"/>
                    </a:lnTo>
                    <a:lnTo>
                      <a:pt x="224" y="27"/>
                    </a:lnTo>
                    <a:lnTo>
                      <a:pt x="240" y="25"/>
                    </a:lnTo>
                    <a:lnTo>
                      <a:pt x="256" y="25"/>
                    </a:lnTo>
                    <a:lnTo>
                      <a:pt x="273" y="26"/>
                    </a:lnTo>
                    <a:lnTo>
                      <a:pt x="292" y="27"/>
                    </a:lnTo>
                    <a:lnTo>
                      <a:pt x="311" y="29"/>
                    </a:lnTo>
                    <a:lnTo>
                      <a:pt x="329" y="32"/>
                    </a:lnTo>
                    <a:lnTo>
                      <a:pt x="344" y="35"/>
                    </a:lnTo>
                    <a:lnTo>
                      <a:pt x="355" y="37"/>
                    </a:lnTo>
                    <a:lnTo>
                      <a:pt x="363" y="38"/>
                    </a:lnTo>
                    <a:lnTo>
                      <a:pt x="367" y="40"/>
                    </a:lnTo>
                    <a:lnTo>
                      <a:pt x="364" y="38"/>
                    </a:lnTo>
                    <a:lnTo>
                      <a:pt x="357" y="35"/>
                    </a:lnTo>
                    <a:lnTo>
                      <a:pt x="348" y="29"/>
                    </a:lnTo>
                    <a:lnTo>
                      <a:pt x="338" y="23"/>
                    </a:lnTo>
                    <a:lnTo>
                      <a:pt x="326" y="17"/>
                    </a:lnTo>
                    <a:lnTo>
                      <a:pt x="315" y="11"/>
                    </a:lnTo>
                    <a:lnTo>
                      <a:pt x="307" y="6"/>
                    </a:lnTo>
                    <a:lnTo>
                      <a:pt x="301" y="4"/>
                    </a:lnTo>
                    <a:lnTo>
                      <a:pt x="295" y="3"/>
                    </a:lnTo>
                    <a:lnTo>
                      <a:pt x="284" y="2"/>
                    </a:lnTo>
                    <a:lnTo>
                      <a:pt x="270" y="2"/>
                    </a:lnTo>
                    <a:lnTo>
                      <a:pt x="255" y="0"/>
                    </a:lnTo>
                    <a:lnTo>
                      <a:pt x="239" y="0"/>
                    </a:lnTo>
                    <a:lnTo>
                      <a:pt x="224" y="0"/>
                    </a:lnTo>
                    <a:lnTo>
                      <a:pt x="212" y="0"/>
                    </a:lnTo>
                    <a:lnTo>
                      <a:pt x="205" y="2"/>
                    </a:lnTo>
                    <a:lnTo>
                      <a:pt x="197" y="4"/>
                    </a:lnTo>
                    <a:lnTo>
                      <a:pt x="182" y="6"/>
                    </a:lnTo>
                    <a:lnTo>
                      <a:pt x="165" y="11"/>
                    </a:lnTo>
                    <a:lnTo>
                      <a:pt x="144" y="15"/>
                    </a:lnTo>
                    <a:lnTo>
                      <a:pt x="125" y="20"/>
                    </a:lnTo>
                    <a:lnTo>
                      <a:pt x="109" y="25"/>
                    </a:lnTo>
                    <a:lnTo>
                      <a:pt x="97" y="27"/>
                    </a:lnTo>
                    <a:lnTo>
                      <a:pt x="92" y="28"/>
                    </a:lnTo>
                    <a:lnTo>
                      <a:pt x="42" y="6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1" name="Freeform 686"/>
              <p:cNvSpPr>
                <a:spLocks/>
              </p:cNvSpPr>
              <p:nvPr/>
            </p:nvSpPr>
            <p:spPr bwMode="auto">
              <a:xfrm>
                <a:off x="2934" y="2077"/>
                <a:ext cx="70" cy="416"/>
              </a:xfrm>
              <a:custGeom>
                <a:avLst/>
                <a:gdLst>
                  <a:gd name="T0" fmla="*/ 107 w 140"/>
                  <a:gd name="T1" fmla="*/ 12 h 833"/>
                  <a:gd name="T2" fmla="*/ 0 w 140"/>
                  <a:gd name="T3" fmla="*/ 797 h 833"/>
                  <a:gd name="T4" fmla="*/ 33 w 140"/>
                  <a:gd name="T5" fmla="*/ 833 h 833"/>
                  <a:gd name="T6" fmla="*/ 140 w 140"/>
                  <a:gd name="T7" fmla="*/ 0 h 833"/>
                  <a:gd name="T8" fmla="*/ 107 w 140"/>
                  <a:gd name="T9" fmla="*/ 12 h 8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0" h="833">
                    <a:moveTo>
                      <a:pt x="107" y="12"/>
                    </a:moveTo>
                    <a:lnTo>
                      <a:pt x="0" y="797"/>
                    </a:lnTo>
                    <a:lnTo>
                      <a:pt x="33" y="833"/>
                    </a:lnTo>
                    <a:lnTo>
                      <a:pt x="140" y="0"/>
                    </a:lnTo>
                    <a:lnTo>
                      <a:pt x="107" y="1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2" name="Freeform 687"/>
              <p:cNvSpPr>
                <a:spLocks/>
              </p:cNvSpPr>
              <p:nvPr/>
            </p:nvSpPr>
            <p:spPr bwMode="auto">
              <a:xfrm>
                <a:off x="2873" y="1798"/>
                <a:ext cx="180" cy="136"/>
              </a:xfrm>
              <a:custGeom>
                <a:avLst/>
                <a:gdLst>
                  <a:gd name="T0" fmla="*/ 229 w 360"/>
                  <a:gd name="T1" fmla="*/ 0 h 274"/>
                  <a:gd name="T2" fmla="*/ 89 w 360"/>
                  <a:gd name="T3" fmla="*/ 19 h 274"/>
                  <a:gd name="T4" fmla="*/ 27 w 360"/>
                  <a:gd name="T5" fmla="*/ 70 h 274"/>
                  <a:gd name="T6" fmla="*/ 0 w 360"/>
                  <a:gd name="T7" fmla="*/ 272 h 274"/>
                  <a:gd name="T8" fmla="*/ 3 w 360"/>
                  <a:gd name="T9" fmla="*/ 274 h 274"/>
                  <a:gd name="T10" fmla="*/ 10 w 360"/>
                  <a:gd name="T11" fmla="*/ 274 h 274"/>
                  <a:gd name="T12" fmla="*/ 18 w 360"/>
                  <a:gd name="T13" fmla="*/ 272 h 274"/>
                  <a:gd name="T14" fmla="*/ 24 w 360"/>
                  <a:gd name="T15" fmla="*/ 266 h 274"/>
                  <a:gd name="T16" fmla="*/ 26 w 360"/>
                  <a:gd name="T17" fmla="*/ 255 h 274"/>
                  <a:gd name="T18" fmla="*/ 30 w 360"/>
                  <a:gd name="T19" fmla="*/ 236 h 274"/>
                  <a:gd name="T20" fmla="*/ 34 w 360"/>
                  <a:gd name="T21" fmla="*/ 209 h 274"/>
                  <a:gd name="T22" fmla="*/ 39 w 360"/>
                  <a:gd name="T23" fmla="*/ 178 h 274"/>
                  <a:gd name="T24" fmla="*/ 45 w 360"/>
                  <a:gd name="T25" fmla="*/ 148 h 274"/>
                  <a:gd name="T26" fmla="*/ 50 w 360"/>
                  <a:gd name="T27" fmla="*/ 120 h 274"/>
                  <a:gd name="T28" fmla="*/ 56 w 360"/>
                  <a:gd name="T29" fmla="*/ 98 h 274"/>
                  <a:gd name="T30" fmla="*/ 63 w 360"/>
                  <a:gd name="T31" fmla="*/ 85 h 274"/>
                  <a:gd name="T32" fmla="*/ 70 w 360"/>
                  <a:gd name="T33" fmla="*/ 78 h 274"/>
                  <a:gd name="T34" fmla="*/ 78 w 360"/>
                  <a:gd name="T35" fmla="*/ 70 h 274"/>
                  <a:gd name="T36" fmla="*/ 89 w 360"/>
                  <a:gd name="T37" fmla="*/ 62 h 274"/>
                  <a:gd name="T38" fmla="*/ 102 w 360"/>
                  <a:gd name="T39" fmla="*/ 53 h 274"/>
                  <a:gd name="T40" fmla="*/ 116 w 360"/>
                  <a:gd name="T41" fmla="*/ 45 h 274"/>
                  <a:gd name="T42" fmla="*/ 131 w 360"/>
                  <a:gd name="T43" fmla="*/ 38 h 274"/>
                  <a:gd name="T44" fmla="*/ 148 w 360"/>
                  <a:gd name="T45" fmla="*/ 34 h 274"/>
                  <a:gd name="T46" fmla="*/ 164 w 360"/>
                  <a:gd name="T47" fmla="*/ 30 h 274"/>
                  <a:gd name="T48" fmla="*/ 184 w 360"/>
                  <a:gd name="T49" fmla="*/ 29 h 274"/>
                  <a:gd name="T50" fmla="*/ 202 w 360"/>
                  <a:gd name="T51" fmla="*/ 28 h 274"/>
                  <a:gd name="T52" fmla="*/ 220 w 360"/>
                  <a:gd name="T53" fmla="*/ 28 h 274"/>
                  <a:gd name="T54" fmla="*/ 236 w 360"/>
                  <a:gd name="T55" fmla="*/ 28 h 274"/>
                  <a:gd name="T56" fmla="*/ 251 w 360"/>
                  <a:gd name="T57" fmla="*/ 29 h 274"/>
                  <a:gd name="T58" fmla="*/ 263 w 360"/>
                  <a:gd name="T59" fmla="*/ 29 h 274"/>
                  <a:gd name="T60" fmla="*/ 274 w 360"/>
                  <a:gd name="T61" fmla="*/ 30 h 274"/>
                  <a:gd name="T62" fmla="*/ 283 w 360"/>
                  <a:gd name="T63" fmla="*/ 30 h 274"/>
                  <a:gd name="T64" fmla="*/ 292 w 360"/>
                  <a:gd name="T65" fmla="*/ 32 h 274"/>
                  <a:gd name="T66" fmla="*/ 304 w 360"/>
                  <a:gd name="T67" fmla="*/ 33 h 274"/>
                  <a:gd name="T68" fmla="*/ 316 w 360"/>
                  <a:gd name="T69" fmla="*/ 35 h 274"/>
                  <a:gd name="T70" fmla="*/ 329 w 360"/>
                  <a:gd name="T71" fmla="*/ 37 h 274"/>
                  <a:gd name="T72" fmla="*/ 342 w 360"/>
                  <a:gd name="T73" fmla="*/ 41 h 274"/>
                  <a:gd name="T74" fmla="*/ 351 w 360"/>
                  <a:gd name="T75" fmla="*/ 43 h 274"/>
                  <a:gd name="T76" fmla="*/ 358 w 360"/>
                  <a:gd name="T77" fmla="*/ 44 h 274"/>
                  <a:gd name="T78" fmla="*/ 360 w 360"/>
                  <a:gd name="T79" fmla="*/ 45 h 274"/>
                  <a:gd name="T80" fmla="*/ 229 w 360"/>
                  <a:gd name="T81" fmla="*/ 0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60" h="274">
                    <a:moveTo>
                      <a:pt x="229" y="0"/>
                    </a:moveTo>
                    <a:lnTo>
                      <a:pt x="89" y="19"/>
                    </a:lnTo>
                    <a:lnTo>
                      <a:pt x="27" y="70"/>
                    </a:lnTo>
                    <a:lnTo>
                      <a:pt x="0" y="272"/>
                    </a:lnTo>
                    <a:lnTo>
                      <a:pt x="3" y="274"/>
                    </a:lnTo>
                    <a:lnTo>
                      <a:pt x="10" y="274"/>
                    </a:lnTo>
                    <a:lnTo>
                      <a:pt x="18" y="272"/>
                    </a:lnTo>
                    <a:lnTo>
                      <a:pt x="24" y="266"/>
                    </a:lnTo>
                    <a:lnTo>
                      <a:pt x="26" y="255"/>
                    </a:lnTo>
                    <a:lnTo>
                      <a:pt x="30" y="236"/>
                    </a:lnTo>
                    <a:lnTo>
                      <a:pt x="34" y="209"/>
                    </a:lnTo>
                    <a:lnTo>
                      <a:pt x="39" y="178"/>
                    </a:lnTo>
                    <a:lnTo>
                      <a:pt x="45" y="148"/>
                    </a:lnTo>
                    <a:lnTo>
                      <a:pt x="50" y="120"/>
                    </a:lnTo>
                    <a:lnTo>
                      <a:pt x="56" y="98"/>
                    </a:lnTo>
                    <a:lnTo>
                      <a:pt x="63" y="85"/>
                    </a:lnTo>
                    <a:lnTo>
                      <a:pt x="70" y="78"/>
                    </a:lnTo>
                    <a:lnTo>
                      <a:pt x="78" y="70"/>
                    </a:lnTo>
                    <a:lnTo>
                      <a:pt x="89" y="62"/>
                    </a:lnTo>
                    <a:lnTo>
                      <a:pt x="102" y="53"/>
                    </a:lnTo>
                    <a:lnTo>
                      <a:pt x="116" y="45"/>
                    </a:lnTo>
                    <a:lnTo>
                      <a:pt x="131" y="38"/>
                    </a:lnTo>
                    <a:lnTo>
                      <a:pt x="148" y="34"/>
                    </a:lnTo>
                    <a:lnTo>
                      <a:pt x="164" y="30"/>
                    </a:lnTo>
                    <a:lnTo>
                      <a:pt x="184" y="29"/>
                    </a:lnTo>
                    <a:lnTo>
                      <a:pt x="202" y="28"/>
                    </a:lnTo>
                    <a:lnTo>
                      <a:pt x="220" y="28"/>
                    </a:lnTo>
                    <a:lnTo>
                      <a:pt x="236" y="28"/>
                    </a:lnTo>
                    <a:lnTo>
                      <a:pt x="251" y="29"/>
                    </a:lnTo>
                    <a:lnTo>
                      <a:pt x="263" y="29"/>
                    </a:lnTo>
                    <a:lnTo>
                      <a:pt x="274" y="30"/>
                    </a:lnTo>
                    <a:lnTo>
                      <a:pt x="283" y="30"/>
                    </a:lnTo>
                    <a:lnTo>
                      <a:pt x="292" y="32"/>
                    </a:lnTo>
                    <a:lnTo>
                      <a:pt x="304" y="33"/>
                    </a:lnTo>
                    <a:lnTo>
                      <a:pt x="316" y="35"/>
                    </a:lnTo>
                    <a:lnTo>
                      <a:pt x="329" y="37"/>
                    </a:lnTo>
                    <a:lnTo>
                      <a:pt x="342" y="41"/>
                    </a:lnTo>
                    <a:lnTo>
                      <a:pt x="351" y="43"/>
                    </a:lnTo>
                    <a:lnTo>
                      <a:pt x="358" y="44"/>
                    </a:lnTo>
                    <a:lnTo>
                      <a:pt x="360" y="45"/>
                    </a:lnTo>
                    <a:lnTo>
                      <a:pt x="229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3" name="Freeform 688"/>
              <p:cNvSpPr>
                <a:spLocks/>
              </p:cNvSpPr>
              <p:nvPr/>
            </p:nvSpPr>
            <p:spPr bwMode="auto">
              <a:xfrm>
                <a:off x="2812" y="2241"/>
                <a:ext cx="37" cy="180"/>
              </a:xfrm>
              <a:custGeom>
                <a:avLst/>
                <a:gdLst>
                  <a:gd name="T0" fmla="*/ 45 w 75"/>
                  <a:gd name="T1" fmla="*/ 53 h 361"/>
                  <a:gd name="T2" fmla="*/ 0 w 75"/>
                  <a:gd name="T3" fmla="*/ 337 h 361"/>
                  <a:gd name="T4" fmla="*/ 27 w 75"/>
                  <a:gd name="T5" fmla="*/ 361 h 361"/>
                  <a:gd name="T6" fmla="*/ 75 w 75"/>
                  <a:gd name="T7" fmla="*/ 0 h 361"/>
                  <a:gd name="T8" fmla="*/ 45 w 75"/>
                  <a:gd name="T9" fmla="*/ 53 h 3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" h="361">
                    <a:moveTo>
                      <a:pt x="45" y="53"/>
                    </a:moveTo>
                    <a:lnTo>
                      <a:pt x="0" y="337"/>
                    </a:lnTo>
                    <a:lnTo>
                      <a:pt x="27" y="361"/>
                    </a:lnTo>
                    <a:lnTo>
                      <a:pt x="75" y="0"/>
                    </a:lnTo>
                    <a:lnTo>
                      <a:pt x="45" y="5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4" name="Freeform 689"/>
              <p:cNvSpPr>
                <a:spLocks/>
              </p:cNvSpPr>
              <p:nvPr/>
            </p:nvSpPr>
            <p:spPr bwMode="auto">
              <a:xfrm>
                <a:off x="2502" y="1827"/>
                <a:ext cx="822" cy="711"/>
              </a:xfrm>
              <a:custGeom>
                <a:avLst/>
                <a:gdLst>
                  <a:gd name="T0" fmla="*/ 1122 w 1644"/>
                  <a:gd name="T1" fmla="*/ 15 h 1422"/>
                  <a:gd name="T2" fmla="*/ 1284 w 1644"/>
                  <a:gd name="T3" fmla="*/ 6 h 1422"/>
                  <a:gd name="T4" fmla="*/ 1279 w 1644"/>
                  <a:gd name="T5" fmla="*/ 26 h 1422"/>
                  <a:gd name="T6" fmla="*/ 1107 w 1644"/>
                  <a:gd name="T7" fmla="*/ 45 h 1422"/>
                  <a:gd name="T8" fmla="*/ 1006 w 1644"/>
                  <a:gd name="T9" fmla="*/ 326 h 1422"/>
                  <a:gd name="T10" fmla="*/ 1087 w 1644"/>
                  <a:gd name="T11" fmla="*/ 99 h 1422"/>
                  <a:gd name="T12" fmla="*/ 1302 w 1644"/>
                  <a:gd name="T13" fmla="*/ 57 h 1422"/>
                  <a:gd name="T14" fmla="*/ 1188 w 1644"/>
                  <a:gd name="T15" fmla="*/ 81 h 1422"/>
                  <a:gd name="T16" fmla="*/ 1153 w 1644"/>
                  <a:gd name="T17" fmla="*/ 264 h 1422"/>
                  <a:gd name="T18" fmla="*/ 1142 w 1644"/>
                  <a:gd name="T19" fmla="*/ 230 h 1422"/>
                  <a:gd name="T20" fmla="*/ 1226 w 1644"/>
                  <a:gd name="T21" fmla="*/ 268 h 1422"/>
                  <a:gd name="T22" fmla="*/ 1257 w 1644"/>
                  <a:gd name="T23" fmla="*/ 282 h 1422"/>
                  <a:gd name="T24" fmla="*/ 1085 w 1644"/>
                  <a:gd name="T25" fmla="*/ 300 h 1422"/>
                  <a:gd name="T26" fmla="*/ 1234 w 1644"/>
                  <a:gd name="T27" fmla="*/ 303 h 1422"/>
                  <a:gd name="T28" fmla="*/ 1306 w 1644"/>
                  <a:gd name="T29" fmla="*/ 154 h 1422"/>
                  <a:gd name="T30" fmla="*/ 1351 w 1644"/>
                  <a:gd name="T31" fmla="*/ 242 h 1422"/>
                  <a:gd name="T32" fmla="*/ 1400 w 1644"/>
                  <a:gd name="T33" fmla="*/ 261 h 1422"/>
                  <a:gd name="T34" fmla="*/ 1393 w 1644"/>
                  <a:gd name="T35" fmla="*/ 124 h 1422"/>
                  <a:gd name="T36" fmla="*/ 1480 w 1644"/>
                  <a:gd name="T37" fmla="*/ 356 h 1422"/>
                  <a:gd name="T38" fmla="*/ 1606 w 1644"/>
                  <a:gd name="T39" fmla="*/ 1062 h 1422"/>
                  <a:gd name="T40" fmla="*/ 1440 w 1644"/>
                  <a:gd name="T41" fmla="*/ 464 h 1422"/>
                  <a:gd name="T42" fmla="*/ 1522 w 1644"/>
                  <a:gd name="T43" fmla="*/ 991 h 1422"/>
                  <a:gd name="T44" fmla="*/ 1618 w 1644"/>
                  <a:gd name="T45" fmla="*/ 1260 h 1422"/>
                  <a:gd name="T46" fmla="*/ 1442 w 1644"/>
                  <a:gd name="T47" fmla="*/ 746 h 1422"/>
                  <a:gd name="T48" fmla="*/ 1208 w 1644"/>
                  <a:gd name="T49" fmla="*/ 495 h 1422"/>
                  <a:gd name="T50" fmla="*/ 1395 w 1644"/>
                  <a:gd name="T51" fmla="*/ 596 h 1422"/>
                  <a:gd name="T52" fmla="*/ 1403 w 1644"/>
                  <a:gd name="T53" fmla="*/ 663 h 1422"/>
                  <a:gd name="T54" fmla="*/ 1340 w 1644"/>
                  <a:gd name="T55" fmla="*/ 727 h 1422"/>
                  <a:gd name="T56" fmla="*/ 1275 w 1644"/>
                  <a:gd name="T57" fmla="*/ 730 h 1422"/>
                  <a:gd name="T58" fmla="*/ 1431 w 1644"/>
                  <a:gd name="T59" fmla="*/ 845 h 1422"/>
                  <a:gd name="T60" fmla="*/ 1321 w 1644"/>
                  <a:gd name="T61" fmla="*/ 908 h 1422"/>
                  <a:gd name="T62" fmla="*/ 1385 w 1644"/>
                  <a:gd name="T63" fmla="*/ 949 h 1422"/>
                  <a:gd name="T64" fmla="*/ 1455 w 1644"/>
                  <a:gd name="T65" fmla="*/ 1041 h 1422"/>
                  <a:gd name="T66" fmla="*/ 1343 w 1644"/>
                  <a:gd name="T67" fmla="*/ 1106 h 1422"/>
                  <a:gd name="T68" fmla="*/ 1168 w 1644"/>
                  <a:gd name="T69" fmla="*/ 487 h 1422"/>
                  <a:gd name="T70" fmla="*/ 1296 w 1644"/>
                  <a:gd name="T71" fmla="*/ 1112 h 1422"/>
                  <a:gd name="T72" fmla="*/ 1279 w 1644"/>
                  <a:gd name="T73" fmla="*/ 1117 h 1422"/>
                  <a:gd name="T74" fmla="*/ 1112 w 1644"/>
                  <a:gd name="T75" fmla="*/ 494 h 1422"/>
                  <a:gd name="T76" fmla="*/ 941 w 1644"/>
                  <a:gd name="T77" fmla="*/ 1310 h 1422"/>
                  <a:gd name="T78" fmla="*/ 986 w 1644"/>
                  <a:gd name="T79" fmla="*/ 516 h 1422"/>
                  <a:gd name="T80" fmla="*/ 871 w 1644"/>
                  <a:gd name="T81" fmla="*/ 1185 h 1422"/>
                  <a:gd name="T82" fmla="*/ 874 w 1644"/>
                  <a:gd name="T83" fmla="*/ 631 h 1422"/>
                  <a:gd name="T84" fmla="*/ 663 w 1644"/>
                  <a:gd name="T85" fmla="*/ 1182 h 1422"/>
                  <a:gd name="T86" fmla="*/ 622 w 1644"/>
                  <a:gd name="T87" fmla="*/ 1176 h 1422"/>
                  <a:gd name="T88" fmla="*/ 590 w 1644"/>
                  <a:gd name="T89" fmla="*/ 973 h 1422"/>
                  <a:gd name="T90" fmla="*/ 332 w 1644"/>
                  <a:gd name="T91" fmla="*/ 1303 h 1422"/>
                  <a:gd name="T92" fmla="*/ 425 w 1644"/>
                  <a:gd name="T93" fmla="*/ 1147 h 1422"/>
                  <a:gd name="T94" fmla="*/ 966 w 1644"/>
                  <a:gd name="T95" fmla="*/ 487 h 1422"/>
                  <a:gd name="T96" fmla="*/ 1385 w 1644"/>
                  <a:gd name="T97" fmla="*/ 441 h 1422"/>
                  <a:gd name="T98" fmla="*/ 1392 w 1644"/>
                  <a:gd name="T99" fmla="*/ 320 h 1422"/>
                  <a:gd name="T100" fmla="*/ 1191 w 1644"/>
                  <a:gd name="T101" fmla="*/ 335 h 1422"/>
                  <a:gd name="T102" fmla="*/ 978 w 1644"/>
                  <a:gd name="T103" fmla="*/ 392 h 1422"/>
                  <a:gd name="T104" fmla="*/ 536 w 1644"/>
                  <a:gd name="T105" fmla="*/ 860 h 1422"/>
                  <a:gd name="T106" fmla="*/ 196 w 1644"/>
                  <a:gd name="T107" fmla="*/ 1215 h 1422"/>
                  <a:gd name="T108" fmla="*/ 48 w 1644"/>
                  <a:gd name="T109" fmla="*/ 1305 h 1422"/>
                  <a:gd name="T110" fmla="*/ 97 w 1644"/>
                  <a:gd name="T111" fmla="*/ 1383 h 1422"/>
                  <a:gd name="T112" fmla="*/ 260 w 1644"/>
                  <a:gd name="T113" fmla="*/ 1335 h 1422"/>
                  <a:gd name="T114" fmla="*/ 70 w 1644"/>
                  <a:gd name="T115" fmla="*/ 1411 h 1422"/>
                  <a:gd name="T116" fmla="*/ 65 w 1644"/>
                  <a:gd name="T117" fmla="*/ 1264 h 1422"/>
                  <a:gd name="T118" fmla="*/ 220 w 1644"/>
                  <a:gd name="T119" fmla="*/ 1165 h 1422"/>
                  <a:gd name="T120" fmla="*/ 643 w 1644"/>
                  <a:gd name="T121" fmla="*/ 709 h 14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644" h="1422">
                    <a:moveTo>
                      <a:pt x="1014" y="105"/>
                    </a:moveTo>
                    <a:lnTo>
                      <a:pt x="1019" y="88"/>
                    </a:lnTo>
                    <a:lnTo>
                      <a:pt x="1025" y="74"/>
                    </a:lnTo>
                    <a:lnTo>
                      <a:pt x="1031" y="65"/>
                    </a:lnTo>
                    <a:lnTo>
                      <a:pt x="1037" y="61"/>
                    </a:lnTo>
                    <a:lnTo>
                      <a:pt x="1047" y="51"/>
                    </a:lnTo>
                    <a:lnTo>
                      <a:pt x="1057" y="43"/>
                    </a:lnTo>
                    <a:lnTo>
                      <a:pt x="1068" y="36"/>
                    </a:lnTo>
                    <a:lnTo>
                      <a:pt x="1079" y="30"/>
                    </a:lnTo>
                    <a:lnTo>
                      <a:pt x="1091" y="26"/>
                    </a:lnTo>
                    <a:lnTo>
                      <a:pt x="1106" y="20"/>
                    </a:lnTo>
                    <a:lnTo>
                      <a:pt x="1122" y="15"/>
                    </a:lnTo>
                    <a:lnTo>
                      <a:pt x="1140" y="9"/>
                    </a:lnTo>
                    <a:lnTo>
                      <a:pt x="1152" y="7"/>
                    </a:lnTo>
                    <a:lnTo>
                      <a:pt x="1165" y="5"/>
                    </a:lnTo>
                    <a:lnTo>
                      <a:pt x="1178" y="4"/>
                    </a:lnTo>
                    <a:lnTo>
                      <a:pt x="1191" y="1"/>
                    </a:lnTo>
                    <a:lnTo>
                      <a:pt x="1205" y="0"/>
                    </a:lnTo>
                    <a:lnTo>
                      <a:pt x="1219" y="0"/>
                    </a:lnTo>
                    <a:lnTo>
                      <a:pt x="1233" y="0"/>
                    </a:lnTo>
                    <a:lnTo>
                      <a:pt x="1245" y="0"/>
                    </a:lnTo>
                    <a:lnTo>
                      <a:pt x="1259" y="1"/>
                    </a:lnTo>
                    <a:lnTo>
                      <a:pt x="1272" y="4"/>
                    </a:lnTo>
                    <a:lnTo>
                      <a:pt x="1284" y="6"/>
                    </a:lnTo>
                    <a:lnTo>
                      <a:pt x="1296" y="9"/>
                    </a:lnTo>
                    <a:lnTo>
                      <a:pt x="1306" y="13"/>
                    </a:lnTo>
                    <a:lnTo>
                      <a:pt x="1317" y="19"/>
                    </a:lnTo>
                    <a:lnTo>
                      <a:pt x="1325" y="26"/>
                    </a:lnTo>
                    <a:lnTo>
                      <a:pt x="1333" y="32"/>
                    </a:lnTo>
                    <a:lnTo>
                      <a:pt x="1332" y="34"/>
                    </a:lnTo>
                    <a:lnTo>
                      <a:pt x="1327" y="32"/>
                    </a:lnTo>
                    <a:lnTo>
                      <a:pt x="1319" y="32"/>
                    </a:lnTo>
                    <a:lnTo>
                      <a:pt x="1310" y="30"/>
                    </a:lnTo>
                    <a:lnTo>
                      <a:pt x="1299" y="29"/>
                    </a:lnTo>
                    <a:lnTo>
                      <a:pt x="1289" y="27"/>
                    </a:lnTo>
                    <a:lnTo>
                      <a:pt x="1279" y="26"/>
                    </a:lnTo>
                    <a:lnTo>
                      <a:pt x="1269" y="24"/>
                    </a:lnTo>
                    <a:lnTo>
                      <a:pt x="1256" y="23"/>
                    </a:lnTo>
                    <a:lnTo>
                      <a:pt x="1241" y="23"/>
                    </a:lnTo>
                    <a:lnTo>
                      <a:pt x="1226" y="23"/>
                    </a:lnTo>
                    <a:lnTo>
                      <a:pt x="1211" y="24"/>
                    </a:lnTo>
                    <a:lnTo>
                      <a:pt x="1196" y="26"/>
                    </a:lnTo>
                    <a:lnTo>
                      <a:pt x="1180" y="28"/>
                    </a:lnTo>
                    <a:lnTo>
                      <a:pt x="1165" y="30"/>
                    </a:lnTo>
                    <a:lnTo>
                      <a:pt x="1150" y="34"/>
                    </a:lnTo>
                    <a:lnTo>
                      <a:pt x="1135" y="37"/>
                    </a:lnTo>
                    <a:lnTo>
                      <a:pt x="1120" y="41"/>
                    </a:lnTo>
                    <a:lnTo>
                      <a:pt x="1107" y="45"/>
                    </a:lnTo>
                    <a:lnTo>
                      <a:pt x="1094" y="50"/>
                    </a:lnTo>
                    <a:lnTo>
                      <a:pt x="1082" y="56"/>
                    </a:lnTo>
                    <a:lnTo>
                      <a:pt x="1071" y="61"/>
                    </a:lnTo>
                    <a:lnTo>
                      <a:pt x="1062" y="67"/>
                    </a:lnTo>
                    <a:lnTo>
                      <a:pt x="1054" y="74"/>
                    </a:lnTo>
                    <a:lnTo>
                      <a:pt x="1048" y="88"/>
                    </a:lnTo>
                    <a:lnTo>
                      <a:pt x="1041" y="117"/>
                    </a:lnTo>
                    <a:lnTo>
                      <a:pt x="1033" y="157"/>
                    </a:lnTo>
                    <a:lnTo>
                      <a:pt x="1024" y="202"/>
                    </a:lnTo>
                    <a:lnTo>
                      <a:pt x="1017" y="249"/>
                    </a:lnTo>
                    <a:lnTo>
                      <a:pt x="1010" y="292"/>
                    </a:lnTo>
                    <a:lnTo>
                      <a:pt x="1006" y="326"/>
                    </a:lnTo>
                    <a:lnTo>
                      <a:pt x="1004" y="348"/>
                    </a:lnTo>
                    <a:lnTo>
                      <a:pt x="1037" y="332"/>
                    </a:lnTo>
                    <a:lnTo>
                      <a:pt x="1042" y="307"/>
                    </a:lnTo>
                    <a:lnTo>
                      <a:pt x="1048" y="280"/>
                    </a:lnTo>
                    <a:lnTo>
                      <a:pt x="1053" y="253"/>
                    </a:lnTo>
                    <a:lnTo>
                      <a:pt x="1057" y="225"/>
                    </a:lnTo>
                    <a:lnTo>
                      <a:pt x="1062" y="197"/>
                    </a:lnTo>
                    <a:lnTo>
                      <a:pt x="1067" y="170"/>
                    </a:lnTo>
                    <a:lnTo>
                      <a:pt x="1071" y="143"/>
                    </a:lnTo>
                    <a:lnTo>
                      <a:pt x="1077" y="119"/>
                    </a:lnTo>
                    <a:lnTo>
                      <a:pt x="1080" y="109"/>
                    </a:lnTo>
                    <a:lnTo>
                      <a:pt x="1087" y="99"/>
                    </a:lnTo>
                    <a:lnTo>
                      <a:pt x="1097" y="90"/>
                    </a:lnTo>
                    <a:lnTo>
                      <a:pt x="1108" y="83"/>
                    </a:lnTo>
                    <a:lnTo>
                      <a:pt x="1121" y="77"/>
                    </a:lnTo>
                    <a:lnTo>
                      <a:pt x="1135" y="72"/>
                    </a:lnTo>
                    <a:lnTo>
                      <a:pt x="1148" y="68"/>
                    </a:lnTo>
                    <a:lnTo>
                      <a:pt x="1162" y="65"/>
                    </a:lnTo>
                    <a:lnTo>
                      <a:pt x="1184" y="61"/>
                    </a:lnTo>
                    <a:lnTo>
                      <a:pt x="1207" y="58"/>
                    </a:lnTo>
                    <a:lnTo>
                      <a:pt x="1231" y="57"/>
                    </a:lnTo>
                    <a:lnTo>
                      <a:pt x="1257" y="56"/>
                    </a:lnTo>
                    <a:lnTo>
                      <a:pt x="1280" y="56"/>
                    </a:lnTo>
                    <a:lnTo>
                      <a:pt x="1302" y="57"/>
                    </a:lnTo>
                    <a:lnTo>
                      <a:pt x="1321" y="59"/>
                    </a:lnTo>
                    <a:lnTo>
                      <a:pt x="1337" y="62"/>
                    </a:lnTo>
                    <a:lnTo>
                      <a:pt x="1336" y="65"/>
                    </a:lnTo>
                    <a:lnTo>
                      <a:pt x="1329" y="66"/>
                    </a:lnTo>
                    <a:lnTo>
                      <a:pt x="1319" y="68"/>
                    </a:lnTo>
                    <a:lnTo>
                      <a:pt x="1306" y="69"/>
                    </a:lnTo>
                    <a:lnTo>
                      <a:pt x="1290" y="71"/>
                    </a:lnTo>
                    <a:lnTo>
                      <a:pt x="1272" y="72"/>
                    </a:lnTo>
                    <a:lnTo>
                      <a:pt x="1251" y="73"/>
                    </a:lnTo>
                    <a:lnTo>
                      <a:pt x="1230" y="75"/>
                    </a:lnTo>
                    <a:lnTo>
                      <a:pt x="1208" y="77"/>
                    </a:lnTo>
                    <a:lnTo>
                      <a:pt x="1188" y="81"/>
                    </a:lnTo>
                    <a:lnTo>
                      <a:pt x="1167" y="86"/>
                    </a:lnTo>
                    <a:lnTo>
                      <a:pt x="1148" y="91"/>
                    </a:lnTo>
                    <a:lnTo>
                      <a:pt x="1131" y="99"/>
                    </a:lnTo>
                    <a:lnTo>
                      <a:pt x="1116" y="107"/>
                    </a:lnTo>
                    <a:lnTo>
                      <a:pt x="1105" y="118"/>
                    </a:lnTo>
                    <a:lnTo>
                      <a:pt x="1098" y="130"/>
                    </a:lnTo>
                    <a:lnTo>
                      <a:pt x="1090" y="170"/>
                    </a:lnTo>
                    <a:lnTo>
                      <a:pt x="1084" y="208"/>
                    </a:lnTo>
                    <a:lnTo>
                      <a:pt x="1078" y="246"/>
                    </a:lnTo>
                    <a:lnTo>
                      <a:pt x="1070" y="285"/>
                    </a:lnTo>
                    <a:lnTo>
                      <a:pt x="1159" y="270"/>
                    </a:lnTo>
                    <a:lnTo>
                      <a:pt x="1153" y="264"/>
                    </a:lnTo>
                    <a:lnTo>
                      <a:pt x="1146" y="258"/>
                    </a:lnTo>
                    <a:lnTo>
                      <a:pt x="1139" y="253"/>
                    </a:lnTo>
                    <a:lnTo>
                      <a:pt x="1131" y="247"/>
                    </a:lnTo>
                    <a:lnTo>
                      <a:pt x="1123" y="241"/>
                    </a:lnTo>
                    <a:lnTo>
                      <a:pt x="1114" y="237"/>
                    </a:lnTo>
                    <a:lnTo>
                      <a:pt x="1106" y="233"/>
                    </a:lnTo>
                    <a:lnTo>
                      <a:pt x="1099" y="230"/>
                    </a:lnTo>
                    <a:lnTo>
                      <a:pt x="1098" y="225"/>
                    </a:lnTo>
                    <a:lnTo>
                      <a:pt x="1100" y="222"/>
                    </a:lnTo>
                    <a:lnTo>
                      <a:pt x="1102" y="217"/>
                    </a:lnTo>
                    <a:lnTo>
                      <a:pt x="1104" y="213"/>
                    </a:lnTo>
                    <a:lnTo>
                      <a:pt x="1142" y="230"/>
                    </a:lnTo>
                    <a:lnTo>
                      <a:pt x="1140" y="208"/>
                    </a:lnTo>
                    <a:lnTo>
                      <a:pt x="1135" y="178"/>
                    </a:lnTo>
                    <a:lnTo>
                      <a:pt x="1128" y="148"/>
                    </a:lnTo>
                    <a:lnTo>
                      <a:pt x="1125" y="129"/>
                    </a:lnTo>
                    <a:lnTo>
                      <a:pt x="1148" y="134"/>
                    </a:lnTo>
                    <a:lnTo>
                      <a:pt x="1158" y="167"/>
                    </a:lnTo>
                    <a:lnTo>
                      <a:pt x="1166" y="201"/>
                    </a:lnTo>
                    <a:lnTo>
                      <a:pt x="1173" y="235"/>
                    </a:lnTo>
                    <a:lnTo>
                      <a:pt x="1180" y="269"/>
                    </a:lnTo>
                    <a:lnTo>
                      <a:pt x="1195" y="270"/>
                    </a:lnTo>
                    <a:lnTo>
                      <a:pt x="1211" y="269"/>
                    </a:lnTo>
                    <a:lnTo>
                      <a:pt x="1226" y="268"/>
                    </a:lnTo>
                    <a:lnTo>
                      <a:pt x="1241" y="267"/>
                    </a:lnTo>
                    <a:lnTo>
                      <a:pt x="1256" y="265"/>
                    </a:lnTo>
                    <a:lnTo>
                      <a:pt x="1272" y="264"/>
                    </a:lnTo>
                    <a:lnTo>
                      <a:pt x="1287" y="264"/>
                    </a:lnTo>
                    <a:lnTo>
                      <a:pt x="1303" y="265"/>
                    </a:lnTo>
                    <a:lnTo>
                      <a:pt x="1303" y="269"/>
                    </a:lnTo>
                    <a:lnTo>
                      <a:pt x="1303" y="273"/>
                    </a:lnTo>
                    <a:lnTo>
                      <a:pt x="1303" y="277"/>
                    </a:lnTo>
                    <a:lnTo>
                      <a:pt x="1299" y="279"/>
                    </a:lnTo>
                    <a:lnTo>
                      <a:pt x="1286" y="280"/>
                    </a:lnTo>
                    <a:lnTo>
                      <a:pt x="1271" y="280"/>
                    </a:lnTo>
                    <a:lnTo>
                      <a:pt x="1257" y="282"/>
                    </a:lnTo>
                    <a:lnTo>
                      <a:pt x="1243" y="283"/>
                    </a:lnTo>
                    <a:lnTo>
                      <a:pt x="1228" y="284"/>
                    </a:lnTo>
                    <a:lnTo>
                      <a:pt x="1214" y="284"/>
                    </a:lnTo>
                    <a:lnTo>
                      <a:pt x="1199" y="285"/>
                    </a:lnTo>
                    <a:lnTo>
                      <a:pt x="1185" y="286"/>
                    </a:lnTo>
                    <a:lnTo>
                      <a:pt x="1171" y="287"/>
                    </a:lnTo>
                    <a:lnTo>
                      <a:pt x="1157" y="290"/>
                    </a:lnTo>
                    <a:lnTo>
                      <a:pt x="1143" y="291"/>
                    </a:lnTo>
                    <a:lnTo>
                      <a:pt x="1129" y="293"/>
                    </a:lnTo>
                    <a:lnTo>
                      <a:pt x="1114" y="294"/>
                    </a:lnTo>
                    <a:lnTo>
                      <a:pt x="1100" y="297"/>
                    </a:lnTo>
                    <a:lnTo>
                      <a:pt x="1085" y="300"/>
                    </a:lnTo>
                    <a:lnTo>
                      <a:pt x="1071" y="302"/>
                    </a:lnTo>
                    <a:lnTo>
                      <a:pt x="1070" y="325"/>
                    </a:lnTo>
                    <a:lnTo>
                      <a:pt x="1086" y="323"/>
                    </a:lnTo>
                    <a:lnTo>
                      <a:pt x="1102" y="321"/>
                    </a:lnTo>
                    <a:lnTo>
                      <a:pt x="1120" y="318"/>
                    </a:lnTo>
                    <a:lnTo>
                      <a:pt x="1136" y="316"/>
                    </a:lnTo>
                    <a:lnTo>
                      <a:pt x="1152" y="314"/>
                    </a:lnTo>
                    <a:lnTo>
                      <a:pt x="1168" y="311"/>
                    </a:lnTo>
                    <a:lnTo>
                      <a:pt x="1185" y="309"/>
                    </a:lnTo>
                    <a:lnTo>
                      <a:pt x="1201" y="307"/>
                    </a:lnTo>
                    <a:lnTo>
                      <a:pt x="1218" y="306"/>
                    </a:lnTo>
                    <a:lnTo>
                      <a:pt x="1234" y="303"/>
                    </a:lnTo>
                    <a:lnTo>
                      <a:pt x="1251" y="302"/>
                    </a:lnTo>
                    <a:lnTo>
                      <a:pt x="1267" y="300"/>
                    </a:lnTo>
                    <a:lnTo>
                      <a:pt x="1283" y="299"/>
                    </a:lnTo>
                    <a:lnTo>
                      <a:pt x="1301" y="298"/>
                    </a:lnTo>
                    <a:lnTo>
                      <a:pt x="1317" y="297"/>
                    </a:lnTo>
                    <a:lnTo>
                      <a:pt x="1334" y="295"/>
                    </a:lnTo>
                    <a:lnTo>
                      <a:pt x="1333" y="290"/>
                    </a:lnTo>
                    <a:lnTo>
                      <a:pt x="1330" y="275"/>
                    </a:lnTo>
                    <a:lnTo>
                      <a:pt x="1326" y="250"/>
                    </a:lnTo>
                    <a:lnTo>
                      <a:pt x="1320" y="222"/>
                    </a:lnTo>
                    <a:lnTo>
                      <a:pt x="1314" y="188"/>
                    </a:lnTo>
                    <a:lnTo>
                      <a:pt x="1306" y="154"/>
                    </a:lnTo>
                    <a:lnTo>
                      <a:pt x="1299" y="119"/>
                    </a:lnTo>
                    <a:lnTo>
                      <a:pt x="1291" y="87"/>
                    </a:lnTo>
                    <a:lnTo>
                      <a:pt x="1298" y="88"/>
                    </a:lnTo>
                    <a:lnTo>
                      <a:pt x="1306" y="88"/>
                    </a:lnTo>
                    <a:lnTo>
                      <a:pt x="1312" y="89"/>
                    </a:lnTo>
                    <a:lnTo>
                      <a:pt x="1314" y="89"/>
                    </a:lnTo>
                    <a:lnTo>
                      <a:pt x="1322" y="113"/>
                    </a:lnTo>
                    <a:lnTo>
                      <a:pt x="1329" y="139"/>
                    </a:lnTo>
                    <a:lnTo>
                      <a:pt x="1335" y="164"/>
                    </a:lnTo>
                    <a:lnTo>
                      <a:pt x="1341" y="190"/>
                    </a:lnTo>
                    <a:lnTo>
                      <a:pt x="1345" y="217"/>
                    </a:lnTo>
                    <a:lnTo>
                      <a:pt x="1351" y="242"/>
                    </a:lnTo>
                    <a:lnTo>
                      <a:pt x="1357" y="267"/>
                    </a:lnTo>
                    <a:lnTo>
                      <a:pt x="1364" y="291"/>
                    </a:lnTo>
                    <a:lnTo>
                      <a:pt x="1370" y="292"/>
                    </a:lnTo>
                    <a:lnTo>
                      <a:pt x="1374" y="293"/>
                    </a:lnTo>
                    <a:lnTo>
                      <a:pt x="1380" y="294"/>
                    </a:lnTo>
                    <a:lnTo>
                      <a:pt x="1386" y="294"/>
                    </a:lnTo>
                    <a:lnTo>
                      <a:pt x="1390" y="294"/>
                    </a:lnTo>
                    <a:lnTo>
                      <a:pt x="1396" y="294"/>
                    </a:lnTo>
                    <a:lnTo>
                      <a:pt x="1401" y="294"/>
                    </a:lnTo>
                    <a:lnTo>
                      <a:pt x="1407" y="293"/>
                    </a:lnTo>
                    <a:lnTo>
                      <a:pt x="1405" y="284"/>
                    </a:lnTo>
                    <a:lnTo>
                      <a:pt x="1400" y="261"/>
                    </a:lnTo>
                    <a:lnTo>
                      <a:pt x="1393" y="226"/>
                    </a:lnTo>
                    <a:lnTo>
                      <a:pt x="1385" y="185"/>
                    </a:lnTo>
                    <a:lnTo>
                      <a:pt x="1375" y="142"/>
                    </a:lnTo>
                    <a:lnTo>
                      <a:pt x="1365" y="102"/>
                    </a:lnTo>
                    <a:lnTo>
                      <a:pt x="1356" y="67"/>
                    </a:lnTo>
                    <a:lnTo>
                      <a:pt x="1348" y="43"/>
                    </a:lnTo>
                    <a:lnTo>
                      <a:pt x="1354" y="46"/>
                    </a:lnTo>
                    <a:lnTo>
                      <a:pt x="1363" y="52"/>
                    </a:lnTo>
                    <a:lnTo>
                      <a:pt x="1372" y="60"/>
                    </a:lnTo>
                    <a:lnTo>
                      <a:pt x="1378" y="65"/>
                    </a:lnTo>
                    <a:lnTo>
                      <a:pt x="1385" y="94"/>
                    </a:lnTo>
                    <a:lnTo>
                      <a:pt x="1393" y="124"/>
                    </a:lnTo>
                    <a:lnTo>
                      <a:pt x="1400" y="152"/>
                    </a:lnTo>
                    <a:lnTo>
                      <a:pt x="1407" y="181"/>
                    </a:lnTo>
                    <a:lnTo>
                      <a:pt x="1413" y="210"/>
                    </a:lnTo>
                    <a:lnTo>
                      <a:pt x="1419" y="239"/>
                    </a:lnTo>
                    <a:lnTo>
                      <a:pt x="1425" y="268"/>
                    </a:lnTo>
                    <a:lnTo>
                      <a:pt x="1430" y="298"/>
                    </a:lnTo>
                    <a:lnTo>
                      <a:pt x="1441" y="303"/>
                    </a:lnTo>
                    <a:lnTo>
                      <a:pt x="1451" y="311"/>
                    </a:lnTo>
                    <a:lnTo>
                      <a:pt x="1461" y="321"/>
                    </a:lnTo>
                    <a:lnTo>
                      <a:pt x="1468" y="332"/>
                    </a:lnTo>
                    <a:lnTo>
                      <a:pt x="1474" y="344"/>
                    </a:lnTo>
                    <a:lnTo>
                      <a:pt x="1480" y="356"/>
                    </a:lnTo>
                    <a:lnTo>
                      <a:pt x="1486" y="369"/>
                    </a:lnTo>
                    <a:lnTo>
                      <a:pt x="1492" y="381"/>
                    </a:lnTo>
                    <a:lnTo>
                      <a:pt x="1491" y="412"/>
                    </a:lnTo>
                    <a:lnTo>
                      <a:pt x="1485" y="436"/>
                    </a:lnTo>
                    <a:lnTo>
                      <a:pt x="1478" y="451"/>
                    </a:lnTo>
                    <a:lnTo>
                      <a:pt x="1472" y="457"/>
                    </a:lnTo>
                    <a:lnTo>
                      <a:pt x="1478" y="486"/>
                    </a:lnTo>
                    <a:lnTo>
                      <a:pt x="1495" y="563"/>
                    </a:lnTo>
                    <a:lnTo>
                      <a:pt x="1519" y="673"/>
                    </a:lnTo>
                    <a:lnTo>
                      <a:pt x="1548" y="804"/>
                    </a:lnTo>
                    <a:lnTo>
                      <a:pt x="1578" y="938"/>
                    </a:lnTo>
                    <a:lnTo>
                      <a:pt x="1606" y="1062"/>
                    </a:lnTo>
                    <a:lnTo>
                      <a:pt x="1629" y="1162"/>
                    </a:lnTo>
                    <a:lnTo>
                      <a:pt x="1644" y="1223"/>
                    </a:lnTo>
                    <a:lnTo>
                      <a:pt x="1623" y="1229"/>
                    </a:lnTo>
                    <a:lnTo>
                      <a:pt x="1616" y="1198"/>
                    </a:lnTo>
                    <a:lnTo>
                      <a:pt x="1597" y="1114"/>
                    </a:lnTo>
                    <a:lnTo>
                      <a:pt x="1569" y="995"/>
                    </a:lnTo>
                    <a:lnTo>
                      <a:pt x="1537" y="858"/>
                    </a:lnTo>
                    <a:lnTo>
                      <a:pt x="1504" y="720"/>
                    </a:lnTo>
                    <a:lnTo>
                      <a:pt x="1476" y="596"/>
                    </a:lnTo>
                    <a:lnTo>
                      <a:pt x="1455" y="505"/>
                    </a:lnTo>
                    <a:lnTo>
                      <a:pt x="1445" y="463"/>
                    </a:lnTo>
                    <a:lnTo>
                      <a:pt x="1440" y="464"/>
                    </a:lnTo>
                    <a:lnTo>
                      <a:pt x="1434" y="464"/>
                    </a:lnTo>
                    <a:lnTo>
                      <a:pt x="1430" y="464"/>
                    </a:lnTo>
                    <a:lnTo>
                      <a:pt x="1425" y="464"/>
                    </a:lnTo>
                    <a:lnTo>
                      <a:pt x="1419" y="464"/>
                    </a:lnTo>
                    <a:lnTo>
                      <a:pt x="1415" y="465"/>
                    </a:lnTo>
                    <a:lnTo>
                      <a:pt x="1409" y="465"/>
                    </a:lnTo>
                    <a:lnTo>
                      <a:pt x="1404" y="466"/>
                    </a:lnTo>
                    <a:lnTo>
                      <a:pt x="1413" y="507"/>
                    </a:lnTo>
                    <a:lnTo>
                      <a:pt x="1433" y="596"/>
                    </a:lnTo>
                    <a:lnTo>
                      <a:pt x="1460" y="717"/>
                    </a:lnTo>
                    <a:lnTo>
                      <a:pt x="1491" y="854"/>
                    </a:lnTo>
                    <a:lnTo>
                      <a:pt x="1522" y="991"/>
                    </a:lnTo>
                    <a:lnTo>
                      <a:pt x="1549" y="1112"/>
                    </a:lnTo>
                    <a:lnTo>
                      <a:pt x="1571" y="1200"/>
                    </a:lnTo>
                    <a:lnTo>
                      <a:pt x="1582" y="1241"/>
                    </a:lnTo>
                    <a:lnTo>
                      <a:pt x="1589" y="1243"/>
                    </a:lnTo>
                    <a:lnTo>
                      <a:pt x="1595" y="1243"/>
                    </a:lnTo>
                    <a:lnTo>
                      <a:pt x="1604" y="1243"/>
                    </a:lnTo>
                    <a:lnTo>
                      <a:pt x="1610" y="1243"/>
                    </a:lnTo>
                    <a:lnTo>
                      <a:pt x="1617" y="1243"/>
                    </a:lnTo>
                    <a:lnTo>
                      <a:pt x="1624" y="1245"/>
                    </a:lnTo>
                    <a:lnTo>
                      <a:pt x="1631" y="1249"/>
                    </a:lnTo>
                    <a:lnTo>
                      <a:pt x="1637" y="1255"/>
                    </a:lnTo>
                    <a:lnTo>
                      <a:pt x="1618" y="1260"/>
                    </a:lnTo>
                    <a:lnTo>
                      <a:pt x="1602" y="1263"/>
                    </a:lnTo>
                    <a:lnTo>
                      <a:pt x="1589" y="1263"/>
                    </a:lnTo>
                    <a:lnTo>
                      <a:pt x="1578" y="1260"/>
                    </a:lnTo>
                    <a:lnTo>
                      <a:pt x="1569" y="1257"/>
                    </a:lnTo>
                    <a:lnTo>
                      <a:pt x="1562" y="1253"/>
                    </a:lnTo>
                    <a:lnTo>
                      <a:pt x="1559" y="1251"/>
                    </a:lnTo>
                    <a:lnTo>
                      <a:pt x="1557" y="1250"/>
                    </a:lnTo>
                    <a:lnTo>
                      <a:pt x="1547" y="1204"/>
                    </a:lnTo>
                    <a:lnTo>
                      <a:pt x="1527" y="1119"/>
                    </a:lnTo>
                    <a:lnTo>
                      <a:pt x="1501" y="1004"/>
                    </a:lnTo>
                    <a:lnTo>
                      <a:pt x="1472" y="876"/>
                    </a:lnTo>
                    <a:lnTo>
                      <a:pt x="1442" y="746"/>
                    </a:lnTo>
                    <a:lnTo>
                      <a:pt x="1416" y="626"/>
                    </a:lnTo>
                    <a:lnTo>
                      <a:pt x="1394" y="529"/>
                    </a:lnTo>
                    <a:lnTo>
                      <a:pt x="1380" y="468"/>
                    </a:lnTo>
                    <a:lnTo>
                      <a:pt x="1373" y="469"/>
                    </a:lnTo>
                    <a:lnTo>
                      <a:pt x="1355" y="471"/>
                    </a:lnTo>
                    <a:lnTo>
                      <a:pt x="1329" y="473"/>
                    </a:lnTo>
                    <a:lnTo>
                      <a:pt x="1298" y="475"/>
                    </a:lnTo>
                    <a:lnTo>
                      <a:pt x="1267" y="479"/>
                    </a:lnTo>
                    <a:lnTo>
                      <a:pt x="1239" y="481"/>
                    </a:lnTo>
                    <a:lnTo>
                      <a:pt x="1218" y="482"/>
                    </a:lnTo>
                    <a:lnTo>
                      <a:pt x="1206" y="482"/>
                    </a:lnTo>
                    <a:lnTo>
                      <a:pt x="1208" y="495"/>
                    </a:lnTo>
                    <a:lnTo>
                      <a:pt x="1211" y="507"/>
                    </a:lnTo>
                    <a:lnTo>
                      <a:pt x="1213" y="519"/>
                    </a:lnTo>
                    <a:lnTo>
                      <a:pt x="1218" y="532"/>
                    </a:lnTo>
                    <a:lnTo>
                      <a:pt x="1223" y="533"/>
                    </a:lnTo>
                    <a:lnTo>
                      <a:pt x="1241" y="537"/>
                    </a:lnTo>
                    <a:lnTo>
                      <a:pt x="1265" y="543"/>
                    </a:lnTo>
                    <a:lnTo>
                      <a:pt x="1294" y="550"/>
                    </a:lnTo>
                    <a:lnTo>
                      <a:pt x="1324" y="557"/>
                    </a:lnTo>
                    <a:lnTo>
                      <a:pt x="1352" y="563"/>
                    </a:lnTo>
                    <a:lnTo>
                      <a:pt x="1377" y="569"/>
                    </a:lnTo>
                    <a:lnTo>
                      <a:pt x="1393" y="572"/>
                    </a:lnTo>
                    <a:lnTo>
                      <a:pt x="1395" y="596"/>
                    </a:lnTo>
                    <a:lnTo>
                      <a:pt x="1388" y="594"/>
                    </a:lnTo>
                    <a:lnTo>
                      <a:pt x="1370" y="590"/>
                    </a:lnTo>
                    <a:lnTo>
                      <a:pt x="1344" y="584"/>
                    </a:lnTo>
                    <a:lnTo>
                      <a:pt x="1314" y="575"/>
                    </a:lnTo>
                    <a:lnTo>
                      <a:pt x="1284" y="569"/>
                    </a:lnTo>
                    <a:lnTo>
                      <a:pt x="1258" y="562"/>
                    </a:lnTo>
                    <a:lnTo>
                      <a:pt x="1237" y="558"/>
                    </a:lnTo>
                    <a:lnTo>
                      <a:pt x="1227" y="556"/>
                    </a:lnTo>
                    <a:lnTo>
                      <a:pt x="1231" y="593"/>
                    </a:lnTo>
                    <a:lnTo>
                      <a:pt x="1397" y="642"/>
                    </a:lnTo>
                    <a:lnTo>
                      <a:pt x="1409" y="664"/>
                    </a:lnTo>
                    <a:lnTo>
                      <a:pt x="1403" y="663"/>
                    </a:lnTo>
                    <a:lnTo>
                      <a:pt x="1388" y="659"/>
                    </a:lnTo>
                    <a:lnTo>
                      <a:pt x="1366" y="652"/>
                    </a:lnTo>
                    <a:lnTo>
                      <a:pt x="1339" y="645"/>
                    </a:lnTo>
                    <a:lnTo>
                      <a:pt x="1310" y="637"/>
                    </a:lnTo>
                    <a:lnTo>
                      <a:pt x="1282" y="629"/>
                    </a:lnTo>
                    <a:lnTo>
                      <a:pt x="1257" y="623"/>
                    </a:lnTo>
                    <a:lnTo>
                      <a:pt x="1237" y="618"/>
                    </a:lnTo>
                    <a:lnTo>
                      <a:pt x="1259" y="705"/>
                    </a:lnTo>
                    <a:lnTo>
                      <a:pt x="1266" y="707"/>
                    </a:lnTo>
                    <a:lnTo>
                      <a:pt x="1284" y="712"/>
                    </a:lnTo>
                    <a:lnTo>
                      <a:pt x="1310" y="718"/>
                    </a:lnTo>
                    <a:lnTo>
                      <a:pt x="1340" y="727"/>
                    </a:lnTo>
                    <a:lnTo>
                      <a:pt x="1370" y="735"/>
                    </a:lnTo>
                    <a:lnTo>
                      <a:pt x="1396" y="743"/>
                    </a:lnTo>
                    <a:lnTo>
                      <a:pt x="1416" y="748"/>
                    </a:lnTo>
                    <a:lnTo>
                      <a:pt x="1425" y="752"/>
                    </a:lnTo>
                    <a:lnTo>
                      <a:pt x="1433" y="775"/>
                    </a:lnTo>
                    <a:lnTo>
                      <a:pt x="1419" y="771"/>
                    </a:lnTo>
                    <a:lnTo>
                      <a:pt x="1398" y="767"/>
                    </a:lnTo>
                    <a:lnTo>
                      <a:pt x="1373" y="760"/>
                    </a:lnTo>
                    <a:lnTo>
                      <a:pt x="1347" y="752"/>
                    </a:lnTo>
                    <a:lnTo>
                      <a:pt x="1319" y="744"/>
                    </a:lnTo>
                    <a:lnTo>
                      <a:pt x="1295" y="737"/>
                    </a:lnTo>
                    <a:lnTo>
                      <a:pt x="1275" y="730"/>
                    </a:lnTo>
                    <a:lnTo>
                      <a:pt x="1262" y="725"/>
                    </a:lnTo>
                    <a:lnTo>
                      <a:pt x="1274" y="770"/>
                    </a:lnTo>
                    <a:lnTo>
                      <a:pt x="1294" y="778"/>
                    </a:lnTo>
                    <a:lnTo>
                      <a:pt x="1315" y="788"/>
                    </a:lnTo>
                    <a:lnTo>
                      <a:pt x="1340" y="796"/>
                    </a:lnTo>
                    <a:lnTo>
                      <a:pt x="1365" y="803"/>
                    </a:lnTo>
                    <a:lnTo>
                      <a:pt x="1389" y="810"/>
                    </a:lnTo>
                    <a:lnTo>
                      <a:pt x="1412" y="815"/>
                    </a:lnTo>
                    <a:lnTo>
                      <a:pt x="1432" y="821"/>
                    </a:lnTo>
                    <a:lnTo>
                      <a:pt x="1448" y="825"/>
                    </a:lnTo>
                    <a:lnTo>
                      <a:pt x="1450" y="850"/>
                    </a:lnTo>
                    <a:lnTo>
                      <a:pt x="1431" y="845"/>
                    </a:lnTo>
                    <a:lnTo>
                      <a:pt x="1410" y="840"/>
                    </a:lnTo>
                    <a:lnTo>
                      <a:pt x="1387" y="834"/>
                    </a:lnTo>
                    <a:lnTo>
                      <a:pt x="1364" y="827"/>
                    </a:lnTo>
                    <a:lnTo>
                      <a:pt x="1342" y="820"/>
                    </a:lnTo>
                    <a:lnTo>
                      <a:pt x="1320" y="813"/>
                    </a:lnTo>
                    <a:lnTo>
                      <a:pt x="1299" y="807"/>
                    </a:lnTo>
                    <a:lnTo>
                      <a:pt x="1281" y="800"/>
                    </a:lnTo>
                    <a:lnTo>
                      <a:pt x="1287" y="826"/>
                    </a:lnTo>
                    <a:lnTo>
                      <a:pt x="1291" y="850"/>
                    </a:lnTo>
                    <a:lnTo>
                      <a:pt x="1297" y="875"/>
                    </a:lnTo>
                    <a:lnTo>
                      <a:pt x="1304" y="901"/>
                    </a:lnTo>
                    <a:lnTo>
                      <a:pt x="1321" y="908"/>
                    </a:lnTo>
                    <a:lnTo>
                      <a:pt x="1340" y="913"/>
                    </a:lnTo>
                    <a:lnTo>
                      <a:pt x="1358" y="920"/>
                    </a:lnTo>
                    <a:lnTo>
                      <a:pt x="1377" y="927"/>
                    </a:lnTo>
                    <a:lnTo>
                      <a:pt x="1397" y="935"/>
                    </a:lnTo>
                    <a:lnTo>
                      <a:pt x="1419" y="942"/>
                    </a:lnTo>
                    <a:lnTo>
                      <a:pt x="1442" y="949"/>
                    </a:lnTo>
                    <a:lnTo>
                      <a:pt x="1469" y="957"/>
                    </a:lnTo>
                    <a:lnTo>
                      <a:pt x="1476" y="980"/>
                    </a:lnTo>
                    <a:lnTo>
                      <a:pt x="1450" y="971"/>
                    </a:lnTo>
                    <a:lnTo>
                      <a:pt x="1427" y="963"/>
                    </a:lnTo>
                    <a:lnTo>
                      <a:pt x="1405" y="956"/>
                    </a:lnTo>
                    <a:lnTo>
                      <a:pt x="1385" y="949"/>
                    </a:lnTo>
                    <a:lnTo>
                      <a:pt x="1365" y="943"/>
                    </a:lnTo>
                    <a:lnTo>
                      <a:pt x="1347" y="938"/>
                    </a:lnTo>
                    <a:lnTo>
                      <a:pt x="1329" y="932"/>
                    </a:lnTo>
                    <a:lnTo>
                      <a:pt x="1313" y="926"/>
                    </a:lnTo>
                    <a:lnTo>
                      <a:pt x="1313" y="939"/>
                    </a:lnTo>
                    <a:lnTo>
                      <a:pt x="1315" y="952"/>
                    </a:lnTo>
                    <a:lnTo>
                      <a:pt x="1319" y="966"/>
                    </a:lnTo>
                    <a:lnTo>
                      <a:pt x="1322" y="979"/>
                    </a:lnTo>
                    <a:lnTo>
                      <a:pt x="1488" y="1033"/>
                    </a:lnTo>
                    <a:lnTo>
                      <a:pt x="1500" y="1056"/>
                    </a:lnTo>
                    <a:lnTo>
                      <a:pt x="1478" y="1048"/>
                    </a:lnTo>
                    <a:lnTo>
                      <a:pt x="1455" y="1041"/>
                    </a:lnTo>
                    <a:lnTo>
                      <a:pt x="1432" y="1034"/>
                    </a:lnTo>
                    <a:lnTo>
                      <a:pt x="1410" y="1027"/>
                    </a:lnTo>
                    <a:lnTo>
                      <a:pt x="1388" y="1022"/>
                    </a:lnTo>
                    <a:lnTo>
                      <a:pt x="1367" y="1016"/>
                    </a:lnTo>
                    <a:lnTo>
                      <a:pt x="1348" y="1010"/>
                    </a:lnTo>
                    <a:lnTo>
                      <a:pt x="1330" y="1004"/>
                    </a:lnTo>
                    <a:lnTo>
                      <a:pt x="1332" y="1024"/>
                    </a:lnTo>
                    <a:lnTo>
                      <a:pt x="1335" y="1044"/>
                    </a:lnTo>
                    <a:lnTo>
                      <a:pt x="1339" y="1065"/>
                    </a:lnTo>
                    <a:lnTo>
                      <a:pt x="1343" y="1086"/>
                    </a:lnTo>
                    <a:lnTo>
                      <a:pt x="1344" y="1098"/>
                    </a:lnTo>
                    <a:lnTo>
                      <a:pt x="1343" y="1106"/>
                    </a:lnTo>
                    <a:lnTo>
                      <a:pt x="1337" y="1109"/>
                    </a:lnTo>
                    <a:lnTo>
                      <a:pt x="1326" y="1108"/>
                    </a:lnTo>
                    <a:lnTo>
                      <a:pt x="1312" y="1054"/>
                    </a:lnTo>
                    <a:lnTo>
                      <a:pt x="1292" y="971"/>
                    </a:lnTo>
                    <a:lnTo>
                      <a:pt x="1269" y="871"/>
                    </a:lnTo>
                    <a:lnTo>
                      <a:pt x="1244" y="763"/>
                    </a:lnTo>
                    <a:lnTo>
                      <a:pt x="1221" y="662"/>
                    </a:lnTo>
                    <a:lnTo>
                      <a:pt x="1200" y="575"/>
                    </a:lnTo>
                    <a:lnTo>
                      <a:pt x="1186" y="514"/>
                    </a:lnTo>
                    <a:lnTo>
                      <a:pt x="1182" y="492"/>
                    </a:lnTo>
                    <a:lnTo>
                      <a:pt x="1177" y="487"/>
                    </a:lnTo>
                    <a:lnTo>
                      <a:pt x="1168" y="487"/>
                    </a:lnTo>
                    <a:lnTo>
                      <a:pt x="1159" y="488"/>
                    </a:lnTo>
                    <a:lnTo>
                      <a:pt x="1155" y="489"/>
                    </a:lnTo>
                    <a:lnTo>
                      <a:pt x="1160" y="513"/>
                    </a:lnTo>
                    <a:lnTo>
                      <a:pt x="1174" y="577"/>
                    </a:lnTo>
                    <a:lnTo>
                      <a:pt x="1195" y="668"/>
                    </a:lnTo>
                    <a:lnTo>
                      <a:pt x="1218" y="774"/>
                    </a:lnTo>
                    <a:lnTo>
                      <a:pt x="1241" y="882"/>
                    </a:lnTo>
                    <a:lnTo>
                      <a:pt x="1262" y="981"/>
                    </a:lnTo>
                    <a:lnTo>
                      <a:pt x="1280" y="1059"/>
                    </a:lnTo>
                    <a:lnTo>
                      <a:pt x="1290" y="1101"/>
                    </a:lnTo>
                    <a:lnTo>
                      <a:pt x="1291" y="1107"/>
                    </a:lnTo>
                    <a:lnTo>
                      <a:pt x="1296" y="1112"/>
                    </a:lnTo>
                    <a:lnTo>
                      <a:pt x="1303" y="1115"/>
                    </a:lnTo>
                    <a:lnTo>
                      <a:pt x="1310" y="1117"/>
                    </a:lnTo>
                    <a:lnTo>
                      <a:pt x="1315" y="1120"/>
                    </a:lnTo>
                    <a:lnTo>
                      <a:pt x="1318" y="1122"/>
                    </a:lnTo>
                    <a:lnTo>
                      <a:pt x="1317" y="1124"/>
                    </a:lnTo>
                    <a:lnTo>
                      <a:pt x="1307" y="1128"/>
                    </a:lnTo>
                    <a:lnTo>
                      <a:pt x="1302" y="1127"/>
                    </a:lnTo>
                    <a:lnTo>
                      <a:pt x="1296" y="1125"/>
                    </a:lnTo>
                    <a:lnTo>
                      <a:pt x="1291" y="1124"/>
                    </a:lnTo>
                    <a:lnTo>
                      <a:pt x="1287" y="1122"/>
                    </a:lnTo>
                    <a:lnTo>
                      <a:pt x="1282" y="1120"/>
                    </a:lnTo>
                    <a:lnTo>
                      <a:pt x="1279" y="1117"/>
                    </a:lnTo>
                    <a:lnTo>
                      <a:pt x="1274" y="1114"/>
                    </a:lnTo>
                    <a:lnTo>
                      <a:pt x="1271" y="1108"/>
                    </a:lnTo>
                    <a:lnTo>
                      <a:pt x="1265" y="1084"/>
                    </a:lnTo>
                    <a:lnTo>
                      <a:pt x="1250" y="1019"/>
                    </a:lnTo>
                    <a:lnTo>
                      <a:pt x="1229" y="927"/>
                    </a:lnTo>
                    <a:lnTo>
                      <a:pt x="1205" y="820"/>
                    </a:lnTo>
                    <a:lnTo>
                      <a:pt x="1180" y="710"/>
                    </a:lnTo>
                    <a:lnTo>
                      <a:pt x="1157" y="611"/>
                    </a:lnTo>
                    <a:lnTo>
                      <a:pt x="1139" y="535"/>
                    </a:lnTo>
                    <a:lnTo>
                      <a:pt x="1131" y="494"/>
                    </a:lnTo>
                    <a:lnTo>
                      <a:pt x="1121" y="494"/>
                    </a:lnTo>
                    <a:lnTo>
                      <a:pt x="1112" y="494"/>
                    </a:lnTo>
                    <a:lnTo>
                      <a:pt x="1101" y="494"/>
                    </a:lnTo>
                    <a:lnTo>
                      <a:pt x="1092" y="494"/>
                    </a:lnTo>
                    <a:lnTo>
                      <a:pt x="1083" y="494"/>
                    </a:lnTo>
                    <a:lnTo>
                      <a:pt x="1074" y="495"/>
                    </a:lnTo>
                    <a:lnTo>
                      <a:pt x="1063" y="497"/>
                    </a:lnTo>
                    <a:lnTo>
                      <a:pt x="1054" y="499"/>
                    </a:lnTo>
                    <a:lnTo>
                      <a:pt x="954" y="1253"/>
                    </a:lnTo>
                    <a:lnTo>
                      <a:pt x="953" y="1266"/>
                    </a:lnTo>
                    <a:lnTo>
                      <a:pt x="950" y="1279"/>
                    </a:lnTo>
                    <a:lnTo>
                      <a:pt x="948" y="1290"/>
                    </a:lnTo>
                    <a:lnTo>
                      <a:pt x="946" y="1301"/>
                    </a:lnTo>
                    <a:lnTo>
                      <a:pt x="941" y="1310"/>
                    </a:lnTo>
                    <a:lnTo>
                      <a:pt x="935" y="1317"/>
                    </a:lnTo>
                    <a:lnTo>
                      <a:pt x="928" y="1324"/>
                    </a:lnTo>
                    <a:lnTo>
                      <a:pt x="918" y="1328"/>
                    </a:lnTo>
                    <a:lnTo>
                      <a:pt x="1022" y="505"/>
                    </a:lnTo>
                    <a:lnTo>
                      <a:pt x="1018" y="505"/>
                    </a:lnTo>
                    <a:lnTo>
                      <a:pt x="1014" y="505"/>
                    </a:lnTo>
                    <a:lnTo>
                      <a:pt x="1009" y="506"/>
                    </a:lnTo>
                    <a:lnTo>
                      <a:pt x="1004" y="507"/>
                    </a:lnTo>
                    <a:lnTo>
                      <a:pt x="1000" y="509"/>
                    </a:lnTo>
                    <a:lnTo>
                      <a:pt x="995" y="511"/>
                    </a:lnTo>
                    <a:lnTo>
                      <a:pt x="991" y="513"/>
                    </a:lnTo>
                    <a:lnTo>
                      <a:pt x="986" y="516"/>
                    </a:lnTo>
                    <a:lnTo>
                      <a:pt x="875" y="1298"/>
                    </a:lnTo>
                    <a:lnTo>
                      <a:pt x="895" y="1336"/>
                    </a:lnTo>
                    <a:lnTo>
                      <a:pt x="889" y="1336"/>
                    </a:lnTo>
                    <a:lnTo>
                      <a:pt x="883" y="1334"/>
                    </a:lnTo>
                    <a:lnTo>
                      <a:pt x="878" y="1332"/>
                    </a:lnTo>
                    <a:lnTo>
                      <a:pt x="873" y="1327"/>
                    </a:lnTo>
                    <a:lnTo>
                      <a:pt x="867" y="1323"/>
                    </a:lnTo>
                    <a:lnTo>
                      <a:pt x="863" y="1317"/>
                    </a:lnTo>
                    <a:lnTo>
                      <a:pt x="858" y="1311"/>
                    </a:lnTo>
                    <a:lnTo>
                      <a:pt x="854" y="1306"/>
                    </a:lnTo>
                    <a:lnTo>
                      <a:pt x="858" y="1273"/>
                    </a:lnTo>
                    <a:lnTo>
                      <a:pt x="871" y="1185"/>
                    </a:lnTo>
                    <a:lnTo>
                      <a:pt x="888" y="1062"/>
                    </a:lnTo>
                    <a:lnTo>
                      <a:pt x="908" y="919"/>
                    </a:lnTo>
                    <a:lnTo>
                      <a:pt x="927" y="777"/>
                    </a:lnTo>
                    <a:lnTo>
                      <a:pt x="945" y="653"/>
                    </a:lnTo>
                    <a:lnTo>
                      <a:pt x="957" y="565"/>
                    </a:lnTo>
                    <a:lnTo>
                      <a:pt x="962" y="532"/>
                    </a:lnTo>
                    <a:lnTo>
                      <a:pt x="953" y="541"/>
                    </a:lnTo>
                    <a:lnTo>
                      <a:pt x="941" y="554"/>
                    </a:lnTo>
                    <a:lnTo>
                      <a:pt x="927" y="570"/>
                    </a:lnTo>
                    <a:lnTo>
                      <a:pt x="911" y="588"/>
                    </a:lnTo>
                    <a:lnTo>
                      <a:pt x="893" y="609"/>
                    </a:lnTo>
                    <a:lnTo>
                      <a:pt x="874" y="631"/>
                    </a:lnTo>
                    <a:lnTo>
                      <a:pt x="855" y="654"/>
                    </a:lnTo>
                    <a:lnTo>
                      <a:pt x="836" y="676"/>
                    </a:lnTo>
                    <a:lnTo>
                      <a:pt x="818" y="699"/>
                    </a:lnTo>
                    <a:lnTo>
                      <a:pt x="799" y="721"/>
                    </a:lnTo>
                    <a:lnTo>
                      <a:pt x="783" y="740"/>
                    </a:lnTo>
                    <a:lnTo>
                      <a:pt x="768" y="758"/>
                    </a:lnTo>
                    <a:lnTo>
                      <a:pt x="757" y="773"/>
                    </a:lnTo>
                    <a:lnTo>
                      <a:pt x="748" y="784"/>
                    </a:lnTo>
                    <a:lnTo>
                      <a:pt x="742" y="791"/>
                    </a:lnTo>
                    <a:lnTo>
                      <a:pt x="739" y="793"/>
                    </a:lnTo>
                    <a:lnTo>
                      <a:pt x="691" y="1174"/>
                    </a:lnTo>
                    <a:lnTo>
                      <a:pt x="663" y="1182"/>
                    </a:lnTo>
                    <a:lnTo>
                      <a:pt x="715" y="816"/>
                    </a:lnTo>
                    <a:lnTo>
                      <a:pt x="671" y="867"/>
                    </a:lnTo>
                    <a:lnTo>
                      <a:pt x="637" y="1136"/>
                    </a:lnTo>
                    <a:lnTo>
                      <a:pt x="639" y="1157"/>
                    </a:lnTo>
                    <a:lnTo>
                      <a:pt x="646" y="1175"/>
                    </a:lnTo>
                    <a:lnTo>
                      <a:pt x="652" y="1189"/>
                    </a:lnTo>
                    <a:lnTo>
                      <a:pt x="654" y="1193"/>
                    </a:lnTo>
                    <a:lnTo>
                      <a:pt x="647" y="1190"/>
                    </a:lnTo>
                    <a:lnTo>
                      <a:pt x="640" y="1188"/>
                    </a:lnTo>
                    <a:lnTo>
                      <a:pt x="633" y="1184"/>
                    </a:lnTo>
                    <a:lnTo>
                      <a:pt x="628" y="1181"/>
                    </a:lnTo>
                    <a:lnTo>
                      <a:pt x="622" y="1176"/>
                    </a:lnTo>
                    <a:lnTo>
                      <a:pt x="617" y="1170"/>
                    </a:lnTo>
                    <a:lnTo>
                      <a:pt x="614" y="1163"/>
                    </a:lnTo>
                    <a:lnTo>
                      <a:pt x="612" y="1155"/>
                    </a:lnTo>
                    <a:lnTo>
                      <a:pt x="616" y="1122"/>
                    </a:lnTo>
                    <a:lnTo>
                      <a:pt x="628" y="1045"/>
                    </a:lnTo>
                    <a:lnTo>
                      <a:pt x="639" y="959"/>
                    </a:lnTo>
                    <a:lnTo>
                      <a:pt x="645" y="903"/>
                    </a:lnTo>
                    <a:lnTo>
                      <a:pt x="643" y="906"/>
                    </a:lnTo>
                    <a:lnTo>
                      <a:pt x="635" y="916"/>
                    </a:lnTo>
                    <a:lnTo>
                      <a:pt x="623" y="931"/>
                    </a:lnTo>
                    <a:lnTo>
                      <a:pt x="608" y="950"/>
                    </a:lnTo>
                    <a:lnTo>
                      <a:pt x="590" y="973"/>
                    </a:lnTo>
                    <a:lnTo>
                      <a:pt x="569" y="1000"/>
                    </a:lnTo>
                    <a:lnTo>
                      <a:pt x="545" y="1030"/>
                    </a:lnTo>
                    <a:lnTo>
                      <a:pt x="521" y="1061"/>
                    </a:lnTo>
                    <a:lnTo>
                      <a:pt x="495" y="1093"/>
                    </a:lnTo>
                    <a:lnTo>
                      <a:pt x="469" y="1127"/>
                    </a:lnTo>
                    <a:lnTo>
                      <a:pt x="443" y="1160"/>
                    </a:lnTo>
                    <a:lnTo>
                      <a:pt x="418" y="1192"/>
                    </a:lnTo>
                    <a:lnTo>
                      <a:pt x="394" y="1223"/>
                    </a:lnTo>
                    <a:lnTo>
                      <a:pt x="371" y="1252"/>
                    </a:lnTo>
                    <a:lnTo>
                      <a:pt x="351" y="1278"/>
                    </a:lnTo>
                    <a:lnTo>
                      <a:pt x="334" y="1300"/>
                    </a:lnTo>
                    <a:lnTo>
                      <a:pt x="332" y="1303"/>
                    </a:lnTo>
                    <a:lnTo>
                      <a:pt x="327" y="1308"/>
                    </a:lnTo>
                    <a:lnTo>
                      <a:pt x="321" y="1312"/>
                    </a:lnTo>
                    <a:lnTo>
                      <a:pt x="314" y="1318"/>
                    </a:lnTo>
                    <a:lnTo>
                      <a:pt x="305" y="1324"/>
                    </a:lnTo>
                    <a:lnTo>
                      <a:pt x="296" y="1329"/>
                    </a:lnTo>
                    <a:lnTo>
                      <a:pt x="284" y="1334"/>
                    </a:lnTo>
                    <a:lnTo>
                      <a:pt x="272" y="1339"/>
                    </a:lnTo>
                    <a:lnTo>
                      <a:pt x="279" y="1329"/>
                    </a:lnTo>
                    <a:lnTo>
                      <a:pt x="299" y="1303"/>
                    </a:lnTo>
                    <a:lnTo>
                      <a:pt x="332" y="1261"/>
                    </a:lnTo>
                    <a:lnTo>
                      <a:pt x="374" y="1210"/>
                    </a:lnTo>
                    <a:lnTo>
                      <a:pt x="425" y="1147"/>
                    </a:lnTo>
                    <a:lnTo>
                      <a:pt x="481" y="1077"/>
                    </a:lnTo>
                    <a:lnTo>
                      <a:pt x="542" y="1003"/>
                    </a:lnTo>
                    <a:lnTo>
                      <a:pt x="605" y="926"/>
                    </a:lnTo>
                    <a:lnTo>
                      <a:pt x="668" y="848"/>
                    </a:lnTo>
                    <a:lnTo>
                      <a:pt x="730" y="773"/>
                    </a:lnTo>
                    <a:lnTo>
                      <a:pt x="789" y="701"/>
                    </a:lnTo>
                    <a:lnTo>
                      <a:pt x="841" y="637"/>
                    </a:lnTo>
                    <a:lnTo>
                      <a:pt x="887" y="580"/>
                    </a:lnTo>
                    <a:lnTo>
                      <a:pt x="923" y="536"/>
                    </a:lnTo>
                    <a:lnTo>
                      <a:pt x="947" y="505"/>
                    </a:lnTo>
                    <a:lnTo>
                      <a:pt x="958" y="490"/>
                    </a:lnTo>
                    <a:lnTo>
                      <a:pt x="966" y="487"/>
                    </a:lnTo>
                    <a:lnTo>
                      <a:pt x="983" y="482"/>
                    </a:lnTo>
                    <a:lnTo>
                      <a:pt x="1006" y="478"/>
                    </a:lnTo>
                    <a:lnTo>
                      <a:pt x="1036" y="474"/>
                    </a:lnTo>
                    <a:lnTo>
                      <a:pt x="1069" y="469"/>
                    </a:lnTo>
                    <a:lnTo>
                      <a:pt x="1107" y="465"/>
                    </a:lnTo>
                    <a:lnTo>
                      <a:pt x="1147" y="461"/>
                    </a:lnTo>
                    <a:lnTo>
                      <a:pt x="1189" y="457"/>
                    </a:lnTo>
                    <a:lnTo>
                      <a:pt x="1231" y="453"/>
                    </a:lnTo>
                    <a:lnTo>
                      <a:pt x="1273" y="450"/>
                    </a:lnTo>
                    <a:lnTo>
                      <a:pt x="1313" y="446"/>
                    </a:lnTo>
                    <a:lnTo>
                      <a:pt x="1351" y="443"/>
                    </a:lnTo>
                    <a:lnTo>
                      <a:pt x="1385" y="441"/>
                    </a:lnTo>
                    <a:lnTo>
                      <a:pt x="1413" y="438"/>
                    </a:lnTo>
                    <a:lnTo>
                      <a:pt x="1436" y="436"/>
                    </a:lnTo>
                    <a:lnTo>
                      <a:pt x="1453" y="435"/>
                    </a:lnTo>
                    <a:lnTo>
                      <a:pt x="1461" y="415"/>
                    </a:lnTo>
                    <a:lnTo>
                      <a:pt x="1462" y="393"/>
                    </a:lnTo>
                    <a:lnTo>
                      <a:pt x="1457" y="371"/>
                    </a:lnTo>
                    <a:lnTo>
                      <a:pt x="1449" y="351"/>
                    </a:lnTo>
                    <a:lnTo>
                      <a:pt x="1441" y="339"/>
                    </a:lnTo>
                    <a:lnTo>
                      <a:pt x="1431" y="331"/>
                    </a:lnTo>
                    <a:lnTo>
                      <a:pt x="1419" y="325"/>
                    </a:lnTo>
                    <a:lnTo>
                      <a:pt x="1405" y="322"/>
                    </a:lnTo>
                    <a:lnTo>
                      <a:pt x="1392" y="320"/>
                    </a:lnTo>
                    <a:lnTo>
                      <a:pt x="1378" y="318"/>
                    </a:lnTo>
                    <a:lnTo>
                      <a:pt x="1364" y="317"/>
                    </a:lnTo>
                    <a:lnTo>
                      <a:pt x="1352" y="316"/>
                    </a:lnTo>
                    <a:lnTo>
                      <a:pt x="1350" y="316"/>
                    </a:lnTo>
                    <a:lnTo>
                      <a:pt x="1341" y="317"/>
                    </a:lnTo>
                    <a:lnTo>
                      <a:pt x="1328" y="318"/>
                    </a:lnTo>
                    <a:lnTo>
                      <a:pt x="1312" y="321"/>
                    </a:lnTo>
                    <a:lnTo>
                      <a:pt x="1292" y="323"/>
                    </a:lnTo>
                    <a:lnTo>
                      <a:pt x="1269" y="325"/>
                    </a:lnTo>
                    <a:lnTo>
                      <a:pt x="1244" y="328"/>
                    </a:lnTo>
                    <a:lnTo>
                      <a:pt x="1219" y="331"/>
                    </a:lnTo>
                    <a:lnTo>
                      <a:pt x="1191" y="335"/>
                    </a:lnTo>
                    <a:lnTo>
                      <a:pt x="1165" y="338"/>
                    </a:lnTo>
                    <a:lnTo>
                      <a:pt x="1138" y="343"/>
                    </a:lnTo>
                    <a:lnTo>
                      <a:pt x="1113" y="346"/>
                    </a:lnTo>
                    <a:lnTo>
                      <a:pt x="1090" y="351"/>
                    </a:lnTo>
                    <a:lnTo>
                      <a:pt x="1069" y="354"/>
                    </a:lnTo>
                    <a:lnTo>
                      <a:pt x="1052" y="359"/>
                    </a:lnTo>
                    <a:lnTo>
                      <a:pt x="1038" y="362"/>
                    </a:lnTo>
                    <a:lnTo>
                      <a:pt x="1025" y="366"/>
                    </a:lnTo>
                    <a:lnTo>
                      <a:pt x="1014" y="370"/>
                    </a:lnTo>
                    <a:lnTo>
                      <a:pt x="1002" y="376"/>
                    </a:lnTo>
                    <a:lnTo>
                      <a:pt x="991" y="383"/>
                    </a:lnTo>
                    <a:lnTo>
                      <a:pt x="978" y="392"/>
                    </a:lnTo>
                    <a:lnTo>
                      <a:pt x="964" y="404"/>
                    </a:lnTo>
                    <a:lnTo>
                      <a:pt x="949" y="418"/>
                    </a:lnTo>
                    <a:lnTo>
                      <a:pt x="932" y="434"/>
                    </a:lnTo>
                    <a:lnTo>
                      <a:pt x="918" y="449"/>
                    </a:lnTo>
                    <a:lnTo>
                      <a:pt x="893" y="475"/>
                    </a:lnTo>
                    <a:lnTo>
                      <a:pt x="858" y="512"/>
                    </a:lnTo>
                    <a:lnTo>
                      <a:pt x="814" y="558"/>
                    </a:lnTo>
                    <a:lnTo>
                      <a:pt x="766" y="611"/>
                    </a:lnTo>
                    <a:lnTo>
                      <a:pt x="712" y="670"/>
                    </a:lnTo>
                    <a:lnTo>
                      <a:pt x="654" y="732"/>
                    </a:lnTo>
                    <a:lnTo>
                      <a:pt x="595" y="796"/>
                    </a:lnTo>
                    <a:lnTo>
                      <a:pt x="536" y="860"/>
                    </a:lnTo>
                    <a:lnTo>
                      <a:pt x="478" y="924"/>
                    </a:lnTo>
                    <a:lnTo>
                      <a:pt x="424" y="984"/>
                    </a:lnTo>
                    <a:lnTo>
                      <a:pt x="374" y="1038"/>
                    </a:lnTo>
                    <a:lnTo>
                      <a:pt x="330" y="1086"/>
                    </a:lnTo>
                    <a:lnTo>
                      <a:pt x="294" y="1127"/>
                    </a:lnTo>
                    <a:lnTo>
                      <a:pt x="267" y="1157"/>
                    </a:lnTo>
                    <a:lnTo>
                      <a:pt x="252" y="1175"/>
                    </a:lnTo>
                    <a:lnTo>
                      <a:pt x="246" y="1181"/>
                    </a:lnTo>
                    <a:lnTo>
                      <a:pt x="237" y="1188"/>
                    </a:lnTo>
                    <a:lnTo>
                      <a:pt x="226" y="1196"/>
                    </a:lnTo>
                    <a:lnTo>
                      <a:pt x="212" y="1205"/>
                    </a:lnTo>
                    <a:lnTo>
                      <a:pt x="196" y="1215"/>
                    </a:lnTo>
                    <a:lnTo>
                      <a:pt x="180" y="1226"/>
                    </a:lnTo>
                    <a:lnTo>
                      <a:pt x="163" y="1236"/>
                    </a:lnTo>
                    <a:lnTo>
                      <a:pt x="146" y="1246"/>
                    </a:lnTo>
                    <a:lnTo>
                      <a:pt x="129" y="1256"/>
                    </a:lnTo>
                    <a:lnTo>
                      <a:pt x="113" y="1266"/>
                    </a:lnTo>
                    <a:lnTo>
                      <a:pt x="98" y="1274"/>
                    </a:lnTo>
                    <a:lnTo>
                      <a:pt x="84" y="1282"/>
                    </a:lnTo>
                    <a:lnTo>
                      <a:pt x="74" y="1288"/>
                    </a:lnTo>
                    <a:lnTo>
                      <a:pt x="64" y="1293"/>
                    </a:lnTo>
                    <a:lnTo>
                      <a:pt x="60" y="1296"/>
                    </a:lnTo>
                    <a:lnTo>
                      <a:pt x="57" y="1297"/>
                    </a:lnTo>
                    <a:lnTo>
                      <a:pt x="48" y="1305"/>
                    </a:lnTo>
                    <a:lnTo>
                      <a:pt x="41" y="1316"/>
                    </a:lnTo>
                    <a:lnTo>
                      <a:pt x="34" y="1327"/>
                    </a:lnTo>
                    <a:lnTo>
                      <a:pt x="30" y="1339"/>
                    </a:lnTo>
                    <a:lnTo>
                      <a:pt x="26" y="1351"/>
                    </a:lnTo>
                    <a:lnTo>
                      <a:pt x="25" y="1364"/>
                    </a:lnTo>
                    <a:lnTo>
                      <a:pt x="25" y="1378"/>
                    </a:lnTo>
                    <a:lnTo>
                      <a:pt x="27" y="1389"/>
                    </a:lnTo>
                    <a:lnTo>
                      <a:pt x="36" y="1392"/>
                    </a:lnTo>
                    <a:lnTo>
                      <a:pt x="47" y="1392"/>
                    </a:lnTo>
                    <a:lnTo>
                      <a:pt x="61" y="1391"/>
                    </a:lnTo>
                    <a:lnTo>
                      <a:pt x="78" y="1387"/>
                    </a:lnTo>
                    <a:lnTo>
                      <a:pt x="97" y="1383"/>
                    </a:lnTo>
                    <a:lnTo>
                      <a:pt x="117" y="1377"/>
                    </a:lnTo>
                    <a:lnTo>
                      <a:pt x="139" y="1370"/>
                    </a:lnTo>
                    <a:lnTo>
                      <a:pt x="160" y="1363"/>
                    </a:lnTo>
                    <a:lnTo>
                      <a:pt x="182" y="1355"/>
                    </a:lnTo>
                    <a:lnTo>
                      <a:pt x="201" y="1348"/>
                    </a:lnTo>
                    <a:lnTo>
                      <a:pt x="220" y="1341"/>
                    </a:lnTo>
                    <a:lnTo>
                      <a:pt x="237" y="1335"/>
                    </a:lnTo>
                    <a:lnTo>
                      <a:pt x="251" y="1329"/>
                    </a:lnTo>
                    <a:lnTo>
                      <a:pt x="261" y="1325"/>
                    </a:lnTo>
                    <a:lnTo>
                      <a:pt x="268" y="1323"/>
                    </a:lnTo>
                    <a:lnTo>
                      <a:pt x="271" y="1321"/>
                    </a:lnTo>
                    <a:lnTo>
                      <a:pt x="260" y="1335"/>
                    </a:lnTo>
                    <a:lnTo>
                      <a:pt x="249" y="1346"/>
                    </a:lnTo>
                    <a:lnTo>
                      <a:pt x="236" y="1355"/>
                    </a:lnTo>
                    <a:lnTo>
                      <a:pt x="223" y="1362"/>
                    </a:lnTo>
                    <a:lnTo>
                      <a:pt x="209" y="1369"/>
                    </a:lnTo>
                    <a:lnTo>
                      <a:pt x="195" y="1374"/>
                    </a:lnTo>
                    <a:lnTo>
                      <a:pt x="180" y="1380"/>
                    </a:lnTo>
                    <a:lnTo>
                      <a:pt x="162" y="1386"/>
                    </a:lnTo>
                    <a:lnTo>
                      <a:pt x="145" y="1392"/>
                    </a:lnTo>
                    <a:lnTo>
                      <a:pt x="127" y="1397"/>
                    </a:lnTo>
                    <a:lnTo>
                      <a:pt x="108" y="1402"/>
                    </a:lnTo>
                    <a:lnTo>
                      <a:pt x="89" y="1407"/>
                    </a:lnTo>
                    <a:lnTo>
                      <a:pt x="70" y="1411"/>
                    </a:lnTo>
                    <a:lnTo>
                      <a:pt x="52" y="1416"/>
                    </a:lnTo>
                    <a:lnTo>
                      <a:pt x="33" y="1419"/>
                    </a:lnTo>
                    <a:lnTo>
                      <a:pt x="16" y="1422"/>
                    </a:lnTo>
                    <a:lnTo>
                      <a:pt x="6" y="1409"/>
                    </a:lnTo>
                    <a:lnTo>
                      <a:pt x="0" y="1389"/>
                    </a:lnTo>
                    <a:lnTo>
                      <a:pt x="0" y="1366"/>
                    </a:lnTo>
                    <a:lnTo>
                      <a:pt x="4" y="1342"/>
                    </a:lnTo>
                    <a:lnTo>
                      <a:pt x="12" y="1318"/>
                    </a:lnTo>
                    <a:lnTo>
                      <a:pt x="24" y="1296"/>
                    </a:lnTo>
                    <a:lnTo>
                      <a:pt x="38" y="1279"/>
                    </a:lnTo>
                    <a:lnTo>
                      <a:pt x="55" y="1270"/>
                    </a:lnTo>
                    <a:lnTo>
                      <a:pt x="65" y="1264"/>
                    </a:lnTo>
                    <a:lnTo>
                      <a:pt x="76" y="1257"/>
                    </a:lnTo>
                    <a:lnTo>
                      <a:pt x="89" y="1249"/>
                    </a:lnTo>
                    <a:lnTo>
                      <a:pt x="101" y="1241"/>
                    </a:lnTo>
                    <a:lnTo>
                      <a:pt x="116" y="1233"/>
                    </a:lnTo>
                    <a:lnTo>
                      <a:pt x="130" y="1225"/>
                    </a:lnTo>
                    <a:lnTo>
                      <a:pt x="144" y="1215"/>
                    </a:lnTo>
                    <a:lnTo>
                      <a:pt x="159" y="1206"/>
                    </a:lnTo>
                    <a:lnTo>
                      <a:pt x="173" y="1197"/>
                    </a:lnTo>
                    <a:lnTo>
                      <a:pt x="186" y="1189"/>
                    </a:lnTo>
                    <a:lnTo>
                      <a:pt x="199" y="1180"/>
                    </a:lnTo>
                    <a:lnTo>
                      <a:pt x="211" y="1172"/>
                    </a:lnTo>
                    <a:lnTo>
                      <a:pt x="220" y="1165"/>
                    </a:lnTo>
                    <a:lnTo>
                      <a:pt x="229" y="1158"/>
                    </a:lnTo>
                    <a:lnTo>
                      <a:pt x="236" y="1152"/>
                    </a:lnTo>
                    <a:lnTo>
                      <a:pt x="241" y="1146"/>
                    </a:lnTo>
                    <a:lnTo>
                      <a:pt x="248" y="1138"/>
                    </a:lnTo>
                    <a:lnTo>
                      <a:pt x="269" y="1115"/>
                    </a:lnTo>
                    <a:lnTo>
                      <a:pt x="302" y="1079"/>
                    </a:lnTo>
                    <a:lnTo>
                      <a:pt x="345" y="1033"/>
                    </a:lnTo>
                    <a:lnTo>
                      <a:pt x="396" y="977"/>
                    </a:lnTo>
                    <a:lnTo>
                      <a:pt x="453" y="916"/>
                    </a:lnTo>
                    <a:lnTo>
                      <a:pt x="515" y="849"/>
                    </a:lnTo>
                    <a:lnTo>
                      <a:pt x="578" y="780"/>
                    </a:lnTo>
                    <a:lnTo>
                      <a:pt x="643" y="709"/>
                    </a:lnTo>
                    <a:lnTo>
                      <a:pt x="707" y="641"/>
                    </a:lnTo>
                    <a:lnTo>
                      <a:pt x="767" y="575"/>
                    </a:lnTo>
                    <a:lnTo>
                      <a:pt x="822" y="517"/>
                    </a:lnTo>
                    <a:lnTo>
                      <a:pt x="871" y="465"/>
                    </a:lnTo>
                    <a:lnTo>
                      <a:pt x="911" y="422"/>
                    </a:lnTo>
                    <a:lnTo>
                      <a:pt x="940" y="392"/>
                    </a:lnTo>
                    <a:lnTo>
                      <a:pt x="957" y="375"/>
                    </a:lnTo>
                    <a:lnTo>
                      <a:pt x="981" y="361"/>
                    </a:lnTo>
                    <a:lnTo>
                      <a:pt x="1014" y="105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5" name="Freeform 690"/>
              <p:cNvSpPr>
                <a:spLocks/>
              </p:cNvSpPr>
              <p:nvPr/>
            </p:nvSpPr>
            <p:spPr bwMode="auto">
              <a:xfrm>
                <a:off x="2311" y="1796"/>
                <a:ext cx="740" cy="721"/>
              </a:xfrm>
              <a:custGeom>
                <a:avLst/>
                <a:gdLst>
                  <a:gd name="T0" fmla="*/ 1217 w 1481"/>
                  <a:gd name="T1" fmla="*/ 82 h 1442"/>
                  <a:gd name="T2" fmla="*/ 1269 w 1481"/>
                  <a:gd name="T3" fmla="*/ 55 h 1442"/>
                  <a:gd name="T4" fmla="*/ 1333 w 1481"/>
                  <a:gd name="T5" fmla="*/ 47 h 1442"/>
                  <a:gd name="T6" fmla="*/ 1399 w 1481"/>
                  <a:gd name="T7" fmla="*/ 51 h 1442"/>
                  <a:gd name="T8" fmla="*/ 1454 w 1481"/>
                  <a:gd name="T9" fmla="*/ 71 h 1442"/>
                  <a:gd name="T10" fmla="*/ 1437 w 1481"/>
                  <a:gd name="T11" fmla="*/ 74 h 1442"/>
                  <a:gd name="T12" fmla="*/ 1355 w 1481"/>
                  <a:gd name="T13" fmla="*/ 68 h 1442"/>
                  <a:gd name="T14" fmla="*/ 1261 w 1481"/>
                  <a:gd name="T15" fmla="*/ 80 h 1442"/>
                  <a:gd name="T16" fmla="*/ 1210 w 1481"/>
                  <a:gd name="T17" fmla="*/ 149 h 1442"/>
                  <a:gd name="T18" fmla="*/ 1193 w 1481"/>
                  <a:gd name="T19" fmla="*/ 254 h 1442"/>
                  <a:gd name="T20" fmla="*/ 1292 w 1481"/>
                  <a:gd name="T21" fmla="*/ 254 h 1442"/>
                  <a:gd name="T22" fmla="*/ 1346 w 1481"/>
                  <a:gd name="T23" fmla="*/ 265 h 1442"/>
                  <a:gd name="T24" fmla="*/ 1300 w 1481"/>
                  <a:gd name="T25" fmla="*/ 270 h 1442"/>
                  <a:gd name="T26" fmla="*/ 1220 w 1481"/>
                  <a:gd name="T27" fmla="*/ 273 h 1442"/>
                  <a:gd name="T28" fmla="*/ 1034 w 1481"/>
                  <a:gd name="T29" fmla="*/ 305 h 1442"/>
                  <a:gd name="T30" fmla="*/ 954 w 1481"/>
                  <a:gd name="T31" fmla="*/ 347 h 1442"/>
                  <a:gd name="T32" fmla="*/ 882 w 1481"/>
                  <a:gd name="T33" fmla="*/ 408 h 1442"/>
                  <a:gd name="T34" fmla="*/ 812 w 1481"/>
                  <a:gd name="T35" fmla="*/ 474 h 1442"/>
                  <a:gd name="T36" fmla="*/ 703 w 1481"/>
                  <a:gd name="T37" fmla="*/ 583 h 1442"/>
                  <a:gd name="T38" fmla="*/ 502 w 1481"/>
                  <a:gd name="T39" fmla="*/ 799 h 1442"/>
                  <a:gd name="T40" fmla="*/ 346 w 1481"/>
                  <a:gd name="T41" fmla="*/ 971 h 1442"/>
                  <a:gd name="T42" fmla="*/ 287 w 1481"/>
                  <a:gd name="T43" fmla="*/ 1033 h 1442"/>
                  <a:gd name="T44" fmla="*/ 198 w 1481"/>
                  <a:gd name="T45" fmla="*/ 1072 h 1442"/>
                  <a:gd name="T46" fmla="*/ 107 w 1481"/>
                  <a:gd name="T47" fmla="*/ 1101 h 1442"/>
                  <a:gd name="T48" fmla="*/ 38 w 1481"/>
                  <a:gd name="T49" fmla="*/ 1161 h 1442"/>
                  <a:gd name="T50" fmla="*/ 24 w 1481"/>
                  <a:gd name="T51" fmla="*/ 1253 h 1442"/>
                  <a:gd name="T52" fmla="*/ 82 w 1481"/>
                  <a:gd name="T53" fmla="*/ 1319 h 1442"/>
                  <a:gd name="T54" fmla="*/ 193 w 1481"/>
                  <a:gd name="T55" fmla="*/ 1380 h 1442"/>
                  <a:gd name="T56" fmla="*/ 278 w 1481"/>
                  <a:gd name="T57" fmla="*/ 1420 h 1442"/>
                  <a:gd name="T58" fmla="*/ 286 w 1481"/>
                  <a:gd name="T59" fmla="*/ 1439 h 1442"/>
                  <a:gd name="T60" fmla="*/ 228 w 1481"/>
                  <a:gd name="T61" fmla="*/ 1427 h 1442"/>
                  <a:gd name="T62" fmla="*/ 135 w 1481"/>
                  <a:gd name="T63" fmla="*/ 1382 h 1442"/>
                  <a:gd name="T64" fmla="*/ 45 w 1481"/>
                  <a:gd name="T65" fmla="*/ 1323 h 1442"/>
                  <a:gd name="T66" fmla="*/ 1 w 1481"/>
                  <a:gd name="T67" fmla="*/ 1265 h 1442"/>
                  <a:gd name="T68" fmla="*/ 14 w 1481"/>
                  <a:gd name="T69" fmla="*/ 1167 h 1442"/>
                  <a:gd name="T70" fmla="*/ 39 w 1481"/>
                  <a:gd name="T71" fmla="*/ 1114 h 1442"/>
                  <a:gd name="T72" fmla="*/ 89 w 1481"/>
                  <a:gd name="T73" fmla="*/ 1084 h 1442"/>
                  <a:gd name="T74" fmla="*/ 156 w 1481"/>
                  <a:gd name="T75" fmla="*/ 1061 h 1442"/>
                  <a:gd name="T76" fmla="*/ 224 w 1481"/>
                  <a:gd name="T77" fmla="*/ 1038 h 1442"/>
                  <a:gd name="T78" fmla="*/ 292 w 1481"/>
                  <a:gd name="T79" fmla="*/ 1002 h 1442"/>
                  <a:gd name="T80" fmla="*/ 483 w 1481"/>
                  <a:gd name="T81" fmla="*/ 800 h 1442"/>
                  <a:gd name="T82" fmla="*/ 735 w 1481"/>
                  <a:gd name="T83" fmla="*/ 530 h 1442"/>
                  <a:gd name="T84" fmla="*/ 877 w 1481"/>
                  <a:gd name="T85" fmla="*/ 383 h 1442"/>
                  <a:gd name="T86" fmla="*/ 944 w 1481"/>
                  <a:gd name="T87" fmla="*/ 332 h 1442"/>
                  <a:gd name="T88" fmla="*/ 1009 w 1481"/>
                  <a:gd name="T89" fmla="*/ 294 h 1442"/>
                  <a:gd name="T90" fmla="*/ 1091 w 1481"/>
                  <a:gd name="T91" fmla="*/ 270 h 1442"/>
                  <a:gd name="T92" fmla="*/ 1142 w 1481"/>
                  <a:gd name="T93" fmla="*/ 90 h 1442"/>
                  <a:gd name="T94" fmla="*/ 1175 w 1481"/>
                  <a:gd name="T95" fmla="*/ 43 h 1442"/>
                  <a:gd name="T96" fmla="*/ 1238 w 1481"/>
                  <a:gd name="T97" fmla="*/ 15 h 1442"/>
                  <a:gd name="T98" fmla="*/ 1307 w 1481"/>
                  <a:gd name="T99" fmla="*/ 0 h 1442"/>
                  <a:gd name="T100" fmla="*/ 1376 w 1481"/>
                  <a:gd name="T101" fmla="*/ 1 h 1442"/>
                  <a:gd name="T102" fmla="*/ 1436 w 1481"/>
                  <a:gd name="T103" fmla="*/ 14 h 1442"/>
                  <a:gd name="T104" fmla="*/ 1470 w 1481"/>
                  <a:gd name="T105" fmla="*/ 37 h 1442"/>
                  <a:gd name="T106" fmla="*/ 1473 w 1481"/>
                  <a:gd name="T107" fmla="*/ 47 h 1442"/>
                  <a:gd name="T108" fmla="*/ 1443 w 1481"/>
                  <a:gd name="T109" fmla="*/ 37 h 1442"/>
                  <a:gd name="T110" fmla="*/ 1368 w 1481"/>
                  <a:gd name="T111" fmla="*/ 20 h 1442"/>
                  <a:gd name="T112" fmla="*/ 1297 w 1481"/>
                  <a:gd name="T113" fmla="*/ 21 h 1442"/>
                  <a:gd name="T114" fmla="*/ 1228 w 1481"/>
                  <a:gd name="T115" fmla="*/ 37 h 1442"/>
                  <a:gd name="T116" fmla="*/ 1187 w 1481"/>
                  <a:gd name="T117" fmla="*/ 69 h 1442"/>
                  <a:gd name="T118" fmla="*/ 1138 w 1481"/>
                  <a:gd name="T119" fmla="*/ 261 h 14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481" h="1442">
                    <a:moveTo>
                      <a:pt x="1170" y="252"/>
                    </a:moveTo>
                    <a:lnTo>
                      <a:pt x="1196" y="106"/>
                    </a:lnTo>
                    <a:lnTo>
                      <a:pt x="1201" y="97"/>
                    </a:lnTo>
                    <a:lnTo>
                      <a:pt x="1208" y="89"/>
                    </a:lnTo>
                    <a:lnTo>
                      <a:pt x="1217" y="82"/>
                    </a:lnTo>
                    <a:lnTo>
                      <a:pt x="1226" y="76"/>
                    </a:lnTo>
                    <a:lnTo>
                      <a:pt x="1236" y="70"/>
                    </a:lnTo>
                    <a:lnTo>
                      <a:pt x="1248" y="65"/>
                    </a:lnTo>
                    <a:lnTo>
                      <a:pt x="1258" y="60"/>
                    </a:lnTo>
                    <a:lnTo>
                      <a:pt x="1269" y="55"/>
                    </a:lnTo>
                    <a:lnTo>
                      <a:pt x="1281" y="53"/>
                    </a:lnTo>
                    <a:lnTo>
                      <a:pt x="1294" y="51"/>
                    </a:lnTo>
                    <a:lnTo>
                      <a:pt x="1307" y="50"/>
                    </a:lnTo>
                    <a:lnTo>
                      <a:pt x="1319" y="48"/>
                    </a:lnTo>
                    <a:lnTo>
                      <a:pt x="1333" y="47"/>
                    </a:lnTo>
                    <a:lnTo>
                      <a:pt x="1347" y="47"/>
                    </a:lnTo>
                    <a:lnTo>
                      <a:pt x="1360" y="47"/>
                    </a:lnTo>
                    <a:lnTo>
                      <a:pt x="1373" y="47"/>
                    </a:lnTo>
                    <a:lnTo>
                      <a:pt x="1386" y="50"/>
                    </a:lnTo>
                    <a:lnTo>
                      <a:pt x="1399" y="51"/>
                    </a:lnTo>
                    <a:lnTo>
                      <a:pt x="1410" y="54"/>
                    </a:lnTo>
                    <a:lnTo>
                      <a:pt x="1423" y="58"/>
                    </a:lnTo>
                    <a:lnTo>
                      <a:pt x="1433" y="61"/>
                    </a:lnTo>
                    <a:lnTo>
                      <a:pt x="1445" y="66"/>
                    </a:lnTo>
                    <a:lnTo>
                      <a:pt x="1454" y="71"/>
                    </a:lnTo>
                    <a:lnTo>
                      <a:pt x="1463" y="78"/>
                    </a:lnTo>
                    <a:lnTo>
                      <a:pt x="1461" y="78"/>
                    </a:lnTo>
                    <a:lnTo>
                      <a:pt x="1456" y="77"/>
                    </a:lnTo>
                    <a:lnTo>
                      <a:pt x="1448" y="76"/>
                    </a:lnTo>
                    <a:lnTo>
                      <a:pt x="1437" y="74"/>
                    </a:lnTo>
                    <a:lnTo>
                      <a:pt x="1424" y="73"/>
                    </a:lnTo>
                    <a:lnTo>
                      <a:pt x="1408" y="70"/>
                    </a:lnTo>
                    <a:lnTo>
                      <a:pt x="1392" y="69"/>
                    </a:lnTo>
                    <a:lnTo>
                      <a:pt x="1373" y="68"/>
                    </a:lnTo>
                    <a:lnTo>
                      <a:pt x="1355" y="68"/>
                    </a:lnTo>
                    <a:lnTo>
                      <a:pt x="1335" y="68"/>
                    </a:lnTo>
                    <a:lnTo>
                      <a:pt x="1316" y="69"/>
                    </a:lnTo>
                    <a:lnTo>
                      <a:pt x="1297" y="71"/>
                    </a:lnTo>
                    <a:lnTo>
                      <a:pt x="1279" y="75"/>
                    </a:lnTo>
                    <a:lnTo>
                      <a:pt x="1261" y="80"/>
                    </a:lnTo>
                    <a:lnTo>
                      <a:pt x="1244" y="85"/>
                    </a:lnTo>
                    <a:lnTo>
                      <a:pt x="1231" y="93"/>
                    </a:lnTo>
                    <a:lnTo>
                      <a:pt x="1223" y="111"/>
                    </a:lnTo>
                    <a:lnTo>
                      <a:pt x="1216" y="129"/>
                    </a:lnTo>
                    <a:lnTo>
                      <a:pt x="1210" y="149"/>
                    </a:lnTo>
                    <a:lnTo>
                      <a:pt x="1205" y="169"/>
                    </a:lnTo>
                    <a:lnTo>
                      <a:pt x="1201" y="190"/>
                    </a:lnTo>
                    <a:lnTo>
                      <a:pt x="1197" y="211"/>
                    </a:lnTo>
                    <a:lnTo>
                      <a:pt x="1195" y="233"/>
                    </a:lnTo>
                    <a:lnTo>
                      <a:pt x="1193" y="254"/>
                    </a:lnTo>
                    <a:lnTo>
                      <a:pt x="1210" y="252"/>
                    </a:lnTo>
                    <a:lnTo>
                      <a:pt x="1229" y="251"/>
                    </a:lnTo>
                    <a:lnTo>
                      <a:pt x="1249" y="251"/>
                    </a:lnTo>
                    <a:lnTo>
                      <a:pt x="1271" y="252"/>
                    </a:lnTo>
                    <a:lnTo>
                      <a:pt x="1292" y="254"/>
                    </a:lnTo>
                    <a:lnTo>
                      <a:pt x="1312" y="256"/>
                    </a:lnTo>
                    <a:lnTo>
                      <a:pt x="1332" y="258"/>
                    </a:lnTo>
                    <a:lnTo>
                      <a:pt x="1349" y="261"/>
                    </a:lnTo>
                    <a:lnTo>
                      <a:pt x="1349" y="263"/>
                    </a:lnTo>
                    <a:lnTo>
                      <a:pt x="1346" y="265"/>
                    </a:lnTo>
                    <a:lnTo>
                      <a:pt x="1340" y="266"/>
                    </a:lnTo>
                    <a:lnTo>
                      <a:pt x="1333" y="267"/>
                    </a:lnTo>
                    <a:lnTo>
                      <a:pt x="1324" y="269"/>
                    </a:lnTo>
                    <a:lnTo>
                      <a:pt x="1312" y="270"/>
                    </a:lnTo>
                    <a:lnTo>
                      <a:pt x="1300" y="270"/>
                    </a:lnTo>
                    <a:lnTo>
                      <a:pt x="1286" y="271"/>
                    </a:lnTo>
                    <a:lnTo>
                      <a:pt x="1270" y="271"/>
                    </a:lnTo>
                    <a:lnTo>
                      <a:pt x="1255" y="272"/>
                    </a:lnTo>
                    <a:lnTo>
                      <a:pt x="1238" y="272"/>
                    </a:lnTo>
                    <a:lnTo>
                      <a:pt x="1220" y="273"/>
                    </a:lnTo>
                    <a:lnTo>
                      <a:pt x="1203" y="274"/>
                    </a:lnTo>
                    <a:lnTo>
                      <a:pt x="1185" y="275"/>
                    </a:lnTo>
                    <a:lnTo>
                      <a:pt x="1167" y="278"/>
                    </a:lnTo>
                    <a:lnTo>
                      <a:pt x="1150" y="280"/>
                    </a:lnTo>
                    <a:lnTo>
                      <a:pt x="1034" y="305"/>
                    </a:lnTo>
                    <a:lnTo>
                      <a:pt x="1017" y="311"/>
                    </a:lnTo>
                    <a:lnTo>
                      <a:pt x="1001" y="318"/>
                    </a:lnTo>
                    <a:lnTo>
                      <a:pt x="985" y="326"/>
                    </a:lnTo>
                    <a:lnTo>
                      <a:pt x="970" y="335"/>
                    </a:lnTo>
                    <a:lnTo>
                      <a:pt x="954" y="347"/>
                    </a:lnTo>
                    <a:lnTo>
                      <a:pt x="939" y="357"/>
                    </a:lnTo>
                    <a:lnTo>
                      <a:pt x="924" y="370"/>
                    </a:lnTo>
                    <a:lnTo>
                      <a:pt x="910" y="382"/>
                    </a:lnTo>
                    <a:lnTo>
                      <a:pt x="895" y="395"/>
                    </a:lnTo>
                    <a:lnTo>
                      <a:pt x="882" y="408"/>
                    </a:lnTo>
                    <a:lnTo>
                      <a:pt x="867" y="422"/>
                    </a:lnTo>
                    <a:lnTo>
                      <a:pt x="853" y="435"/>
                    </a:lnTo>
                    <a:lnTo>
                      <a:pt x="840" y="448"/>
                    </a:lnTo>
                    <a:lnTo>
                      <a:pt x="826" y="461"/>
                    </a:lnTo>
                    <a:lnTo>
                      <a:pt x="812" y="474"/>
                    </a:lnTo>
                    <a:lnTo>
                      <a:pt x="800" y="486"/>
                    </a:lnTo>
                    <a:lnTo>
                      <a:pt x="786" y="499"/>
                    </a:lnTo>
                    <a:lnTo>
                      <a:pt x="764" y="520"/>
                    </a:lnTo>
                    <a:lnTo>
                      <a:pt x="736" y="549"/>
                    </a:lnTo>
                    <a:lnTo>
                      <a:pt x="703" y="583"/>
                    </a:lnTo>
                    <a:lnTo>
                      <a:pt x="666" y="623"/>
                    </a:lnTo>
                    <a:lnTo>
                      <a:pt x="627" y="665"/>
                    </a:lnTo>
                    <a:lnTo>
                      <a:pt x="585" y="709"/>
                    </a:lnTo>
                    <a:lnTo>
                      <a:pt x="543" y="754"/>
                    </a:lnTo>
                    <a:lnTo>
                      <a:pt x="502" y="799"/>
                    </a:lnTo>
                    <a:lnTo>
                      <a:pt x="462" y="842"/>
                    </a:lnTo>
                    <a:lnTo>
                      <a:pt x="426" y="882"/>
                    </a:lnTo>
                    <a:lnTo>
                      <a:pt x="393" y="918"/>
                    </a:lnTo>
                    <a:lnTo>
                      <a:pt x="367" y="948"/>
                    </a:lnTo>
                    <a:lnTo>
                      <a:pt x="346" y="971"/>
                    </a:lnTo>
                    <a:lnTo>
                      <a:pt x="332" y="985"/>
                    </a:lnTo>
                    <a:lnTo>
                      <a:pt x="327" y="990"/>
                    </a:lnTo>
                    <a:lnTo>
                      <a:pt x="316" y="1006"/>
                    </a:lnTo>
                    <a:lnTo>
                      <a:pt x="302" y="1021"/>
                    </a:lnTo>
                    <a:lnTo>
                      <a:pt x="287" y="1033"/>
                    </a:lnTo>
                    <a:lnTo>
                      <a:pt x="271" y="1043"/>
                    </a:lnTo>
                    <a:lnTo>
                      <a:pt x="254" y="1053"/>
                    </a:lnTo>
                    <a:lnTo>
                      <a:pt x="235" y="1059"/>
                    </a:lnTo>
                    <a:lnTo>
                      <a:pt x="217" y="1066"/>
                    </a:lnTo>
                    <a:lnTo>
                      <a:pt x="198" y="1072"/>
                    </a:lnTo>
                    <a:lnTo>
                      <a:pt x="180" y="1078"/>
                    </a:lnTo>
                    <a:lnTo>
                      <a:pt x="161" y="1083"/>
                    </a:lnTo>
                    <a:lnTo>
                      <a:pt x="143" y="1088"/>
                    </a:lnTo>
                    <a:lnTo>
                      <a:pt x="125" y="1094"/>
                    </a:lnTo>
                    <a:lnTo>
                      <a:pt x="107" y="1101"/>
                    </a:lnTo>
                    <a:lnTo>
                      <a:pt x="91" y="1109"/>
                    </a:lnTo>
                    <a:lnTo>
                      <a:pt x="75" y="1118"/>
                    </a:lnTo>
                    <a:lnTo>
                      <a:pt x="61" y="1129"/>
                    </a:lnTo>
                    <a:lnTo>
                      <a:pt x="49" y="1145"/>
                    </a:lnTo>
                    <a:lnTo>
                      <a:pt x="38" y="1161"/>
                    </a:lnTo>
                    <a:lnTo>
                      <a:pt x="31" y="1179"/>
                    </a:lnTo>
                    <a:lnTo>
                      <a:pt x="25" y="1197"/>
                    </a:lnTo>
                    <a:lnTo>
                      <a:pt x="23" y="1215"/>
                    </a:lnTo>
                    <a:lnTo>
                      <a:pt x="22" y="1235"/>
                    </a:lnTo>
                    <a:lnTo>
                      <a:pt x="24" y="1253"/>
                    </a:lnTo>
                    <a:lnTo>
                      <a:pt x="28" y="1273"/>
                    </a:lnTo>
                    <a:lnTo>
                      <a:pt x="36" y="1283"/>
                    </a:lnTo>
                    <a:lnTo>
                      <a:pt x="49" y="1295"/>
                    </a:lnTo>
                    <a:lnTo>
                      <a:pt x="64" y="1307"/>
                    </a:lnTo>
                    <a:lnTo>
                      <a:pt x="82" y="1319"/>
                    </a:lnTo>
                    <a:lnTo>
                      <a:pt x="103" y="1332"/>
                    </a:lnTo>
                    <a:lnTo>
                      <a:pt x="125" y="1344"/>
                    </a:lnTo>
                    <a:lnTo>
                      <a:pt x="148" y="1357"/>
                    </a:lnTo>
                    <a:lnTo>
                      <a:pt x="171" y="1370"/>
                    </a:lnTo>
                    <a:lnTo>
                      <a:pt x="193" y="1380"/>
                    </a:lnTo>
                    <a:lnTo>
                      <a:pt x="214" y="1391"/>
                    </a:lnTo>
                    <a:lnTo>
                      <a:pt x="234" y="1401"/>
                    </a:lnTo>
                    <a:lnTo>
                      <a:pt x="252" y="1409"/>
                    </a:lnTo>
                    <a:lnTo>
                      <a:pt x="267" y="1416"/>
                    </a:lnTo>
                    <a:lnTo>
                      <a:pt x="278" y="1420"/>
                    </a:lnTo>
                    <a:lnTo>
                      <a:pt x="286" y="1424"/>
                    </a:lnTo>
                    <a:lnTo>
                      <a:pt x="288" y="1425"/>
                    </a:lnTo>
                    <a:lnTo>
                      <a:pt x="289" y="1430"/>
                    </a:lnTo>
                    <a:lnTo>
                      <a:pt x="288" y="1434"/>
                    </a:lnTo>
                    <a:lnTo>
                      <a:pt x="286" y="1439"/>
                    </a:lnTo>
                    <a:lnTo>
                      <a:pt x="278" y="1442"/>
                    </a:lnTo>
                    <a:lnTo>
                      <a:pt x="269" y="1440"/>
                    </a:lnTo>
                    <a:lnTo>
                      <a:pt x="257" y="1438"/>
                    </a:lnTo>
                    <a:lnTo>
                      <a:pt x="243" y="1433"/>
                    </a:lnTo>
                    <a:lnTo>
                      <a:pt x="228" y="1427"/>
                    </a:lnTo>
                    <a:lnTo>
                      <a:pt x="211" y="1419"/>
                    </a:lnTo>
                    <a:lnTo>
                      <a:pt x="193" y="1412"/>
                    </a:lnTo>
                    <a:lnTo>
                      <a:pt x="174" y="1403"/>
                    </a:lnTo>
                    <a:lnTo>
                      <a:pt x="155" y="1393"/>
                    </a:lnTo>
                    <a:lnTo>
                      <a:pt x="135" y="1382"/>
                    </a:lnTo>
                    <a:lnTo>
                      <a:pt x="115" y="1372"/>
                    </a:lnTo>
                    <a:lnTo>
                      <a:pt x="96" y="1360"/>
                    </a:lnTo>
                    <a:lnTo>
                      <a:pt x="78" y="1348"/>
                    </a:lnTo>
                    <a:lnTo>
                      <a:pt x="61" y="1336"/>
                    </a:lnTo>
                    <a:lnTo>
                      <a:pt x="45" y="1323"/>
                    </a:lnTo>
                    <a:lnTo>
                      <a:pt x="31" y="1311"/>
                    </a:lnTo>
                    <a:lnTo>
                      <a:pt x="20" y="1298"/>
                    </a:lnTo>
                    <a:lnTo>
                      <a:pt x="12" y="1287"/>
                    </a:lnTo>
                    <a:lnTo>
                      <a:pt x="5" y="1276"/>
                    </a:lnTo>
                    <a:lnTo>
                      <a:pt x="1" y="1265"/>
                    </a:lnTo>
                    <a:lnTo>
                      <a:pt x="0" y="1254"/>
                    </a:lnTo>
                    <a:lnTo>
                      <a:pt x="2" y="1234"/>
                    </a:lnTo>
                    <a:lnTo>
                      <a:pt x="5" y="1212"/>
                    </a:lnTo>
                    <a:lnTo>
                      <a:pt x="8" y="1190"/>
                    </a:lnTo>
                    <a:lnTo>
                      <a:pt x="14" y="1167"/>
                    </a:lnTo>
                    <a:lnTo>
                      <a:pt x="17" y="1155"/>
                    </a:lnTo>
                    <a:lnTo>
                      <a:pt x="22" y="1144"/>
                    </a:lnTo>
                    <a:lnTo>
                      <a:pt x="27" y="1132"/>
                    </a:lnTo>
                    <a:lnTo>
                      <a:pt x="32" y="1123"/>
                    </a:lnTo>
                    <a:lnTo>
                      <a:pt x="39" y="1114"/>
                    </a:lnTo>
                    <a:lnTo>
                      <a:pt x="46" y="1106"/>
                    </a:lnTo>
                    <a:lnTo>
                      <a:pt x="53" y="1099"/>
                    </a:lnTo>
                    <a:lnTo>
                      <a:pt x="62" y="1094"/>
                    </a:lnTo>
                    <a:lnTo>
                      <a:pt x="75" y="1088"/>
                    </a:lnTo>
                    <a:lnTo>
                      <a:pt x="89" y="1084"/>
                    </a:lnTo>
                    <a:lnTo>
                      <a:pt x="102" y="1078"/>
                    </a:lnTo>
                    <a:lnTo>
                      <a:pt x="115" y="1073"/>
                    </a:lnTo>
                    <a:lnTo>
                      <a:pt x="129" y="1069"/>
                    </a:lnTo>
                    <a:lnTo>
                      <a:pt x="143" y="1064"/>
                    </a:lnTo>
                    <a:lnTo>
                      <a:pt x="156" y="1061"/>
                    </a:lnTo>
                    <a:lnTo>
                      <a:pt x="170" y="1056"/>
                    </a:lnTo>
                    <a:lnTo>
                      <a:pt x="183" y="1051"/>
                    </a:lnTo>
                    <a:lnTo>
                      <a:pt x="197" y="1047"/>
                    </a:lnTo>
                    <a:lnTo>
                      <a:pt x="210" y="1043"/>
                    </a:lnTo>
                    <a:lnTo>
                      <a:pt x="224" y="1038"/>
                    </a:lnTo>
                    <a:lnTo>
                      <a:pt x="237" y="1033"/>
                    </a:lnTo>
                    <a:lnTo>
                      <a:pt x="250" y="1028"/>
                    </a:lnTo>
                    <a:lnTo>
                      <a:pt x="263" y="1023"/>
                    </a:lnTo>
                    <a:lnTo>
                      <a:pt x="276" y="1017"/>
                    </a:lnTo>
                    <a:lnTo>
                      <a:pt x="292" y="1002"/>
                    </a:lnTo>
                    <a:lnTo>
                      <a:pt x="317" y="975"/>
                    </a:lnTo>
                    <a:lnTo>
                      <a:pt x="349" y="941"/>
                    </a:lnTo>
                    <a:lnTo>
                      <a:pt x="390" y="899"/>
                    </a:lnTo>
                    <a:lnTo>
                      <a:pt x="434" y="852"/>
                    </a:lnTo>
                    <a:lnTo>
                      <a:pt x="483" y="800"/>
                    </a:lnTo>
                    <a:lnTo>
                      <a:pt x="534" y="746"/>
                    </a:lnTo>
                    <a:lnTo>
                      <a:pt x="587" y="689"/>
                    </a:lnTo>
                    <a:lnTo>
                      <a:pt x="638" y="634"/>
                    </a:lnTo>
                    <a:lnTo>
                      <a:pt x="688" y="581"/>
                    </a:lnTo>
                    <a:lnTo>
                      <a:pt x="735" y="530"/>
                    </a:lnTo>
                    <a:lnTo>
                      <a:pt x="778" y="485"/>
                    </a:lnTo>
                    <a:lnTo>
                      <a:pt x="815" y="446"/>
                    </a:lnTo>
                    <a:lnTo>
                      <a:pt x="845" y="415"/>
                    </a:lnTo>
                    <a:lnTo>
                      <a:pt x="865" y="393"/>
                    </a:lnTo>
                    <a:lnTo>
                      <a:pt x="877" y="383"/>
                    </a:lnTo>
                    <a:lnTo>
                      <a:pt x="891" y="371"/>
                    </a:lnTo>
                    <a:lnTo>
                      <a:pt x="905" y="361"/>
                    </a:lnTo>
                    <a:lnTo>
                      <a:pt x="917" y="350"/>
                    </a:lnTo>
                    <a:lnTo>
                      <a:pt x="930" y="341"/>
                    </a:lnTo>
                    <a:lnTo>
                      <a:pt x="944" y="332"/>
                    </a:lnTo>
                    <a:lnTo>
                      <a:pt x="956" y="323"/>
                    </a:lnTo>
                    <a:lnTo>
                      <a:pt x="969" y="315"/>
                    </a:lnTo>
                    <a:lnTo>
                      <a:pt x="982" y="308"/>
                    </a:lnTo>
                    <a:lnTo>
                      <a:pt x="996" y="301"/>
                    </a:lnTo>
                    <a:lnTo>
                      <a:pt x="1009" y="294"/>
                    </a:lnTo>
                    <a:lnTo>
                      <a:pt x="1024" y="288"/>
                    </a:lnTo>
                    <a:lnTo>
                      <a:pt x="1039" y="282"/>
                    </a:lnTo>
                    <a:lnTo>
                      <a:pt x="1055" y="278"/>
                    </a:lnTo>
                    <a:lnTo>
                      <a:pt x="1073" y="273"/>
                    </a:lnTo>
                    <a:lnTo>
                      <a:pt x="1091" y="270"/>
                    </a:lnTo>
                    <a:lnTo>
                      <a:pt x="1111" y="266"/>
                    </a:lnTo>
                    <a:lnTo>
                      <a:pt x="1118" y="244"/>
                    </a:lnTo>
                    <a:lnTo>
                      <a:pt x="1123" y="195"/>
                    </a:lnTo>
                    <a:lnTo>
                      <a:pt x="1130" y="137"/>
                    </a:lnTo>
                    <a:lnTo>
                      <a:pt x="1142" y="90"/>
                    </a:lnTo>
                    <a:lnTo>
                      <a:pt x="1146" y="80"/>
                    </a:lnTo>
                    <a:lnTo>
                      <a:pt x="1152" y="69"/>
                    </a:lnTo>
                    <a:lnTo>
                      <a:pt x="1159" y="59"/>
                    </a:lnTo>
                    <a:lnTo>
                      <a:pt x="1166" y="51"/>
                    </a:lnTo>
                    <a:lnTo>
                      <a:pt x="1175" y="43"/>
                    </a:lnTo>
                    <a:lnTo>
                      <a:pt x="1186" y="36"/>
                    </a:lnTo>
                    <a:lnTo>
                      <a:pt x="1197" y="30"/>
                    </a:lnTo>
                    <a:lnTo>
                      <a:pt x="1211" y="25"/>
                    </a:lnTo>
                    <a:lnTo>
                      <a:pt x="1224" y="20"/>
                    </a:lnTo>
                    <a:lnTo>
                      <a:pt x="1238" y="15"/>
                    </a:lnTo>
                    <a:lnTo>
                      <a:pt x="1251" y="10"/>
                    </a:lnTo>
                    <a:lnTo>
                      <a:pt x="1265" y="7"/>
                    </a:lnTo>
                    <a:lnTo>
                      <a:pt x="1279" y="5"/>
                    </a:lnTo>
                    <a:lnTo>
                      <a:pt x="1293" y="2"/>
                    </a:lnTo>
                    <a:lnTo>
                      <a:pt x="1307" y="0"/>
                    </a:lnTo>
                    <a:lnTo>
                      <a:pt x="1320" y="0"/>
                    </a:lnTo>
                    <a:lnTo>
                      <a:pt x="1334" y="0"/>
                    </a:lnTo>
                    <a:lnTo>
                      <a:pt x="1348" y="0"/>
                    </a:lnTo>
                    <a:lnTo>
                      <a:pt x="1362" y="0"/>
                    </a:lnTo>
                    <a:lnTo>
                      <a:pt x="1376" y="1"/>
                    </a:lnTo>
                    <a:lnTo>
                      <a:pt x="1388" y="3"/>
                    </a:lnTo>
                    <a:lnTo>
                      <a:pt x="1401" y="6"/>
                    </a:lnTo>
                    <a:lnTo>
                      <a:pt x="1414" y="8"/>
                    </a:lnTo>
                    <a:lnTo>
                      <a:pt x="1426" y="10"/>
                    </a:lnTo>
                    <a:lnTo>
                      <a:pt x="1436" y="14"/>
                    </a:lnTo>
                    <a:lnTo>
                      <a:pt x="1444" y="17"/>
                    </a:lnTo>
                    <a:lnTo>
                      <a:pt x="1451" y="22"/>
                    </a:lnTo>
                    <a:lnTo>
                      <a:pt x="1459" y="25"/>
                    </a:lnTo>
                    <a:lnTo>
                      <a:pt x="1464" y="31"/>
                    </a:lnTo>
                    <a:lnTo>
                      <a:pt x="1470" y="37"/>
                    </a:lnTo>
                    <a:lnTo>
                      <a:pt x="1476" y="43"/>
                    </a:lnTo>
                    <a:lnTo>
                      <a:pt x="1481" y="51"/>
                    </a:lnTo>
                    <a:lnTo>
                      <a:pt x="1479" y="51"/>
                    </a:lnTo>
                    <a:lnTo>
                      <a:pt x="1477" y="50"/>
                    </a:lnTo>
                    <a:lnTo>
                      <a:pt x="1473" y="47"/>
                    </a:lnTo>
                    <a:lnTo>
                      <a:pt x="1467" y="45"/>
                    </a:lnTo>
                    <a:lnTo>
                      <a:pt x="1461" y="44"/>
                    </a:lnTo>
                    <a:lnTo>
                      <a:pt x="1454" y="41"/>
                    </a:lnTo>
                    <a:lnTo>
                      <a:pt x="1448" y="39"/>
                    </a:lnTo>
                    <a:lnTo>
                      <a:pt x="1443" y="37"/>
                    </a:lnTo>
                    <a:lnTo>
                      <a:pt x="1428" y="32"/>
                    </a:lnTo>
                    <a:lnTo>
                      <a:pt x="1411" y="28"/>
                    </a:lnTo>
                    <a:lnTo>
                      <a:pt x="1398" y="24"/>
                    </a:lnTo>
                    <a:lnTo>
                      <a:pt x="1383" y="22"/>
                    </a:lnTo>
                    <a:lnTo>
                      <a:pt x="1368" y="20"/>
                    </a:lnTo>
                    <a:lnTo>
                      <a:pt x="1354" y="18"/>
                    </a:lnTo>
                    <a:lnTo>
                      <a:pt x="1340" y="18"/>
                    </a:lnTo>
                    <a:lnTo>
                      <a:pt x="1325" y="18"/>
                    </a:lnTo>
                    <a:lnTo>
                      <a:pt x="1311" y="18"/>
                    </a:lnTo>
                    <a:lnTo>
                      <a:pt x="1297" y="21"/>
                    </a:lnTo>
                    <a:lnTo>
                      <a:pt x="1284" y="22"/>
                    </a:lnTo>
                    <a:lnTo>
                      <a:pt x="1270" y="25"/>
                    </a:lnTo>
                    <a:lnTo>
                      <a:pt x="1256" y="29"/>
                    </a:lnTo>
                    <a:lnTo>
                      <a:pt x="1242" y="32"/>
                    </a:lnTo>
                    <a:lnTo>
                      <a:pt x="1228" y="37"/>
                    </a:lnTo>
                    <a:lnTo>
                      <a:pt x="1214" y="43"/>
                    </a:lnTo>
                    <a:lnTo>
                      <a:pt x="1208" y="50"/>
                    </a:lnTo>
                    <a:lnTo>
                      <a:pt x="1201" y="55"/>
                    </a:lnTo>
                    <a:lnTo>
                      <a:pt x="1194" y="62"/>
                    </a:lnTo>
                    <a:lnTo>
                      <a:pt x="1187" y="69"/>
                    </a:lnTo>
                    <a:lnTo>
                      <a:pt x="1180" y="76"/>
                    </a:lnTo>
                    <a:lnTo>
                      <a:pt x="1174" y="83"/>
                    </a:lnTo>
                    <a:lnTo>
                      <a:pt x="1168" y="91"/>
                    </a:lnTo>
                    <a:lnTo>
                      <a:pt x="1164" y="99"/>
                    </a:lnTo>
                    <a:lnTo>
                      <a:pt x="1138" y="261"/>
                    </a:lnTo>
                    <a:lnTo>
                      <a:pt x="1170" y="25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6" name="Freeform 691"/>
              <p:cNvSpPr>
                <a:spLocks/>
              </p:cNvSpPr>
              <p:nvPr/>
            </p:nvSpPr>
            <p:spPr bwMode="auto">
              <a:xfrm>
                <a:off x="2462" y="1941"/>
                <a:ext cx="525" cy="385"/>
              </a:xfrm>
              <a:custGeom>
                <a:avLst/>
                <a:gdLst>
                  <a:gd name="T0" fmla="*/ 15 w 1052"/>
                  <a:gd name="T1" fmla="*/ 770 h 770"/>
                  <a:gd name="T2" fmla="*/ 12 w 1052"/>
                  <a:gd name="T3" fmla="*/ 770 h 770"/>
                  <a:gd name="T4" fmla="*/ 7 w 1052"/>
                  <a:gd name="T5" fmla="*/ 770 h 770"/>
                  <a:gd name="T6" fmla="*/ 3 w 1052"/>
                  <a:gd name="T7" fmla="*/ 770 h 770"/>
                  <a:gd name="T8" fmla="*/ 0 w 1052"/>
                  <a:gd name="T9" fmla="*/ 767 h 770"/>
                  <a:gd name="T10" fmla="*/ 495 w 1052"/>
                  <a:gd name="T11" fmla="*/ 226 h 770"/>
                  <a:gd name="T12" fmla="*/ 510 w 1052"/>
                  <a:gd name="T13" fmla="*/ 209 h 770"/>
                  <a:gd name="T14" fmla="*/ 527 w 1052"/>
                  <a:gd name="T15" fmla="*/ 192 h 770"/>
                  <a:gd name="T16" fmla="*/ 544 w 1052"/>
                  <a:gd name="T17" fmla="*/ 174 h 770"/>
                  <a:gd name="T18" fmla="*/ 560 w 1052"/>
                  <a:gd name="T19" fmla="*/ 157 h 770"/>
                  <a:gd name="T20" fmla="*/ 578 w 1052"/>
                  <a:gd name="T21" fmla="*/ 141 h 770"/>
                  <a:gd name="T22" fmla="*/ 597 w 1052"/>
                  <a:gd name="T23" fmla="*/ 125 h 770"/>
                  <a:gd name="T24" fmla="*/ 615 w 1052"/>
                  <a:gd name="T25" fmla="*/ 110 h 770"/>
                  <a:gd name="T26" fmla="*/ 635 w 1052"/>
                  <a:gd name="T27" fmla="*/ 96 h 770"/>
                  <a:gd name="T28" fmla="*/ 654 w 1052"/>
                  <a:gd name="T29" fmla="*/ 82 h 770"/>
                  <a:gd name="T30" fmla="*/ 675 w 1052"/>
                  <a:gd name="T31" fmla="*/ 70 h 770"/>
                  <a:gd name="T32" fmla="*/ 697 w 1052"/>
                  <a:gd name="T33" fmla="*/ 58 h 770"/>
                  <a:gd name="T34" fmla="*/ 719 w 1052"/>
                  <a:gd name="T35" fmla="*/ 48 h 770"/>
                  <a:gd name="T36" fmla="*/ 742 w 1052"/>
                  <a:gd name="T37" fmla="*/ 40 h 770"/>
                  <a:gd name="T38" fmla="*/ 765 w 1052"/>
                  <a:gd name="T39" fmla="*/ 31 h 770"/>
                  <a:gd name="T40" fmla="*/ 789 w 1052"/>
                  <a:gd name="T41" fmla="*/ 26 h 770"/>
                  <a:gd name="T42" fmla="*/ 815 w 1052"/>
                  <a:gd name="T43" fmla="*/ 21 h 770"/>
                  <a:gd name="T44" fmla="*/ 827 w 1052"/>
                  <a:gd name="T45" fmla="*/ 18 h 770"/>
                  <a:gd name="T46" fmla="*/ 842 w 1052"/>
                  <a:gd name="T47" fmla="*/ 15 h 770"/>
                  <a:gd name="T48" fmla="*/ 859 w 1052"/>
                  <a:gd name="T49" fmla="*/ 13 h 770"/>
                  <a:gd name="T50" fmla="*/ 878 w 1052"/>
                  <a:gd name="T51" fmla="*/ 10 h 770"/>
                  <a:gd name="T52" fmla="*/ 896 w 1052"/>
                  <a:gd name="T53" fmla="*/ 8 h 770"/>
                  <a:gd name="T54" fmla="*/ 916 w 1052"/>
                  <a:gd name="T55" fmla="*/ 6 h 770"/>
                  <a:gd name="T56" fmla="*/ 937 w 1052"/>
                  <a:gd name="T57" fmla="*/ 5 h 770"/>
                  <a:gd name="T58" fmla="*/ 956 w 1052"/>
                  <a:gd name="T59" fmla="*/ 3 h 770"/>
                  <a:gd name="T60" fmla="*/ 975 w 1052"/>
                  <a:gd name="T61" fmla="*/ 1 h 770"/>
                  <a:gd name="T62" fmla="*/ 992 w 1052"/>
                  <a:gd name="T63" fmla="*/ 1 h 770"/>
                  <a:gd name="T64" fmla="*/ 1008 w 1052"/>
                  <a:gd name="T65" fmla="*/ 0 h 770"/>
                  <a:gd name="T66" fmla="*/ 1023 w 1052"/>
                  <a:gd name="T67" fmla="*/ 0 h 770"/>
                  <a:gd name="T68" fmla="*/ 1035 w 1052"/>
                  <a:gd name="T69" fmla="*/ 0 h 770"/>
                  <a:gd name="T70" fmla="*/ 1044 w 1052"/>
                  <a:gd name="T71" fmla="*/ 0 h 770"/>
                  <a:gd name="T72" fmla="*/ 1050 w 1052"/>
                  <a:gd name="T73" fmla="*/ 0 h 770"/>
                  <a:gd name="T74" fmla="*/ 1052 w 1052"/>
                  <a:gd name="T75" fmla="*/ 1 h 770"/>
                  <a:gd name="T76" fmla="*/ 1045 w 1052"/>
                  <a:gd name="T77" fmla="*/ 4 h 770"/>
                  <a:gd name="T78" fmla="*/ 1032 w 1052"/>
                  <a:gd name="T79" fmla="*/ 7 h 770"/>
                  <a:gd name="T80" fmla="*/ 1016 w 1052"/>
                  <a:gd name="T81" fmla="*/ 10 h 770"/>
                  <a:gd name="T82" fmla="*/ 994 w 1052"/>
                  <a:gd name="T83" fmla="*/ 12 h 770"/>
                  <a:gd name="T84" fmla="*/ 970 w 1052"/>
                  <a:gd name="T85" fmla="*/ 15 h 770"/>
                  <a:gd name="T86" fmla="*/ 941 w 1052"/>
                  <a:gd name="T87" fmla="*/ 19 h 770"/>
                  <a:gd name="T88" fmla="*/ 911 w 1052"/>
                  <a:gd name="T89" fmla="*/ 23 h 770"/>
                  <a:gd name="T90" fmla="*/ 879 w 1052"/>
                  <a:gd name="T91" fmla="*/ 28 h 770"/>
                  <a:gd name="T92" fmla="*/ 846 w 1052"/>
                  <a:gd name="T93" fmla="*/ 35 h 770"/>
                  <a:gd name="T94" fmla="*/ 811 w 1052"/>
                  <a:gd name="T95" fmla="*/ 43 h 770"/>
                  <a:gd name="T96" fmla="*/ 775 w 1052"/>
                  <a:gd name="T97" fmla="*/ 52 h 770"/>
                  <a:gd name="T98" fmla="*/ 741 w 1052"/>
                  <a:gd name="T99" fmla="*/ 63 h 770"/>
                  <a:gd name="T100" fmla="*/ 707 w 1052"/>
                  <a:gd name="T101" fmla="*/ 76 h 770"/>
                  <a:gd name="T102" fmla="*/ 675 w 1052"/>
                  <a:gd name="T103" fmla="*/ 91 h 770"/>
                  <a:gd name="T104" fmla="*/ 644 w 1052"/>
                  <a:gd name="T105" fmla="*/ 109 h 770"/>
                  <a:gd name="T106" fmla="*/ 616 w 1052"/>
                  <a:gd name="T107" fmla="*/ 129 h 770"/>
                  <a:gd name="T108" fmla="*/ 15 w 1052"/>
                  <a:gd name="T109" fmla="*/ 770 h 7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052" h="770">
                    <a:moveTo>
                      <a:pt x="15" y="770"/>
                    </a:moveTo>
                    <a:lnTo>
                      <a:pt x="12" y="770"/>
                    </a:lnTo>
                    <a:lnTo>
                      <a:pt x="7" y="770"/>
                    </a:lnTo>
                    <a:lnTo>
                      <a:pt x="3" y="770"/>
                    </a:lnTo>
                    <a:lnTo>
                      <a:pt x="0" y="767"/>
                    </a:lnTo>
                    <a:lnTo>
                      <a:pt x="495" y="226"/>
                    </a:lnTo>
                    <a:lnTo>
                      <a:pt x="510" y="209"/>
                    </a:lnTo>
                    <a:lnTo>
                      <a:pt x="527" y="192"/>
                    </a:lnTo>
                    <a:lnTo>
                      <a:pt x="544" y="174"/>
                    </a:lnTo>
                    <a:lnTo>
                      <a:pt x="560" y="157"/>
                    </a:lnTo>
                    <a:lnTo>
                      <a:pt x="578" y="141"/>
                    </a:lnTo>
                    <a:lnTo>
                      <a:pt x="597" y="125"/>
                    </a:lnTo>
                    <a:lnTo>
                      <a:pt x="615" y="110"/>
                    </a:lnTo>
                    <a:lnTo>
                      <a:pt x="635" y="96"/>
                    </a:lnTo>
                    <a:lnTo>
                      <a:pt x="654" y="82"/>
                    </a:lnTo>
                    <a:lnTo>
                      <a:pt x="675" y="70"/>
                    </a:lnTo>
                    <a:lnTo>
                      <a:pt x="697" y="58"/>
                    </a:lnTo>
                    <a:lnTo>
                      <a:pt x="719" y="48"/>
                    </a:lnTo>
                    <a:lnTo>
                      <a:pt x="742" y="40"/>
                    </a:lnTo>
                    <a:lnTo>
                      <a:pt x="765" y="31"/>
                    </a:lnTo>
                    <a:lnTo>
                      <a:pt x="789" y="26"/>
                    </a:lnTo>
                    <a:lnTo>
                      <a:pt x="815" y="21"/>
                    </a:lnTo>
                    <a:lnTo>
                      <a:pt x="827" y="18"/>
                    </a:lnTo>
                    <a:lnTo>
                      <a:pt x="842" y="15"/>
                    </a:lnTo>
                    <a:lnTo>
                      <a:pt x="859" y="13"/>
                    </a:lnTo>
                    <a:lnTo>
                      <a:pt x="878" y="10"/>
                    </a:lnTo>
                    <a:lnTo>
                      <a:pt x="896" y="8"/>
                    </a:lnTo>
                    <a:lnTo>
                      <a:pt x="916" y="6"/>
                    </a:lnTo>
                    <a:lnTo>
                      <a:pt x="937" y="5"/>
                    </a:lnTo>
                    <a:lnTo>
                      <a:pt x="956" y="3"/>
                    </a:lnTo>
                    <a:lnTo>
                      <a:pt x="975" y="1"/>
                    </a:lnTo>
                    <a:lnTo>
                      <a:pt x="992" y="1"/>
                    </a:lnTo>
                    <a:lnTo>
                      <a:pt x="1008" y="0"/>
                    </a:lnTo>
                    <a:lnTo>
                      <a:pt x="1023" y="0"/>
                    </a:lnTo>
                    <a:lnTo>
                      <a:pt x="1035" y="0"/>
                    </a:lnTo>
                    <a:lnTo>
                      <a:pt x="1044" y="0"/>
                    </a:lnTo>
                    <a:lnTo>
                      <a:pt x="1050" y="0"/>
                    </a:lnTo>
                    <a:lnTo>
                      <a:pt x="1052" y="1"/>
                    </a:lnTo>
                    <a:lnTo>
                      <a:pt x="1045" y="4"/>
                    </a:lnTo>
                    <a:lnTo>
                      <a:pt x="1032" y="7"/>
                    </a:lnTo>
                    <a:lnTo>
                      <a:pt x="1016" y="10"/>
                    </a:lnTo>
                    <a:lnTo>
                      <a:pt x="994" y="12"/>
                    </a:lnTo>
                    <a:lnTo>
                      <a:pt x="970" y="15"/>
                    </a:lnTo>
                    <a:lnTo>
                      <a:pt x="941" y="19"/>
                    </a:lnTo>
                    <a:lnTo>
                      <a:pt x="911" y="23"/>
                    </a:lnTo>
                    <a:lnTo>
                      <a:pt x="879" y="28"/>
                    </a:lnTo>
                    <a:lnTo>
                      <a:pt x="846" y="35"/>
                    </a:lnTo>
                    <a:lnTo>
                      <a:pt x="811" y="43"/>
                    </a:lnTo>
                    <a:lnTo>
                      <a:pt x="775" y="52"/>
                    </a:lnTo>
                    <a:lnTo>
                      <a:pt x="741" y="63"/>
                    </a:lnTo>
                    <a:lnTo>
                      <a:pt x="707" y="76"/>
                    </a:lnTo>
                    <a:lnTo>
                      <a:pt x="675" y="91"/>
                    </a:lnTo>
                    <a:lnTo>
                      <a:pt x="644" y="109"/>
                    </a:lnTo>
                    <a:lnTo>
                      <a:pt x="616" y="129"/>
                    </a:lnTo>
                    <a:lnTo>
                      <a:pt x="15" y="77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7" name="Freeform 692"/>
              <p:cNvSpPr>
                <a:spLocks/>
              </p:cNvSpPr>
              <p:nvPr/>
            </p:nvSpPr>
            <p:spPr bwMode="auto">
              <a:xfrm>
                <a:off x="2464" y="1993"/>
                <a:ext cx="522" cy="541"/>
              </a:xfrm>
              <a:custGeom>
                <a:avLst/>
                <a:gdLst>
                  <a:gd name="T0" fmla="*/ 1024 w 1045"/>
                  <a:gd name="T1" fmla="*/ 24 h 1083"/>
                  <a:gd name="T2" fmla="*/ 948 w 1045"/>
                  <a:gd name="T3" fmla="*/ 92 h 1083"/>
                  <a:gd name="T4" fmla="*/ 838 w 1045"/>
                  <a:gd name="T5" fmla="*/ 201 h 1083"/>
                  <a:gd name="T6" fmla="*/ 710 w 1045"/>
                  <a:gd name="T7" fmla="*/ 333 h 1083"/>
                  <a:gd name="T8" fmla="*/ 578 w 1045"/>
                  <a:gd name="T9" fmla="*/ 473 h 1083"/>
                  <a:gd name="T10" fmla="*/ 458 w 1045"/>
                  <a:gd name="T11" fmla="*/ 602 h 1083"/>
                  <a:gd name="T12" fmla="*/ 363 w 1045"/>
                  <a:gd name="T13" fmla="*/ 704 h 1083"/>
                  <a:gd name="T14" fmla="*/ 308 w 1045"/>
                  <a:gd name="T15" fmla="*/ 764 h 1083"/>
                  <a:gd name="T16" fmla="*/ 296 w 1045"/>
                  <a:gd name="T17" fmla="*/ 776 h 1083"/>
                  <a:gd name="T18" fmla="*/ 275 w 1045"/>
                  <a:gd name="T19" fmla="*/ 790 h 1083"/>
                  <a:gd name="T20" fmla="*/ 243 w 1045"/>
                  <a:gd name="T21" fmla="*/ 809 h 1083"/>
                  <a:gd name="T22" fmla="*/ 206 w 1045"/>
                  <a:gd name="T23" fmla="*/ 831 h 1083"/>
                  <a:gd name="T24" fmla="*/ 167 w 1045"/>
                  <a:gd name="T25" fmla="*/ 856 h 1083"/>
                  <a:gd name="T26" fmla="*/ 130 w 1045"/>
                  <a:gd name="T27" fmla="*/ 876 h 1083"/>
                  <a:gd name="T28" fmla="*/ 101 w 1045"/>
                  <a:gd name="T29" fmla="*/ 894 h 1083"/>
                  <a:gd name="T30" fmla="*/ 85 w 1045"/>
                  <a:gd name="T31" fmla="*/ 903 h 1083"/>
                  <a:gd name="T32" fmla="*/ 70 w 1045"/>
                  <a:gd name="T33" fmla="*/ 914 h 1083"/>
                  <a:gd name="T34" fmla="*/ 47 w 1045"/>
                  <a:gd name="T35" fmla="*/ 944 h 1083"/>
                  <a:gd name="T36" fmla="*/ 31 w 1045"/>
                  <a:gd name="T37" fmla="*/ 980 h 1083"/>
                  <a:gd name="T38" fmla="*/ 21 w 1045"/>
                  <a:gd name="T39" fmla="*/ 1016 h 1083"/>
                  <a:gd name="T40" fmla="*/ 27 w 1045"/>
                  <a:gd name="T41" fmla="*/ 1046 h 1083"/>
                  <a:gd name="T42" fmla="*/ 34 w 1045"/>
                  <a:gd name="T43" fmla="*/ 1075 h 1083"/>
                  <a:gd name="T44" fmla="*/ 27 w 1045"/>
                  <a:gd name="T45" fmla="*/ 1080 h 1083"/>
                  <a:gd name="T46" fmla="*/ 15 w 1045"/>
                  <a:gd name="T47" fmla="*/ 1071 h 1083"/>
                  <a:gd name="T48" fmla="*/ 4 w 1045"/>
                  <a:gd name="T49" fmla="*/ 1046 h 1083"/>
                  <a:gd name="T50" fmla="*/ 0 w 1045"/>
                  <a:gd name="T51" fmla="*/ 1008 h 1083"/>
                  <a:gd name="T52" fmla="*/ 5 w 1045"/>
                  <a:gd name="T53" fmla="*/ 969 h 1083"/>
                  <a:gd name="T54" fmla="*/ 18 w 1045"/>
                  <a:gd name="T55" fmla="*/ 929 h 1083"/>
                  <a:gd name="T56" fmla="*/ 43 w 1045"/>
                  <a:gd name="T57" fmla="*/ 898 h 1083"/>
                  <a:gd name="T58" fmla="*/ 76 w 1045"/>
                  <a:gd name="T59" fmla="*/ 875 h 1083"/>
                  <a:gd name="T60" fmla="*/ 108 w 1045"/>
                  <a:gd name="T61" fmla="*/ 856 h 1083"/>
                  <a:gd name="T62" fmla="*/ 141 w 1045"/>
                  <a:gd name="T63" fmla="*/ 838 h 1083"/>
                  <a:gd name="T64" fmla="*/ 175 w 1045"/>
                  <a:gd name="T65" fmla="*/ 821 h 1083"/>
                  <a:gd name="T66" fmla="*/ 208 w 1045"/>
                  <a:gd name="T67" fmla="*/ 802 h 1083"/>
                  <a:gd name="T68" fmla="*/ 242 w 1045"/>
                  <a:gd name="T69" fmla="*/ 783 h 1083"/>
                  <a:gd name="T70" fmla="*/ 275 w 1045"/>
                  <a:gd name="T71" fmla="*/ 760 h 1083"/>
                  <a:gd name="T72" fmla="*/ 310 w 1045"/>
                  <a:gd name="T73" fmla="*/ 730 h 1083"/>
                  <a:gd name="T74" fmla="*/ 374 w 1045"/>
                  <a:gd name="T75" fmla="*/ 663 h 1083"/>
                  <a:gd name="T76" fmla="*/ 467 w 1045"/>
                  <a:gd name="T77" fmla="*/ 564 h 1083"/>
                  <a:gd name="T78" fmla="*/ 577 w 1045"/>
                  <a:gd name="T79" fmla="*/ 445 h 1083"/>
                  <a:gd name="T80" fmla="*/ 694 w 1045"/>
                  <a:gd name="T81" fmla="*/ 318 h 1083"/>
                  <a:gd name="T82" fmla="*/ 810 w 1045"/>
                  <a:gd name="T83" fmla="*/ 197 h 1083"/>
                  <a:gd name="T84" fmla="*/ 912 w 1045"/>
                  <a:gd name="T85" fmla="*/ 93 h 1083"/>
                  <a:gd name="T86" fmla="*/ 992 w 1045"/>
                  <a:gd name="T87" fmla="*/ 22 h 1083"/>
                  <a:gd name="T88" fmla="*/ 1028 w 1045"/>
                  <a:gd name="T89" fmla="*/ 0 h 1083"/>
                  <a:gd name="T90" fmla="*/ 1043 w 1045"/>
                  <a:gd name="T91" fmla="*/ 2 h 10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1045" h="1083">
                    <a:moveTo>
                      <a:pt x="1045" y="10"/>
                    </a:moveTo>
                    <a:lnTo>
                      <a:pt x="1024" y="24"/>
                    </a:lnTo>
                    <a:lnTo>
                      <a:pt x="990" y="52"/>
                    </a:lnTo>
                    <a:lnTo>
                      <a:pt x="948" y="92"/>
                    </a:lnTo>
                    <a:lnTo>
                      <a:pt x="896" y="143"/>
                    </a:lnTo>
                    <a:lnTo>
                      <a:pt x="838" y="201"/>
                    </a:lnTo>
                    <a:lnTo>
                      <a:pt x="776" y="265"/>
                    </a:lnTo>
                    <a:lnTo>
                      <a:pt x="710" y="333"/>
                    </a:lnTo>
                    <a:lnTo>
                      <a:pt x="644" y="404"/>
                    </a:lnTo>
                    <a:lnTo>
                      <a:pt x="578" y="473"/>
                    </a:lnTo>
                    <a:lnTo>
                      <a:pt x="516" y="540"/>
                    </a:lnTo>
                    <a:lnTo>
                      <a:pt x="458" y="602"/>
                    </a:lnTo>
                    <a:lnTo>
                      <a:pt x="406" y="658"/>
                    </a:lnTo>
                    <a:lnTo>
                      <a:pt x="363" y="704"/>
                    </a:lnTo>
                    <a:lnTo>
                      <a:pt x="329" y="741"/>
                    </a:lnTo>
                    <a:lnTo>
                      <a:pt x="308" y="764"/>
                    </a:lnTo>
                    <a:lnTo>
                      <a:pt x="300" y="773"/>
                    </a:lnTo>
                    <a:lnTo>
                      <a:pt x="296" y="776"/>
                    </a:lnTo>
                    <a:lnTo>
                      <a:pt x="286" y="782"/>
                    </a:lnTo>
                    <a:lnTo>
                      <a:pt x="275" y="790"/>
                    </a:lnTo>
                    <a:lnTo>
                      <a:pt x="260" y="799"/>
                    </a:lnTo>
                    <a:lnTo>
                      <a:pt x="243" y="809"/>
                    </a:lnTo>
                    <a:lnTo>
                      <a:pt x="224" y="820"/>
                    </a:lnTo>
                    <a:lnTo>
                      <a:pt x="206" y="831"/>
                    </a:lnTo>
                    <a:lnTo>
                      <a:pt x="186" y="843"/>
                    </a:lnTo>
                    <a:lnTo>
                      <a:pt x="167" y="856"/>
                    </a:lnTo>
                    <a:lnTo>
                      <a:pt x="147" y="866"/>
                    </a:lnTo>
                    <a:lnTo>
                      <a:pt x="130" y="876"/>
                    </a:lnTo>
                    <a:lnTo>
                      <a:pt x="115" y="885"/>
                    </a:lnTo>
                    <a:lnTo>
                      <a:pt x="101" y="894"/>
                    </a:lnTo>
                    <a:lnTo>
                      <a:pt x="92" y="899"/>
                    </a:lnTo>
                    <a:lnTo>
                      <a:pt x="85" y="903"/>
                    </a:lnTo>
                    <a:lnTo>
                      <a:pt x="83" y="904"/>
                    </a:lnTo>
                    <a:lnTo>
                      <a:pt x="70" y="914"/>
                    </a:lnTo>
                    <a:lnTo>
                      <a:pt x="57" y="928"/>
                    </a:lnTo>
                    <a:lnTo>
                      <a:pt x="47" y="944"/>
                    </a:lnTo>
                    <a:lnTo>
                      <a:pt x="38" y="962"/>
                    </a:lnTo>
                    <a:lnTo>
                      <a:pt x="31" y="980"/>
                    </a:lnTo>
                    <a:lnTo>
                      <a:pt x="25" y="998"/>
                    </a:lnTo>
                    <a:lnTo>
                      <a:pt x="21" y="1016"/>
                    </a:lnTo>
                    <a:lnTo>
                      <a:pt x="21" y="1033"/>
                    </a:lnTo>
                    <a:lnTo>
                      <a:pt x="27" y="1046"/>
                    </a:lnTo>
                    <a:lnTo>
                      <a:pt x="32" y="1061"/>
                    </a:lnTo>
                    <a:lnTo>
                      <a:pt x="34" y="1075"/>
                    </a:lnTo>
                    <a:lnTo>
                      <a:pt x="33" y="1083"/>
                    </a:lnTo>
                    <a:lnTo>
                      <a:pt x="27" y="1080"/>
                    </a:lnTo>
                    <a:lnTo>
                      <a:pt x="21" y="1077"/>
                    </a:lnTo>
                    <a:lnTo>
                      <a:pt x="15" y="1071"/>
                    </a:lnTo>
                    <a:lnTo>
                      <a:pt x="10" y="1065"/>
                    </a:lnTo>
                    <a:lnTo>
                      <a:pt x="4" y="1046"/>
                    </a:lnTo>
                    <a:lnTo>
                      <a:pt x="1" y="1027"/>
                    </a:lnTo>
                    <a:lnTo>
                      <a:pt x="0" y="1008"/>
                    </a:lnTo>
                    <a:lnTo>
                      <a:pt x="2" y="988"/>
                    </a:lnTo>
                    <a:lnTo>
                      <a:pt x="5" y="969"/>
                    </a:lnTo>
                    <a:lnTo>
                      <a:pt x="11" y="949"/>
                    </a:lnTo>
                    <a:lnTo>
                      <a:pt x="18" y="929"/>
                    </a:lnTo>
                    <a:lnTo>
                      <a:pt x="27" y="911"/>
                    </a:lnTo>
                    <a:lnTo>
                      <a:pt x="43" y="898"/>
                    </a:lnTo>
                    <a:lnTo>
                      <a:pt x="60" y="885"/>
                    </a:lnTo>
                    <a:lnTo>
                      <a:pt x="76" y="875"/>
                    </a:lnTo>
                    <a:lnTo>
                      <a:pt x="92" y="865"/>
                    </a:lnTo>
                    <a:lnTo>
                      <a:pt x="108" y="856"/>
                    </a:lnTo>
                    <a:lnTo>
                      <a:pt x="125" y="846"/>
                    </a:lnTo>
                    <a:lnTo>
                      <a:pt x="141" y="838"/>
                    </a:lnTo>
                    <a:lnTo>
                      <a:pt x="159" y="829"/>
                    </a:lnTo>
                    <a:lnTo>
                      <a:pt x="175" y="821"/>
                    </a:lnTo>
                    <a:lnTo>
                      <a:pt x="192" y="812"/>
                    </a:lnTo>
                    <a:lnTo>
                      <a:pt x="208" y="802"/>
                    </a:lnTo>
                    <a:lnTo>
                      <a:pt x="225" y="793"/>
                    </a:lnTo>
                    <a:lnTo>
                      <a:pt x="242" y="783"/>
                    </a:lnTo>
                    <a:lnTo>
                      <a:pt x="259" y="771"/>
                    </a:lnTo>
                    <a:lnTo>
                      <a:pt x="275" y="760"/>
                    </a:lnTo>
                    <a:lnTo>
                      <a:pt x="291" y="746"/>
                    </a:lnTo>
                    <a:lnTo>
                      <a:pt x="310" y="730"/>
                    </a:lnTo>
                    <a:lnTo>
                      <a:pt x="338" y="701"/>
                    </a:lnTo>
                    <a:lnTo>
                      <a:pt x="374" y="663"/>
                    </a:lnTo>
                    <a:lnTo>
                      <a:pt x="418" y="617"/>
                    </a:lnTo>
                    <a:lnTo>
                      <a:pt x="467" y="564"/>
                    </a:lnTo>
                    <a:lnTo>
                      <a:pt x="520" y="506"/>
                    </a:lnTo>
                    <a:lnTo>
                      <a:pt x="577" y="445"/>
                    </a:lnTo>
                    <a:lnTo>
                      <a:pt x="636" y="382"/>
                    </a:lnTo>
                    <a:lnTo>
                      <a:pt x="694" y="318"/>
                    </a:lnTo>
                    <a:lnTo>
                      <a:pt x="753" y="256"/>
                    </a:lnTo>
                    <a:lnTo>
                      <a:pt x="810" y="197"/>
                    </a:lnTo>
                    <a:lnTo>
                      <a:pt x="864" y="142"/>
                    </a:lnTo>
                    <a:lnTo>
                      <a:pt x="912" y="93"/>
                    </a:lnTo>
                    <a:lnTo>
                      <a:pt x="956" y="53"/>
                    </a:lnTo>
                    <a:lnTo>
                      <a:pt x="992" y="22"/>
                    </a:lnTo>
                    <a:lnTo>
                      <a:pt x="1020" y="1"/>
                    </a:lnTo>
                    <a:lnTo>
                      <a:pt x="1028" y="0"/>
                    </a:lnTo>
                    <a:lnTo>
                      <a:pt x="1036" y="0"/>
                    </a:lnTo>
                    <a:lnTo>
                      <a:pt x="1043" y="2"/>
                    </a:lnTo>
                    <a:lnTo>
                      <a:pt x="1045" y="1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8" name="Freeform 693"/>
              <p:cNvSpPr>
                <a:spLocks/>
              </p:cNvSpPr>
              <p:nvPr/>
            </p:nvSpPr>
            <p:spPr bwMode="auto">
              <a:xfrm>
                <a:off x="2341" y="1983"/>
                <a:ext cx="622" cy="483"/>
              </a:xfrm>
              <a:custGeom>
                <a:avLst/>
                <a:gdLst>
                  <a:gd name="T0" fmla="*/ 21 w 1243"/>
                  <a:gd name="T1" fmla="*/ 858 h 967"/>
                  <a:gd name="T2" fmla="*/ 14 w 1243"/>
                  <a:gd name="T3" fmla="*/ 882 h 967"/>
                  <a:gd name="T4" fmla="*/ 12 w 1243"/>
                  <a:gd name="T5" fmla="*/ 910 h 967"/>
                  <a:gd name="T6" fmla="*/ 1 w 1243"/>
                  <a:gd name="T7" fmla="*/ 882 h 967"/>
                  <a:gd name="T8" fmla="*/ 7 w 1243"/>
                  <a:gd name="T9" fmla="*/ 831 h 967"/>
                  <a:gd name="T10" fmla="*/ 17 w 1243"/>
                  <a:gd name="T11" fmla="*/ 825 h 967"/>
                  <a:gd name="T12" fmla="*/ 36 w 1243"/>
                  <a:gd name="T13" fmla="*/ 819 h 967"/>
                  <a:gd name="T14" fmla="*/ 61 w 1243"/>
                  <a:gd name="T15" fmla="*/ 813 h 967"/>
                  <a:gd name="T16" fmla="*/ 92 w 1243"/>
                  <a:gd name="T17" fmla="*/ 806 h 967"/>
                  <a:gd name="T18" fmla="*/ 126 w 1243"/>
                  <a:gd name="T19" fmla="*/ 799 h 967"/>
                  <a:gd name="T20" fmla="*/ 162 w 1243"/>
                  <a:gd name="T21" fmla="*/ 793 h 967"/>
                  <a:gd name="T22" fmla="*/ 197 w 1243"/>
                  <a:gd name="T23" fmla="*/ 786 h 967"/>
                  <a:gd name="T24" fmla="*/ 232 w 1243"/>
                  <a:gd name="T25" fmla="*/ 779 h 967"/>
                  <a:gd name="T26" fmla="*/ 287 w 1243"/>
                  <a:gd name="T27" fmla="*/ 728 h 967"/>
                  <a:gd name="T28" fmla="*/ 375 w 1243"/>
                  <a:gd name="T29" fmla="*/ 639 h 967"/>
                  <a:gd name="T30" fmla="*/ 484 w 1243"/>
                  <a:gd name="T31" fmla="*/ 526 h 967"/>
                  <a:gd name="T32" fmla="*/ 603 w 1243"/>
                  <a:gd name="T33" fmla="*/ 403 h 967"/>
                  <a:gd name="T34" fmla="*/ 719 w 1243"/>
                  <a:gd name="T35" fmla="*/ 281 h 967"/>
                  <a:gd name="T36" fmla="*/ 823 w 1243"/>
                  <a:gd name="T37" fmla="*/ 176 h 967"/>
                  <a:gd name="T38" fmla="*/ 902 w 1243"/>
                  <a:gd name="T39" fmla="*/ 98 h 967"/>
                  <a:gd name="T40" fmla="*/ 946 w 1243"/>
                  <a:gd name="T41" fmla="*/ 63 h 967"/>
                  <a:gd name="T42" fmla="*/ 985 w 1243"/>
                  <a:gd name="T43" fmla="*/ 47 h 967"/>
                  <a:gd name="T44" fmla="*/ 1027 w 1243"/>
                  <a:gd name="T45" fmla="*/ 33 h 967"/>
                  <a:gd name="T46" fmla="*/ 1067 w 1243"/>
                  <a:gd name="T47" fmla="*/ 21 h 967"/>
                  <a:gd name="T48" fmla="*/ 1109 w 1243"/>
                  <a:gd name="T49" fmla="*/ 12 h 967"/>
                  <a:gd name="T50" fmla="*/ 1147 w 1243"/>
                  <a:gd name="T51" fmla="*/ 6 h 967"/>
                  <a:gd name="T52" fmla="*/ 1183 w 1243"/>
                  <a:gd name="T53" fmla="*/ 2 h 967"/>
                  <a:gd name="T54" fmla="*/ 1216 w 1243"/>
                  <a:gd name="T55" fmla="*/ 0 h 967"/>
                  <a:gd name="T56" fmla="*/ 1243 w 1243"/>
                  <a:gd name="T57" fmla="*/ 3 h 967"/>
                  <a:gd name="T58" fmla="*/ 1236 w 1243"/>
                  <a:gd name="T59" fmla="*/ 5 h 967"/>
                  <a:gd name="T60" fmla="*/ 1212 w 1243"/>
                  <a:gd name="T61" fmla="*/ 10 h 967"/>
                  <a:gd name="T62" fmla="*/ 1174 w 1243"/>
                  <a:gd name="T63" fmla="*/ 18 h 967"/>
                  <a:gd name="T64" fmla="*/ 1129 w 1243"/>
                  <a:gd name="T65" fmla="*/ 27 h 967"/>
                  <a:gd name="T66" fmla="*/ 1080 w 1243"/>
                  <a:gd name="T67" fmla="*/ 39 h 967"/>
                  <a:gd name="T68" fmla="*/ 1034 w 1243"/>
                  <a:gd name="T69" fmla="*/ 52 h 967"/>
                  <a:gd name="T70" fmla="*/ 992 w 1243"/>
                  <a:gd name="T71" fmla="*/ 66 h 967"/>
                  <a:gd name="T72" fmla="*/ 963 w 1243"/>
                  <a:gd name="T73" fmla="*/ 81 h 967"/>
                  <a:gd name="T74" fmla="*/ 883 w 1243"/>
                  <a:gd name="T75" fmla="*/ 146 h 967"/>
                  <a:gd name="T76" fmla="*/ 785 w 1243"/>
                  <a:gd name="T77" fmla="*/ 239 h 967"/>
                  <a:gd name="T78" fmla="*/ 678 w 1243"/>
                  <a:gd name="T79" fmla="*/ 352 h 967"/>
                  <a:gd name="T80" fmla="*/ 566 w 1243"/>
                  <a:gd name="T81" fmla="*/ 471 h 967"/>
                  <a:gd name="T82" fmla="*/ 460 w 1243"/>
                  <a:gd name="T83" fmla="*/ 587 h 967"/>
                  <a:gd name="T84" fmla="*/ 364 w 1243"/>
                  <a:gd name="T85" fmla="*/ 688 h 967"/>
                  <a:gd name="T86" fmla="*/ 287 w 1243"/>
                  <a:gd name="T87" fmla="*/ 763 h 967"/>
                  <a:gd name="T88" fmla="*/ 236 w 1243"/>
                  <a:gd name="T89" fmla="*/ 799 h 967"/>
                  <a:gd name="T90" fmla="*/ 212 w 1243"/>
                  <a:gd name="T91" fmla="*/ 804 h 967"/>
                  <a:gd name="T92" fmla="*/ 182 w 1243"/>
                  <a:gd name="T93" fmla="*/ 810 h 967"/>
                  <a:gd name="T94" fmla="*/ 148 w 1243"/>
                  <a:gd name="T95" fmla="*/ 816 h 967"/>
                  <a:gd name="T96" fmla="*/ 114 w 1243"/>
                  <a:gd name="T97" fmla="*/ 822 h 967"/>
                  <a:gd name="T98" fmla="*/ 83 w 1243"/>
                  <a:gd name="T99" fmla="*/ 828 h 967"/>
                  <a:gd name="T100" fmla="*/ 57 w 1243"/>
                  <a:gd name="T101" fmla="*/ 834 h 967"/>
                  <a:gd name="T102" fmla="*/ 39 w 1243"/>
                  <a:gd name="T103" fmla="*/ 837 h 967"/>
                  <a:gd name="T104" fmla="*/ 32 w 1243"/>
                  <a:gd name="T105" fmla="*/ 839 h 967"/>
                  <a:gd name="T106" fmla="*/ 234 w 1243"/>
                  <a:gd name="T107" fmla="*/ 967 h 9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243" h="967">
                    <a:moveTo>
                      <a:pt x="234" y="967"/>
                    </a:moveTo>
                    <a:lnTo>
                      <a:pt x="21" y="858"/>
                    </a:lnTo>
                    <a:lnTo>
                      <a:pt x="16" y="869"/>
                    </a:lnTo>
                    <a:lnTo>
                      <a:pt x="14" y="882"/>
                    </a:lnTo>
                    <a:lnTo>
                      <a:pt x="13" y="897"/>
                    </a:lnTo>
                    <a:lnTo>
                      <a:pt x="12" y="910"/>
                    </a:lnTo>
                    <a:lnTo>
                      <a:pt x="7" y="902"/>
                    </a:lnTo>
                    <a:lnTo>
                      <a:pt x="1" y="882"/>
                    </a:lnTo>
                    <a:lnTo>
                      <a:pt x="0" y="856"/>
                    </a:lnTo>
                    <a:lnTo>
                      <a:pt x="7" y="831"/>
                    </a:lnTo>
                    <a:lnTo>
                      <a:pt x="11" y="828"/>
                    </a:lnTo>
                    <a:lnTo>
                      <a:pt x="17" y="825"/>
                    </a:lnTo>
                    <a:lnTo>
                      <a:pt x="26" y="821"/>
                    </a:lnTo>
                    <a:lnTo>
                      <a:pt x="36" y="819"/>
                    </a:lnTo>
                    <a:lnTo>
                      <a:pt x="49" y="816"/>
                    </a:lnTo>
                    <a:lnTo>
                      <a:pt x="61" y="813"/>
                    </a:lnTo>
                    <a:lnTo>
                      <a:pt x="76" y="810"/>
                    </a:lnTo>
                    <a:lnTo>
                      <a:pt x="92" y="806"/>
                    </a:lnTo>
                    <a:lnTo>
                      <a:pt x="109" y="803"/>
                    </a:lnTo>
                    <a:lnTo>
                      <a:pt x="126" y="799"/>
                    </a:lnTo>
                    <a:lnTo>
                      <a:pt x="144" y="796"/>
                    </a:lnTo>
                    <a:lnTo>
                      <a:pt x="162" y="793"/>
                    </a:lnTo>
                    <a:lnTo>
                      <a:pt x="180" y="789"/>
                    </a:lnTo>
                    <a:lnTo>
                      <a:pt x="197" y="786"/>
                    </a:lnTo>
                    <a:lnTo>
                      <a:pt x="215" y="782"/>
                    </a:lnTo>
                    <a:lnTo>
                      <a:pt x="232" y="779"/>
                    </a:lnTo>
                    <a:lnTo>
                      <a:pt x="255" y="759"/>
                    </a:lnTo>
                    <a:lnTo>
                      <a:pt x="287" y="728"/>
                    </a:lnTo>
                    <a:lnTo>
                      <a:pt x="327" y="688"/>
                    </a:lnTo>
                    <a:lnTo>
                      <a:pt x="375" y="639"/>
                    </a:lnTo>
                    <a:lnTo>
                      <a:pt x="428" y="585"/>
                    </a:lnTo>
                    <a:lnTo>
                      <a:pt x="484" y="526"/>
                    </a:lnTo>
                    <a:lnTo>
                      <a:pt x="543" y="465"/>
                    </a:lnTo>
                    <a:lnTo>
                      <a:pt x="603" y="403"/>
                    </a:lnTo>
                    <a:lnTo>
                      <a:pt x="662" y="341"/>
                    </a:lnTo>
                    <a:lnTo>
                      <a:pt x="719" y="281"/>
                    </a:lnTo>
                    <a:lnTo>
                      <a:pt x="773" y="225"/>
                    </a:lnTo>
                    <a:lnTo>
                      <a:pt x="823" y="176"/>
                    </a:lnTo>
                    <a:lnTo>
                      <a:pt x="867" y="132"/>
                    </a:lnTo>
                    <a:lnTo>
                      <a:pt x="902" y="98"/>
                    </a:lnTo>
                    <a:lnTo>
                      <a:pt x="930" y="74"/>
                    </a:lnTo>
                    <a:lnTo>
                      <a:pt x="946" y="63"/>
                    </a:lnTo>
                    <a:lnTo>
                      <a:pt x="966" y="55"/>
                    </a:lnTo>
                    <a:lnTo>
                      <a:pt x="985" y="47"/>
                    </a:lnTo>
                    <a:lnTo>
                      <a:pt x="1006" y="40"/>
                    </a:lnTo>
                    <a:lnTo>
                      <a:pt x="1027" y="33"/>
                    </a:lnTo>
                    <a:lnTo>
                      <a:pt x="1047" y="27"/>
                    </a:lnTo>
                    <a:lnTo>
                      <a:pt x="1067" y="21"/>
                    </a:lnTo>
                    <a:lnTo>
                      <a:pt x="1088" y="17"/>
                    </a:lnTo>
                    <a:lnTo>
                      <a:pt x="1109" y="12"/>
                    </a:lnTo>
                    <a:lnTo>
                      <a:pt x="1128" y="9"/>
                    </a:lnTo>
                    <a:lnTo>
                      <a:pt x="1147" y="6"/>
                    </a:lnTo>
                    <a:lnTo>
                      <a:pt x="1165" y="4"/>
                    </a:lnTo>
                    <a:lnTo>
                      <a:pt x="1183" y="2"/>
                    </a:lnTo>
                    <a:lnTo>
                      <a:pt x="1200" y="0"/>
                    </a:lnTo>
                    <a:lnTo>
                      <a:pt x="1216" y="0"/>
                    </a:lnTo>
                    <a:lnTo>
                      <a:pt x="1231" y="2"/>
                    </a:lnTo>
                    <a:lnTo>
                      <a:pt x="1243" y="3"/>
                    </a:lnTo>
                    <a:lnTo>
                      <a:pt x="1242" y="4"/>
                    </a:lnTo>
                    <a:lnTo>
                      <a:pt x="1236" y="5"/>
                    </a:lnTo>
                    <a:lnTo>
                      <a:pt x="1226" y="7"/>
                    </a:lnTo>
                    <a:lnTo>
                      <a:pt x="1212" y="10"/>
                    </a:lnTo>
                    <a:lnTo>
                      <a:pt x="1194" y="13"/>
                    </a:lnTo>
                    <a:lnTo>
                      <a:pt x="1174" y="18"/>
                    </a:lnTo>
                    <a:lnTo>
                      <a:pt x="1152" y="22"/>
                    </a:lnTo>
                    <a:lnTo>
                      <a:pt x="1129" y="27"/>
                    </a:lnTo>
                    <a:lnTo>
                      <a:pt x="1105" y="33"/>
                    </a:lnTo>
                    <a:lnTo>
                      <a:pt x="1080" y="39"/>
                    </a:lnTo>
                    <a:lnTo>
                      <a:pt x="1057" y="45"/>
                    </a:lnTo>
                    <a:lnTo>
                      <a:pt x="1034" y="52"/>
                    </a:lnTo>
                    <a:lnTo>
                      <a:pt x="1012" y="59"/>
                    </a:lnTo>
                    <a:lnTo>
                      <a:pt x="992" y="66"/>
                    </a:lnTo>
                    <a:lnTo>
                      <a:pt x="976" y="73"/>
                    </a:lnTo>
                    <a:lnTo>
                      <a:pt x="963" y="81"/>
                    </a:lnTo>
                    <a:lnTo>
                      <a:pt x="925" y="109"/>
                    </a:lnTo>
                    <a:lnTo>
                      <a:pt x="883" y="146"/>
                    </a:lnTo>
                    <a:lnTo>
                      <a:pt x="835" y="190"/>
                    </a:lnTo>
                    <a:lnTo>
                      <a:pt x="785" y="239"/>
                    </a:lnTo>
                    <a:lnTo>
                      <a:pt x="732" y="294"/>
                    </a:lnTo>
                    <a:lnTo>
                      <a:pt x="678" y="352"/>
                    </a:lnTo>
                    <a:lnTo>
                      <a:pt x="621" y="411"/>
                    </a:lnTo>
                    <a:lnTo>
                      <a:pt x="566" y="471"/>
                    </a:lnTo>
                    <a:lnTo>
                      <a:pt x="512" y="531"/>
                    </a:lnTo>
                    <a:lnTo>
                      <a:pt x="460" y="587"/>
                    </a:lnTo>
                    <a:lnTo>
                      <a:pt x="409" y="640"/>
                    </a:lnTo>
                    <a:lnTo>
                      <a:pt x="364" y="688"/>
                    </a:lnTo>
                    <a:lnTo>
                      <a:pt x="323" y="729"/>
                    </a:lnTo>
                    <a:lnTo>
                      <a:pt x="287" y="763"/>
                    </a:lnTo>
                    <a:lnTo>
                      <a:pt x="258" y="787"/>
                    </a:lnTo>
                    <a:lnTo>
                      <a:pt x="236" y="799"/>
                    </a:lnTo>
                    <a:lnTo>
                      <a:pt x="225" y="802"/>
                    </a:lnTo>
                    <a:lnTo>
                      <a:pt x="212" y="804"/>
                    </a:lnTo>
                    <a:lnTo>
                      <a:pt x="197" y="806"/>
                    </a:lnTo>
                    <a:lnTo>
                      <a:pt x="182" y="810"/>
                    </a:lnTo>
                    <a:lnTo>
                      <a:pt x="165" y="812"/>
                    </a:lnTo>
                    <a:lnTo>
                      <a:pt x="148" y="816"/>
                    </a:lnTo>
                    <a:lnTo>
                      <a:pt x="130" y="819"/>
                    </a:lnTo>
                    <a:lnTo>
                      <a:pt x="114" y="822"/>
                    </a:lnTo>
                    <a:lnTo>
                      <a:pt x="98" y="826"/>
                    </a:lnTo>
                    <a:lnTo>
                      <a:pt x="83" y="828"/>
                    </a:lnTo>
                    <a:lnTo>
                      <a:pt x="69" y="832"/>
                    </a:lnTo>
                    <a:lnTo>
                      <a:pt x="57" y="834"/>
                    </a:lnTo>
                    <a:lnTo>
                      <a:pt x="46" y="836"/>
                    </a:lnTo>
                    <a:lnTo>
                      <a:pt x="39" y="837"/>
                    </a:lnTo>
                    <a:lnTo>
                      <a:pt x="34" y="839"/>
                    </a:lnTo>
                    <a:lnTo>
                      <a:pt x="32" y="839"/>
                    </a:lnTo>
                    <a:lnTo>
                      <a:pt x="240" y="941"/>
                    </a:lnTo>
                    <a:lnTo>
                      <a:pt x="234" y="967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99" name="Freeform 694"/>
              <p:cNvSpPr>
                <a:spLocks/>
              </p:cNvSpPr>
              <p:nvPr/>
            </p:nvSpPr>
            <p:spPr bwMode="auto">
              <a:xfrm>
                <a:off x="2342" y="2334"/>
                <a:ext cx="111" cy="44"/>
              </a:xfrm>
              <a:custGeom>
                <a:avLst/>
                <a:gdLst>
                  <a:gd name="T0" fmla="*/ 65 w 224"/>
                  <a:gd name="T1" fmla="*/ 54 h 87"/>
                  <a:gd name="T2" fmla="*/ 52 w 224"/>
                  <a:gd name="T3" fmla="*/ 58 h 87"/>
                  <a:gd name="T4" fmla="*/ 42 w 224"/>
                  <a:gd name="T5" fmla="*/ 63 h 87"/>
                  <a:gd name="T6" fmla="*/ 33 w 224"/>
                  <a:gd name="T7" fmla="*/ 69 h 87"/>
                  <a:gd name="T8" fmla="*/ 25 w 224"/>
                  <a:gd name="T9" fmla="*/ 73 h 87"/>
                  <a:gd name="T10" fmla="*/ 18 w 224"/>
                  <a:gd name="T11" fmla="*/ 79 h 87"/>
                  <a:gd name="T12" fmla="*/ 11 w 224"/>
                  <a:gd name="T13" fmla="*/ 83 h 87"/>
                  <a:gd name="T14" fmla="*/ 5 w 224"/>
                  <a:gd name="T15" fmla="*/ 86 h 87"/>
                  <a:gd name="T16" fmla="*/ 0 w 224"/>
                  <a:gd name="T17" fmla="*/ 87 h 87"/>
                  <a:gd name="T18" fmla="*/ 3 w 224"/>
                  <a:gd name="T19" fmla="*/ 79 h 87"/>
                  <a:gd name="T20" fmla="*/ 7 w 224"/>
                  <a:gd name="T21" fmla="*/ 72 h 87"/>
                  <a:gd name="T22" fmla="*/ 13 w 224"/>
                  <a:gd name="T23" fmla="*/ 66 h 87"/>
                  <a:gd name="T24" fmla="*/ 19 w 224"/>
                  <a:gd name="T25" fmla="*/ 61 h 87"/>
                  <a:gd name="T26" fmla="*/ 27 w 224"/>
                  <a:gd name="T27" fmla="*/ 55 h 87"/>
                  <a:gd name="T28" fmla="*/ 35 w 224"/>
                  <a:gd name="T29" fmla="*/ 50 h 87"/>
                  <a:gd name="T30" fmla="*/ 44 w 224"/>
                  <a:gd name="T31" fmla="*/ 46 h 87"/>
                  <a:gd name="T32" fmla="*/ 53 w 224"/>
                  <a:gd name="T33" fmla="*/ 41 h 87"/>
                  <a:gd name="T34" fmla="*/ 75 w 224"/>
                  <a:gd name="T35" fmla="*/ 33 h 87"/>
                  <a:gd name="T36" fmla="*/ 101 w 224"/>
                  <a:gd name="T37" fmla="*/ 26 h 87"/>
                  <a:gd name="T38" fmla="*/ 127 w 224"/>
                  <a:gd name="T39" fmla="*/ 19 h 87"/>
                  <a:gd name="T40" fmla="*/ 154 w 224"/>
                  <a:gd name="T41" fmla="*/ 13 h 87"/>
                  <a:gd name="T42" fmla="*/ 179 w 224"/>
                  <a:gd name="T43" fmla="*/ 9 h 87"/>
                  <a:gd name="T44" fmla="*/ 200 w 224"/>
                  <a:gd name="T45" fmla="*/ 4 h 87"/>
                  <a:gd name="T46" fmla="*/ 215 w 224"/>
                  <a:gd name="T47" fmla="*/ 2 h 87"/>
                  <a:gd name="T48" fmla="*/ 223 w 224"/>
                  <a:gd name="T49" fmla="*/ 0 h 87"/>
                  <a:gd name="T50" fmla="*/ 224 w 224"/>
                  <a:gd name="T51" fmla="*/ 1 h 87"/>
                  <a:gd name="T52" fmla="*/ 223 w 224"/>
                  <a:gd name="T53" fmla="*/ 3 h 87"/>
                  <a:gd name="T54" fmla="*/ 217 w 224"/>
                  <a:gd name="T55" fmla="*/ 8 h 87"/>
                  <a:gd name="T56" fmla="*/ 207 w 224"/>
                  <a:gd name="T57" fmla="*/ 12 h 87"/>
                  <a:gd name="T58" fmla="*/ 187 w 224"/>
                  <a:gd name="T59" fmla="*/ 20 h 87"/>
                  <a:gd name="T60" fmla="*/ 158 w 224"/>
                  <a:gd name="T61" fmla="*/ 30 h 87"/>
                  <a:gd name="T62" fmla="*/ 118 w 224"/>
                  <a:gd name="T63" fmla="*/ 41 h 87"/>
                  <a:gd name="T64" fmla="*/ 65 w 224"/>
                  <a:gd name="T65" fmla="*/ 54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24" h="87">
                    <a:moveTo>
                      <a:pt x="65" y="54"/>
                    </a:moveTo>
                    <a:lnTo>
                      <a:pt x="52" y="58"/>
                    </a:lnTo>
                    <a:lnTo>
                      <a:pt x="42" y="63"/>
                    </a:lnTo>
                    <a:lnTo>
                      <a:pt x="33" y="69"/>
                    </a:lnTo>
                    <a:lnTo>
                      <a:pt x="25" y="73"/>
                    </a:lnTo>
                    <a:lnTo>
                      <a:pt x="18" y="79"/>
                    </a:lnTo>
                    <a:lnTo>
                      <a:pt x="11" y="83"/>
                    </a:lnTo>
                    <a:lnTo>
                      <a:pt x="5" y="86"/>
                    </a:lnTo>
                    <a:lnTo>
                      <a:pt x="0" y="87"/>
                    </a:lnTo>
                    <a:lnTo>
                      <a:pt x="3" y="79"/>
                    </a:lnTo>
                    <a:lnTo>
                      <a:pt x="7" y="72"/>
                    </a:lnTo>
                    <a:lnTo>
                      <a:pt x="13" y="66"/>
                    </a:lnTo>
                    <a:lnTo>
                      <a:pt x="19" y="61"/>
                    </a:lnTo>
                    <a:lnTo>
                      <a:pt x="27" y="55"/>
                    </a:lnTo>
                    <a:lnTo>
                      <a:pt x="35" y="50"/>
                    </a:lnTo>
                    <a:lnTo>
                      <a:pt x="44" y="46"/>
                    </a:lnTo>
                    <a:lnTo>
                      <a:pt x="53" y="41"/>
                    </a:lnTo>
                    <a:lnTo>
                      <a:pt x="75" y="33"/>
                    </a:lnTo>
                    <a:lnTo>
                      <a:pt x="101" y="26"/>
                    </a:lnTo>
                    <a:lnTo>
                      <a:pt x="127" y="19"/>
                    </a:lnTo>
                    <a:lnTo>
                      <a:pt x="154" y="13"/>
                    </a:lnTo>
                    <a:lnTo>
                      <a:pt x="179" y="9"/>
                    </a:lnTo>
                    <a:lnTo>
                      <a:pt x="200" y="4"/>
                    </a:lnTo>
                    <a:lnTo>
                      <a:pt x="215" y="2"/>
                    </a:lnTo>
                    <a:lnTo>
                      <a:pt x="223" y="0"/>
                    </a:lnTo>
                    <a:lnTo>
                      <a:pt x="224" y="1"/>
                    </a:lnTo>
                    <a:lnTo>
                      <a:pt x="223" y="3"/>
                    </a:lnTo>
                    <a:lnTo>
                      <a:pt x="217" y="8"/>
                    </a:lnTo>
                    <a:lnTo>
                      <a:pt x="207" y="12"/>
                    </a:lnTo>
                    <a:lnTo>
                      <a:pt x="187" y="20"/>
                    </a:lnTo>
                    <a:lnTo>
                      <a:pt x="158" y="30"/>
                    </a:lnTo>
                    <a:lnTo>
                      <a:pt x="118" y="41"/>
                    </a:lnTo>
                    <a:lnTo>
                      <a:pt x="65" y="5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63" name="Group 1862"/>
            <p:cNvGrpSpPr/>
            <p:nvPr/>
          </p:nvGrpSpPr>
          <p:grpSpPr>
            <a:xfrm>
              <a:off x="7750568" y="3587294"/>
              <a:ext cx="854074" cy="472580"/>
              <a:chOff x="8049886" y="3174207"/>
              <a:chExt cx="946150" cy="563563"/>
            </a:xfrm>
          </p:grpSpPr>
          <p:sp>
            <p:nvSpPr>
              <p:cNvPr id="1799" name="Freeform 795"/>
              <p:cNvSpPr>
                <a:spLocks/>
              </p:cNvSpPr>
              <p:nvPr/>
            </p:nvSpPr>
            <p:spPr bwMode="auto">
              <a:xfrm>
                <a:off x="8416598" y="3174207"/>
                <a:ext cx="15875" cy="30163"/>
              </a:xfrm>
              <a:custGeom>
                <a:avLst/>
                <a:gdLst>
                  <a:gd name="T0" fmla="*/ 0 w 19"/>
                  <a:gd name="T1" fmla="*/ 0 h 39"/>
                  <a:gd name="T2" fmla="*/ 0 w 19"/>
                  <a:gd name="T3" fmla="*/ 30 h 39"/>
                  <a:gd name="T4" fmla="*/ 19 w 19"/>
                  <a:gd name="T5" fmla="*/ 39 h 39"/>
                  <a:gd name="T6" fmla="*/ 19 w 19"/>
                  <a:gd name="T7" fmla="*/ 13 h 39"/>
                  <a:gd name="T8" fmla="*/ 0 w 19"/>
                  <a:gd name="T9" fmla="*/ 0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39">
                    <a:moveTo>
                      <a:pt x="0" y="0"/>
                    </a:moveTo>
                    <a:lnTo>
                      <a:pt x="0" y="30"/>
                    </a:lnTo>
                    <a:lnTo>
                      <a:pt x="19" y="39"/>
                    </a:lnTo>
                    <a:lnTo>
                      <a:pt x="19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0" name="Freeform 796"/>
              <p:cNvSpPr>
                <a:spLocks/>
              </p:cNvSpPr>
              <p:nvPr/>
            </p:nvSpPr>
            <p:spPr bwMode="auto">
              <a:xfrm>
                <a:off x="8511848" y="3174207"/>
                <a:ext cx="14288" cy="19050"/>
              </a:xfrm>
              <a:custGeom>
                <a:avLst/>
                <a:gdLst>
                  <a:gd name="T0" fmla="*/ 0 w 18"/>
                  <a:gd name="T1" fmla="*/ 1 h 26"/>
                  <a:gd name="T2" fmla="*/ 0 w 18"/>
                  <a:gd name="T3" fmla="*/ 18 h 26"/>
                  <a:gd name="T4" fmla="*/ 18 w 18"/>
                  <a:gd name="T5" fmla="*/ 26 h 26"/>
                  <a:gd name="T6" fmla="*/ 18 w 18"/>
                  <a:gd name="T7" fmla="*/ 0 h 26"/>
                  <a:gd name="T8" fmla="*/ 0 w 18"/>
                  <a:gd name="T9" fmla="*/ 1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26">
                    <a:moveTo>
                      <a:pt x="0" y="1"/>
                    </a:moveTo>
                    <a:lnTo>
                      <a:pt x="0" y="18"/>
                    </a:lnTo>
                    <a:lnTo>
                      <a:pt x="18" y="26"/>
                    </a:lnTo>
                    <a:lnTo>
                      <a:pt x="18" y="0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7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1" name="Freeform 797"/>
              <p:cNvSpPr>
                <a:spLocks/>
              </p:cNvSpPr>
              <p:nvPr/>
            </p:nvSpPr>
            <p:spPr bwMode="auto">
              <a:xfrm>
                <a:off x="8788073" y="3418682"/>
                <a:ext cx="63500" cy="150813"/>
              </a:xfrm>
              <a:custGeom>
                <a:avLst/>
                <a:gdLst>
                  <a:gd name="T0" fmla="*/ 17 w 80"/>
                  <a:gd name="T1" fmla="*/ 191 h 191"/>
                  <a:gd name="T2" fmla="*/ 10 w 80"/>
                  <a:gd name="T3" fmla="*/ 190 h 191"/>
                  <a:gd name="T4" fmla="*/ 4 w 80"/>
                  <a:gd name="T5" fmla="*/ 187 h 191"/>
                  <a:gd name="T6" fmla="*/ 1 w 80"/>
                  <a:gd name="T7" fmla="*/ 185 h 191"/>
                  <a:gd name="T8" fmla="*/ 0 w 80"/>
                  <a:gd name="T9" fmla="*/ 184 h 191"/>
                  <a:gd name="T10" fmla="*/ 46 w 80"/>
                  <a:gd name="T11" fmla="*/ 0 h 191"/>
                  <a:gd name="T12" fmla="*/ 80 w 80"/>
                  <a:gd name="T13" fmla="*/ 0 h 191"/>
                  <a:gd name="T14" fmla="*/ 34 w 80"/>
                  <a:gd name="T15" fmla="*/ 184 h 191"/>
                  <a:gd name="T16" fmla="*/ 33 w 80"/>
                  <a:gd name="T17" fmla="*/ 185 h 191"/>
                  <a:gd name="T18" fmla="*/ 29 w 80"/>
                  <a:gd name="T19" fmla="*/ 187 h 191"/>
                  <a:gd name="T20" fmla="*/ 24 w 80"/>
                  <a:gd name="T21" fmla="*/ 190 h 191"/>
                  <a:gd name="T22" fmla="*/ 17 w 80"/>
                  <a:gd name="T23" fmla="*/ 191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0" h="191">
                    <a:moveTo>
                      <a:pt x="17" y="191"/>
                    </a:moveTo>
                    <a:lnTo>
                      <a:pt x="10" y="190"/>
                    </a:lnTo>
                    <a:lnTo>
                      <a:pt x="4" y="187"/>
                    </a:lnTo>
                    <a:lnTo>
                      <a:pt x="1" y="185"/>
                    </a:lnTo>
                    <a:lnTo>
                      <a:pt x="0" y="184"/>
                    </a:lnTo>
                    <a:lnTo>
                      <a:pt x="46" y="0"/>
                    </a:lnTo>
                    <a:lnTo>
                      <a:pt x="80" y="0"/>
                    </a:lnTo>
                    <a:lnTo>
                      <a:pt x="34" y="184"/>
                    </a:lnTo>
                    <a:lnTo>
                      <a:pt x="33" y="185"/>
                    </a:lnTo>
                    <a:lnTo>
                      <a:pt x="29" y="187"/>
                    </a:lnTo>
                    <a:lnTo>
                      <a:pt x="24" y="190"/>
                    </a:lnTo>
                    <a:lnTo>
                      <a:pt x="17" y="19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2" name="Freeform 798"/>
              <p:cNvSpPr>
                <a:spLocks/>
              </p:cNvSpPr>
              <p:nvPr/>
            </p:nvSpPr>
            <p:spPr bwMode="auto">
              <a:xfrm>
                <a:off x="8834111" y="3413919"/>
                <a:ext cx="65088" cy="103188"/>
              </a:xfrm>
              <a:custGeom>
                <a:avLst/>
                <a:gdLst>
                  <a:gd name="T0" fmla="*/ 67 w 82"/>
                  <a:gd name="T1" fmla="*/ 132 h 132"/>
                  <a:gd name="T2" fmla="*/ 76 w 82"/>
                  <a:gd name="T3" fmla="*/ 131 h 132"/>
                  <a:gd name="T4" fmla="*/ 81 w 82"/>
                  <a:gd name="T5" fmla="*/ 127 h 132"/>
                  <a:gd name="T6" fmla="*/ 82 w 82"/>
                  <a:gd name="T7" fmla="*/ 125 h 132"/>
                  <a:gd name="T8" fmla="*/ 82 w 82"/>
                  <a:gd name="T9" fmla="*/ 124 h 132"/>
                  <a:gd name="T10" fmla="*/ 34 w 82"/>
                  <a:gd name="T11" fmla="*/ 0 h 132"/>
                  <a:gd name="T12" fmla="*/ 0 w 82"/>
                  <a:gd name="T13" fmla="*/ 0 h 132"/>
                  <a:gd name="T14" fmla="*/ 48 w 82"/>
                  <a:gd name="T15" fmla="*/ 124 h 132"/>
                  <a:gd name="T16" fmla="*/ 48 w 82"/>
                  <a:gd name="T17" fmla="*/ 125 h 132"/>
                  <a:gd name="T18" fmla="*/ 51 w 82"/>
                  <a:gd name="T19" fmla="*/ 127 h 132"/>
                  <a:gd name="T20" fmla="*/ 57 w 82"/>
                  <a:gd name="T21" fmla="*/ 131 h 132"/>
                  <a:gd name="T22" fmla="*/ 67 w 82"/>
                  <a:gd name="T23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2" h="132">
                    <a:moveTo>
                      <a:pt x="67" y="132"/>
                    </a:moveTo>
                    <a:lnTo>
                      <a:pt x="76" y="131"/>
                    </a:lnTo>
                    <a:lnTo>
                      <a:pt x="81" y="127"/>
                    </a:lnTo>
                    <a:lnTo>
                      <a:pt x="82" y="125"/>
                    </a:lnTo>
                    <a:lnTo>
                      <a:pt x="82" y="124"/>
                    </a:lnTo>
                    <a:lnTo>
                      <a:pt x="34" y="0"/>
                    </a:lnTo>
                    <a:lnTo>
                      <a:pt x="0" y="0"/>
                    </a:lnTo>
                    <a:lnTo>
                      <a:pt x="48" y="124"/>
                    </a:lnTo>
                    <a:lnTo>
                      <a:pt x="48" y="125"/>
                    </a:lnTo>
                    <a:lnTo>
                      <a:pt x="51" y="127"/>
                    </a:lnTo>
                    <a:lnTo>
                      <a:pt x="57" y="131"/>
                    </a:lnTo>
                    <a:lnTo>
                      <a:pt x="67" y="1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3" name="Freeform 799"/>
              <p:cNvSpPr>
                <a:spLocks/>
              </p:cNvSpPr>
              <p:nvPr/>
            </p:nvSpPr>
            <p:spPr bwMode="auto">
              <a:xfrm>
                <a:off x="8799186" y="3437732"/>
                <a:ext cx="38100" cy="120650"/>
              </a:xfrm>
              <a:custGeom>
                <a:avLst/>
                <a:gdLst>
                  <a:gd name="T0" fmla="*/ 39 w 49"/>
                  <a:gd name="T1" fmla="*/ 1 h 152"/>
                  <a:gd name="T2" fmla="*/ 0 w 49"/>
                  <a:gd name="T3" fmla="*/ 146 h 152"/>
                  <a:gd name="T4" fmla="*/ 2 w 49"/>
                  <a:gd name="T5" fmla="*/ 147 h 152"/>
                  <a:gd name="T6" fmla="*/ 4 w 49"/>
                  <a:gd name="T7" fmla="*/ 150 h 152"/>
                  <a:gd name="T8" fmla="*/ 7 w 49"/>
                  <a:gd name="T9" fmla="*/ 152 h 152"/>
                  <a:gd name="T10" fmla="*/ 12 w 49"/>
                  <a:gd name="T11" fmla="*/ 151 h 152"/>
                  <a:gd name="T12" fmla="*/ 49 w 49"/>
                  <a:gd name="T13" fmla="*/ 0 h 152"/>
                  <a:gd name="T14" fmla="*/ 39 w 49"/>
                  <a:gd name="T15" fmla="*/ 1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" h="152">
                    <a:moveTo>
                      <a:pt x="39" y="1"/>
                    </a:moveTo>
                    <a:lnTo>
                      <a:pt x="0" y="146"/>
                    </a:lnTo>
                    <a:lnTo>
                      <a:pt x="2" y="147"/>
                    </a:lnTo>
                    <a:lnTo>
                      <a:pt x="4" y="150"/>
                    </a:lnTo>
                    <a:lnTo>
                      <a:pt x="7" y="152"/>
                    </a:lnTo>
                    <a:lnTo>
                      <a:pt x="12" y="151"/>
                    </a:lnTo>
                    <a:lnTo>
                      <a:pt x="49" y="0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4" name="Freeform 800"/>
              <p:cNvSpPr>
                <a:spLocks/>
              </p:cNvSpPr>
              <p:nvPr/>
            </p:nvSpPr>
            <p:spPr bwMode="auto">
              <a:xfrm>
                <a:off x="8856336" y="3437732"/>
                <a:ext cx="31750" cy="69850"/>
              </a:xfrm>
              <a:custGeom>
                <a:avLst/>
                <a:gdLst>
                  <a:gd name="T0" fmla="*/ 0 w 39"/>
                  <a:gd name="T1" fmla="*/ 3 h 86"/>
                  <a:gd name="T2" fmla="*/ 8 w 39"/>
                  <a:gd name="T3" fmla="*/ 0 h 86"/>
                  <a:gd name="T4" fmla="*/ 39 w 39"/>
                  <a:gd name="T5" fmla="*/ 85 h 86"/>
                  <a:gd name="T6" fmla="*/ 39 w 39"/>
                  <a:gd name="T7" fmla="*/ 85 h 86"/>
                  <a:gd name="T8" fmla="*/ 38 w 39"/>
                  <a:gd name="T9" fmla="*/ 86 h 86"/>
                  <a:gd name="T10" fmla="*/ 36 w 39"/>
                  <a:gd name="T11" fmla="*/ 86 h 86"/>
                  <a:gd name="T12" fmla="*/ 30 w 39"/>
                  <a:gd name="T13" fmla="*/ 85 h 86"/>
                  <a:gd name="T14" fmla="*/ 0 w 39"/>
                  <a:gd name="T15" fmla="*/ 3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86">
                    <a:moveTo>
                      <a:pt x="0" y="3"/>
                    </a:moveTo>
                    <a:lnTo>
                      <a:pt x="8" y="0"/>
                    </a:lnTo>
                    <a:lnTo>
                      <a:pt x="39" y="85"/>
                    </a:lnTo>
                    <a:lnTo>
                      <a:pt x="39" y="85"/>
                    </a:lnTo>
                    <a:lnTo>
                      <a:pt x="38" y="86"/>
                    </a:lnTo>
                    <a:lnTo>
                      <a:pt x="36" y="86"/>
                    </a:lnTo>
                    <a:lnTo>
                      <a:pt x="30" y="85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5" name="Freeform 801"/>
              <p:cNvSpPr>
                <a:spLocks/>
              </p:cNvSpPr>
              <p:nvPr/>
            </p:nvSpPr>
            <p:spPr bwMode="auto">
              <a:xfrm>
                <a:off x="8265786" y="3418682"/>
                <a:ext cx="63500" cy="150813"/>
              </a:xfrm>
              <a:custGeom>
                <a:avLst/>
                <a:gdLst>
                  <a:gd name="T0" fmla="*/ 16 w 79"/>
                  <a:gd name="T1" fmla="*/ 191 h 191"/>
                  <a:gd name="T2" fmla="*/ 9 w 79"/>
                  <a:gd name="T3" fmla="*/ 190 h 191"/>
                  <a:gd name="T4" fmla="*/ 4 w 79"/>
                  <a:gd name="T5" fmla="*/ 187 h 191"/>
                  <a:gd name="T6" fmla="*/ 1 w 79"/>
                  <a:gd name="T7" fmla="*/ 185 h 191"/>
                  <a:gd name="T8" fmla="*/ 0 w 79"/>
                  <a:gd name="T9" fmla="*/ 184 h 191"/>
                  <a:gd name="T10" fmla="*/ 46 w 79"/>
                  <a:gd name="T11" fmla="*/ 0 h 191"/>
                  <a:gd name="T12" fmla="*/ 79 w 79"/>
                  <a:gd name="T13" fmla="*/ 0 h 191"/>
                  <a:gd name="T14" fmla="*/ 33 w 79"/>
                  <a:gd name="T15" fmla="*/ 184 h 191"/>
                  <a:gd name="T16" fmla="*/ 32 w 79"/>
                  <a:gd name="T17" fmla="*/ 185 h 191"/>
                  <a:gd name="T18" fmla="*/ 29 w 79"/>
                  <a:gd name="T19" fmla="*/ 187 h 191"/>
                  <a:gd name="T20" fmla="*/ 23 w 79"/>
                  <a:gd name="T21" fmla="*/ 190 h 191"/>
                  <a:gd name="T22" fmla="*/ 16 w 79"/>
                  <a:gd name="T23" fmla="*/ 191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9" h="191">
                    <a:moveTo>
                      <a:pt x="16" y="191"/>
                    </a:moveTo>
                    <a:lnTo>
                      <a:pt x="9" y="190"/>
                    </a:lnTo>
                    <a:lnTo>
                      <a:pt x="4" y="187"/>
                    </a:lnTo>
                    <a:lnTo>
                      <a:pt x="1" y="185"/>
                    </a:lnTo>
                    <a:lnTo>
                      <a:pt x="0" y="184"/>
                    </a:lnTo>
                    <a:lnTo>
                      <a:pt x="46" y="0"/>
                    </a:lnTo>
                    <a:lnTo>
                      <a:pt x="79" y="0"/>
                    </a:lnTo>
                    <a:lnTo>
                      <a:pt x="33" y="184"/>
                    </a:lnTo>
                    <a:lnTo>
                      <a:pt x="32" y="185"/>
                    </a:lnTo>
                    <a:lnTo>
                      <a:pt x="29" y="187"/>
                    </a:lnTo>
                    <a:lnTo>
                      <a:pt x="23" y="190"/>
                    </a:lnTo>
                    <a:lnTo>
                      <a:pt x="16" y="19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6" name="Freeform 802"/>
              <p:cNvSpPr>
                <a:spLocks/>
              </p:cNvSpPr>
              <p:nvPr/>
            </p:nvSpPr>
            <p:spPr bwMode="auto">
              <a:xfrm>
                <a:off x="8311823" y="3413919"/>
                <a:ext cx="65088" cy="103188"/>
              </a:xfrm>
              <a:custGeom>
                <a:avLst/>
                <a:gdLst>
                  <a:gd name="T0" fmla="*/ 67 w 82"/>
                  <a:gd name="T1" fmla="*/ 132 h 132"/>
                  <a:gd name="T2" fmla="*/ 76 w 82"/>
                  <a:gd name="T3" fmla="*/ 131 h 132"/>
                  <a:gd name="T4" fmla="*/ 81 w 82"/>
                  <a:gd name="T5" fmla="*/ 127 h 132"/>
                  <a:gd name="T6" fmla="*/ 82 w 82"/>
                  <a:gd name="T7" fmla="*/ 125 h 132"/>
                  <a:gd name="T8" fmla="*/ 82 w 82"/>
                  <a:gd name="T9" fmla="*/ 124 h 132"/>
                  <a:gd name="T10" fmla="*/ 35 w 82"/>
                  <a:gd name="T11" fmla="*/ 0 h 132"/>
                  <a:gd name="T12" fmla="*/ 0 w 82"/>
                  <a:gd name="T13" fmla="*/ 0 h 132"/>
                  <a:gd name="T14" fmla="*/ 49 w 82"/>
                  <a:gd name="T15" fmla="*/ 124 h 132"/>
                  <a:gd name="T16" fmla="*/ 49 w 82"/>
                  <a:gd name="T17" fmla="*/ 125 h 132"/>
                  <a:gd name="T18" fmla="*/ 51 w 82"/>
                  <a:gd name="T19" fmla="*/ 127 h 132"/>
                  <a:gd name="T20" fmla="*/ 57 w 82"/>
                  <a:gd name="T21" fmla="*/ 131 h 132"/>
                  <a:gd name="T22" fmla="*/ 67 w 82"/>
                  <a:gd name="T23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82" h="132">
                    <a:moveTo>
                      <a:pt x="67" y="132"/>
                    </a:moveTo>
                    <a:lnTo>
                      <a:pt x="76" y="131"/>
                    </a:lnTo>
                    <a:lnTo>
                      <a:pt x="81" y="127"/>
                    </a:lnTo>
                    <a:lnTo>
                      <a:pt x="82" y="125"/>
                    </a:lnTo>
                    <a:lnTo>
                      <a:pt x="82" y="124"/>
                    </a:lnTo>
                    <a:lnTo>
                      <a:pt x="35" y="0"/>
                    </a:lnTo>
                    <a:lnTo>
                      <a:pt x="0" y="0"/>
                    </a:lnTo>
                    <a:lnTo>
                      <a:pt x="49" y="124"/>
                    </a:lnTo>
                    <a:lnTo>
                      <a:pt x="49" y="125"/>
                    </a:lnTo>
                    <a:lnTo>
                      <a:pt x="51" y="127"/>
                    </a:lnTo>
                    <a:lnTo>
                      <a:pt x="57" y="131"/>
                    </a:lnTo>
                    <a:lnTo>
                      <a:pt x="67" y="13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7" name="Freeform 803"/>
              <p:cNvSpPr>
                <a:spLocks/>
              </p:cNvSpPr>
              <p:nvPr/>
            </p:nvSpPr>
            <p:spPr bwMode="auto">
              <a:xfrm>
                <a:off x="8278486" y="3437732"/>
                <a:ext cx="36513" cy="120650"/>
              </a:xfrm>
              <a:custGeom>
                <a:avLst/>
                <a:gdLst>
                  <a:gd name="T0" fmla="*/ 38 w 47"/>
                  <a:gd name="T1" fmla="*/ 1 h 152"/>
                  <a:gd name="T2" fmla="*/ 0 w 47"/>
                  <a:gd name="T3" fmla="*/ 146 h 152"/>
                  <a:gd name="T4" fmla="*/ 1 w 47"/>
                  <a:gd name="T5" fmla="*/ 147 h 152"/>
                  <a:gd name="T6" fmla="*/ 2 w 47"/>
                  <a:gd name="T7" fmla="*/ 150 h 152"/>
                  <a:gd name="T8" fmla="*/ 5 w 47"/>
                  <a:gd name="T9" fmla="*/ 152 h 152"/>
                  <a:gd name="T10" fmla="*/ 10 w 47"/>
                  <a:gd name="T11" fmla="*/ 151 h 152"/>
                  <a:gd name="T12" fmla="*/ 47 w 47"/>
                  <a:gd name="T13" fmla="*/ 0 h 152"/>
                  <a:gd name="T14" fmla="*/ 38 w 47"/>
                  <a:gd name="T15" fmla="*/ 1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" h="152">
                    <a:moveTo>
                      <a:pt x="38" y="1"/>
                    </a:moveTo>
                    <a:lnTo>
                      <a:pt x="0" y="146"/>
                    </a:lnTo>
                    <a:lnTo>
                      <a:pt x="1" y="147"/>
                    </a:lnTo>
                    <a:lnTo>
                      <a:pt x="2" y="150"/>
                    </a:lnTo>
                    <a:lnTo>
                      <a:pt x="5" y="152"/>
                    </a:lnTo>
                    <a:lnTo>
                      <a:pt x="10" y="151"/>
                    </a:lnTo>
                    <a:lnTo>
                      <a:pt x="47" y="0"/>
                    </a:lnTo>
                    <a:lnTo>
                      <a:pt x="38" y="1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8" name="Freeform 804"/>
              <p:cNvSpPr>
                <a:spLocks/>
              </p:cNvSpPr>
              <p:nvPr/>
            </p:nvSpPr>
            <p:spPr bwMode="auto">
              <a:xfrm>
                <a:off x="8334048" y="3437732"/>
                <a:ext cx="31750" cy="69850"/>
              </a:xfrm>
              <a:custGeom>
                <a:avLst/>
                <a:gdLst>
                  <a:gd name="T0" fmla="*/ 0 w 39"/>
                  <a:gd name="T1" fmla="*/ 3 h 86"/>
                  <a:gd name="T2" fmla="*/ 8 w 39"/>
                  <a:gd name="T3" fmla="*/ 0 h 86"/>
                  <a:gd name="T4" fmla="*/ 39 w 39"/>
                  <a:gd name="T5" fmla="*/ 85 h 86"/>
                  <a:gd name="T6" fmla="*/ 39 w 39"/>
                  <a:gd name="T7" fmla="*/ 85 h 86"/>
                  <a:gd name="T8" fmla="*/ 38 w 39"/>
                  <a:gd name="T9" fmla="*/ 86 h 86"/>
                  <a:gd name="T10" fmla="*/ 36 w 39"/>
                  <a:gd name="T11" fmla="*/ 86 h 86"/>
                  <a:gd name="T12" fmla="*/ 30 w 39"/>
                  <a:gd name="T13" fmla="*/ 85 h 86"/>
                  <a:gd name="T14" fmla="*/ 0 w 39"/>
                  <a:gd name="T15" fmla="*/ 3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9" h="86">
                    <a:moveTo>
                      <a:pt x="0" y="3"/>
                    </a:moveTo>
                    <a:lnTo>
                      <a:pt x="8" y="0"/>
                    </a:lnTo>
                    <a:lnTo>
                      <a:pt x="39" y="85"/>
                    </a:lnTo>
                    <a:lnTo>
                      <a:pt x="39" y="85"/>
                    </a:lnTo>
                    <a:lnTo>
                      <a:pt x="38" y="86"/>
                    </a:lnTo>
                    <a:lnTo>
                      <a:pt x="36" y="86"/>
                    </a:lnTo>
                    <a:lnTo>
                      <a:pt x="30" y="85"/>
                    </a:lnTo>
                    <a:lnTo>
                      <a:pt x="0" y="3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9" name="Freeform 805"/>
              <p:cNvSpPr>
                <a:spLocks/>
              </p:cNvSpPr>
              <p:nvPr/>
            </p:nvSpPr>
            <p:spPr bwMode="auto">
              <a:xfrm>
                <a:off x="8292773" y="3402807"/>
                <a:ext cx="590550" cy="28575"/>
              </a:xfrm>
              <a:custGeom>
                <a:avLst/>
                <a:gdLst>
                  <a:gd name="T0" fmla="*/ 745 w 745"/>
                  <a:gd name="T1" fmla="*/ 18 h 37"/>
                  <a:gd name="T2" fmla="*/ 744 w 745"/>
                  <a:gd name="T3" fmla="*/ 11 h 37"/>
                  <a:gd name="T4" fmla="*/ 741 w 745"/>
                  <a:gd name="T5" fmla="*/ 7 h 37"/>
                  <a:gd name="T6" fmla="*/ 736 w 745"/>
                  <a:gd name="T7" fmla="*/ 3 h 37"/>
                  <a:gd name="T8" fmla="*/ 731 w 745"/>
                  <a:gd name="T9" fmla="*/ 2 h 37"/>
                  <a:gd name="T10" fmla="*/ 731 w 745"/>
                  <a:gd name="T11" fmla="*/ 0 h 37"/>
                  <a:gd name="T12" fmla="*/ 14 w 745"/>
                  <a:gd name="T13" fmla="*/ 0 h 37"/>
                  <a:gd name="T14" fmla="*/ 14 w 745"/>
                  <a:gd name="T15" fmla="*/ 2 h 37"/>
                  <a:gd name="T16" fmla="*/ 8 w 745"/>
                  <a:gd name="T17" fmla="*/ 4 h 37"/>
                  <a:gd name="T18" fmla="*/ 3 w 745"/>
                  <a:gd name="T19" fmla="*/ 8 h 37"/>
                  <a:gd name="T20" fmla="*/ 1 w 745"/>
                  <a:gd name="T21" fmla="*/ 12 h 37"/>
                  <a:gd name="T22" fmla="*/ 0 w 745"/>
                  <a:gd name="T23" fmla="*/ 18 h 37"/>
                  <a:gd name="T24" fmla="*/ 1 w 745"/>
                  <a:gd name="T25" fmla="*/ 24 h 37"/>
                  <a:gd name="T26" fmla="*/ 3 w 745"/>
                  <a:gd name="T27" fmla="*/ 28 h 37"/>
                  <a:gd name="T28" fmla="*/ 8 w 745"/>
                  <a:gd name="T29" fmla="*/ 32 h 37"/>
                  <a:gd name="T30" fmla="*/ 14 w 745"/>
                  <a:gd name="T31" fmla="*/ 34 h 37"/>
                  <a:gd name="T32" fmla="*/ 14 w 745"/>
                  <a:gd name="T33" fmla="*/ 37 h 37"/>
                  <a:gd name="T34" fmla="*/ 731 w 745"/>
                  <a:gd name="T35" fmla="*/ 37 h 37"/>
                  <a:gd name="T36" fmla="*/ 731 w 745"/>
                  <a:gd name="T37" fmla="*/ 34 h 37"/>
                  <a:gd name="T38" fmla="*/ 736 w 745"/>
                  <a:gd name="T39" fmla="*/ 33 h 37"/>
                  <a:gd name="T40" fmla="*/ 741 w 745"/>
                  <a:gd name="T41" fmla="*/ 30 h 37"/>
                  <a:gd name="T42" fmla="*/ 744 w 745"/>
                  <a:gd name="T43" fmla="*/ 25 h 37"/>
                  <a:gd name="T44" fmla="*/ 745 w 745"/>
                  <a:gd name="T45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745" h="37">
                    <a:moveTo>
                      <a:pt x="745" y="18"/>
                    </a:moveTo>
                    <a:lnTo>
                      <a:pt x="744" y="11"/>
                    </a:lnTo>
                    <a:lnTo>
                      <a:pt x="741" y="7"/>
                    </a:lnTo>
                    <a:lnTo>
                      <a:pt x="736" y="3"/>
                    </a:lnTo>
                    <a:lnTo>
                      <a:pt x="731" y="2"/>
                    </a:lnTo>
                    <a:lnTo>
                      <a:pt x="731" y="0"/>
                    </a:lnTo>
                    <a:lnTo>
                      <a:pt x="14" y="0"/>
                    </a:lnTo>
                    <a:lnTo>
                      <a:pt x="14" y="2"/>
                    </a:lnTo>
                    <a:lnTo>
                      <a:pt x="8" y="4"/>
                    </a:lnTo>
                    <a:lnTo>
                      <a:pt x="3" y="8"/>
                    </a:lnTo>
                    <a:lnTo>
                      <a:pt x="1" y="12"/>
                    </a:lnTo>
                    <a:lnTo>
                      <a:pt x="0" y="18"/>
                    </a:lnTo>
                    <a:lnTo>
                      <a:pt x="1" y="24"/>
                    </a:lnTo>
                    <a:lnTo>
                      <a:pt x="3" y="28"/>
                    </a:lnTo>
                    <a:lnTo>
                      <a:pt x="8" y="32"/>
                    </a:lnTo>
                    <a:lnTo>
                      <a:pt x="14" y="34"/>
                    </a:lnTo>
                    <a:lnTo>
                      <a:pt x="14" y="37"/>
                    </a:lnTo>
                    <a:lnTo>
                      <a:pt x="731" y="37"/>
                    </a:lnTo>
                    <a:lnTo>
                      <a:pt x="731" y="34"/>
                    </a:lnTo>
                    <a:lnTo>
                      <a:pt x="736" y="33"/>
                    </a:lnTo>
                    <a:lnTo>
                      <a:pt x="741" y="30"/>
                    </a:lnTo>
                    <a:lnTo>
                      <a:pt x="744" y="25"/>
                    </a:lnTo>
                    <a:lnTo>
                      <a:pt x="745" y="1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0" name="Freeform 806"/>
              <p:cNvSpPr>
                <a:spLocks/>
              </p:cNvSpPr>
              <p:nvPr/>
            </p:nvSpPr>
            <p:spPr bwMode="auto">
              <a:xfrm>
                <a:off x="8310236" y="3415507"/>
                <a:ext cx="555625" cy="7938"/>
              </a:xfrm>
              <a:custGeom>
                <a:avLst/>
                <a:gdLst>
                  <a:gd name="T0" fmla="*/ 0 w 699"/>
                  <a:gd name="T1" fmla="*/ 2 h 8"/>
                  <a:gd name="T2" fmla="*/ 0 w 699"/>
                  <a:gd name="T3" fmla="*/ 3 h 8"/>
                  <a:gd name="T4" fmla="*/ 1 w 699"/>
                  <a:gd name="T5" fmla="*/ 6 h 8"/>
                  <a:gd name="T6" fmla="*/ 4 w 699"/>
                  <a:gd name="T7" fmla="*/ 7 h 8"/>
                  <a:gd name="T8" fmla="*/ 6 w 699"/>
                  <a:gd name="T9" fmla="*/ 8 h 8"/>
                  <a:gd name="T10" fmla="*/ 6 w 699"/>
                  <a:gd name="T11" fmla="*/ 8 h 8"/>
                  <a:gd name="T12" fmla="*/ 694 w 699"/>
                  <a:gd name="T13" fmla="*/ 8 h 8"/>
                  <a:gd name="T14" fmla="*/ 694 w 699"/>
                  <a:gd name="T15" fmla="*/ 8 h 8"/>
                  <a:gd name="T16" fmla="*/ 696 w 699"/>
                  <a:gd name="T17" fmla="*/ 7 h 8"/>
                  <a:gd name="T18" fmla="*/ 698 w 699"/>
                  <a:gd name="T19" fmla="*/ 6 h 8"/>
                  <a:gd name="T20" fmla="*/ 699 w 699"/>
                  <a:gd name="T21" fmla="*/ 3 h 8"/>
                  <a:gd name="T22" fmla="*/ 699 w 699"/>
                  <a:gd name="T23" fmla="*/ 1 h 8"/>
                  <a:gd name="T24" fmla="*/ 699 w 699"/>
                  <a:gd name="T25" fmla="*/ 1 h 8"/>
                  <a:gd name="T26" fmla="*/ 699 w 699"/>
                  <a:gd name="T27" fmla="*/ 0 h 8"/>
                  <a:gd name="T28" fmla="*/ 699 w 699"/>
                  <a:gd name="T29" fmla="*/ 0 h 8"/>
                  <a:gd name="T30" fmla="*/ 699 w 699"/>
                  <a:gd name="T31" fmla="*/ 0 h 8"/>
                  <a:gd name="T32" fmla="*/ 0 w 699"/>
                  <a:gd name="T33" fmla="*/ 2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99" h="8">
                    <a:moveTo>
                      <a:pt x="0" y="2"/>
                    </a:moveTo>
                    <a:lnTo>
                      <a:pt x="0" y="3"/>
                    </a:lnTo>
                    <a:lnTo>
                      <a:pt x="1" y="6"/>
                    </a:lnTo>
                    <a:lnTo>
                      <a:pt x="4" y="7"/>
                    </a:lnTo>
                    <a:lnTo>
                      <a:pt x="6" y="8"/>
                    </a:lnTo>
                    <a:lnTo>
                      <a:pt x="6" y="8"/>
                    </a:lnTo>
                    <a:lnTo>
                      <a:pt x="694" y="8"/>
                    </a:lnTo>
                    <a:lnTo>
                      <a:pt x="694" y="8"/>
                    </a:lnTo>
                    <a:lnTo>
                      <a:pt x="696" y="7"/>
                    </a:lnTo>
                    <a:lnTo>
                      <a:pt x="698" y="6"/>
                    </a:lnTo>
                    <a:lnTo>
                      <a:pt x="699" y="3"/>
                    </a:lnTo>
                    <a:lnTo>
                      <a:pt x="699" y="1"/>
                    </a:lnTo>
                    <a:lnTo>
                      <a:pt x="699" y="1"/>
                    </a:lnTo>
                    <a:lnTo>
                      <a:pt x="699" y="0"/>
                    </a:lnTo>
                    <a:lnTo>
                      <a:pt x="699" y="0"/>
                    </a:lnTo>
                    <a:lnTo>
                      <a:pt x="699" y="0"/>
                    </a:lnTo>
                    <a:lnTo>
                      <a:pt x="0" y="2"/>
                    </a:lnTo>
                    <a:close/>
                  </a:path>
                </a:pathLst>
              </a:custGeom>
              <a:solidFill>
                <a:srgbClr val="BAB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1" name="Freeform 807"/>
              <p:cNvSpPr>
                <a:spLocks/>
              </p:cNvSpPr>
              <p:nvPr/>
            </p:nvSpPr>
            <p:spPr bwMode="auto">
              <a:xfrm>
                <a:off x="8310236" y="3412332"/>
                <a:ext cx="555625" cy="6350"/>
              </a:xfrm>
              <a:custGeom>
                <a:avLst/>
                <a:gdLst>
                  <a:gd name="T0" fmla="*/ 694 w 699"/>
                  <a:gd name="T1" fmla="*/ 1 h 8"/>
                  <a:gd name="T2" fmla="*/ 694 w 699"/>
                  <a:gd name="T3" fmla="*/ 0 h 8"/>
                  <a:gd name="T4" fmla="*/ 6 w 699"/>
                  <a:gd name="T5" fmla="*/ 0 h 8"/>
                  <a:gd name="T6" fmla="*/ 6 w 699"/>
                  <a:gd name="T7" fmla="*/ 1 h 8"/>
                  <a:gd name="T8" fmla="*/ 4 w 699"/>
                  <a:gd name="T9" fmla="*/ 1 h 8"/>
                  <a:gd name="T10" fmla="*/ 1 w 699"/>
                  <a:gd name="T11" fmla="*/ 4 h 8"/>
                  <a:gd name="T12" fmla="*/ 0 w 699"/>
                  <a:gd name="T13" fmla="*/ 5 h 8"/>
                  <a:gd name="T14" fmla="*/ 0 w 699"/>
                  <a:gd name="T15" fmla="*/ 7 h 8"/>
                  <a:gd name="T16" fmla="*/ 0 w 699"/>
                  <a:gd name="T17" fmla="*/ 7 h 8"/>
                  <a:gd name="T18" fmla="*/ 0 w 699"/>
                  <a:gd name="T19" fmla="*/ 7 h 8"/>
                  <a:gd name="T20" fmla="*/ 0 w 699"/>
                  <a:gd name="T21" fmla="*/ 7 h 8"/>
                  <a:gd name="T22" fmla="*/ 0 w 699"/>
                  <a:gd name="T23" fmla="*/ 8 h 8"/>
                  <a:gd name="T24" fmla="*/ 699 w 699"/>
                  <a:gd name="T25" fmla="*/ 6 h 8"/>
                  <a:gd name="T26" fmla="*/ 698 w 699"/>
                  <a:gd name="T27" fmla="*/ 4 h 8"/>
                  <a:gd name="T28" fmla="*/ 697 w 699"/>
                  <a:gd name="T29" fmla="*/ 2 h 8"/>
                  <a:gd name="T30" fmla="*/ 695 w 699"/>
                  <a:gd name="T31" fmla="*/ 1 h 8"/>
                  <a:gd name="T32" fmla="*/ 694 w 699"/>
                  <a:gd name="T33" fmla="*/ 1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699" h="8">
                    <a:moveTo>
                      <a:pt x="694" y="1"/>
                    </a:moveTo>
                    <a:lnTo>
                      <a:pt x="694" y="0"/>
                    </a:lnTo>
                    <a:lnTo>
                      <a:pt x="6" y="0"/>
                    </a:lnTo>
                    <a:lnTo>
                      <a:pt x="6" y="1"/>
                    </a:lnTo>
                    <a:lnTo>
                      <a:pt x="4" y="1"/>
                    </a:lnTo>
                    <a:lnTo>
                      <a:pt x="1" y="4"/>
                    </a:lnTo>
                    <a:lnTo>
                      <a:pt x="0" y="5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7"/>
                    </a:lnTo>
                    <a:lnTo>
                      <a:pt x="0" y="8"/>
                    </a:lnTo>
                    <a:lnTo>
                      <a:pt x="699" y="6"/>
                    </a:lnTo>
                    <a:lnTo>
                      <a:pt x="698" y="4"/>
                    </a:lnTo>
                    <a:lnTo>
                      <a:pt x="697" y="2"/>
                    </a:lnTo>
                    <a:lnTo>
                      <a:pt x="695" y="1"/>
                    </a:lnTo>
                    <a:lnTo>
                      <a:pt x="694" y="1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2" name="Freeform 808"/>
              <p:cNvSpPr>
                <a:spLocks/>
              </p:cNvSpPr>
              <p:nvPr/>
            </p:nvSpPr>
            <p:spPr bwMode="auto">
              <a:xfrm>
                <a:off x="8164186" y="3301207"/>
                <a:ext cx="298450" cy="307975"/>
              </a:xfrm>
              <a:custGeom>
                <a:avLst/>
                <a:gdLst>
                  <a:gd name="T0" fmla="*/ 339 w 374"/>
                  <a:gd name="T1" fmla="*/ 0 h 388"/>
                  <a:gd name="T2" fmla="*/ 0 w 374"/>
                  <a:gd name="T3" fmla="*/ 349 h 388"/>
                  <a:gd name="T4" fmla="*/ 49 w 374"/>
                  <a:gd name="T5" fmla="*/ 388 h 388"/>
                  <a:gd name="T6" fmla="*/ 374 w 374"/>
                  <a:gd name="T7" fmla="*/ 22 h 388"/>
                  <a:gd name="T8" fmla="*/ 339 w 374"/>
                  <a:gd name="T9" fmla="*/ 0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4" h="388">
                    <a:moveTo>
                      <a:pt x="339" y="0"/>
                    </a:moveTo>
                    <a:lnTo>
                      <a:pt x="0" y="349"/>
                    </a:lnTo>
                    <a:lnTo>
                      <a:pt x="49" y="388"/>
                    </a:lnTo>
                    <a:lnTo>
                      <a:pt x="374" y="22"/>
                    </a:lnTo>
                    <a:lnTo>
                      <a:pt x="33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3" name="Freeform 809"/>
              <p:cNvSpPr>
                <a:spLocks/>
              </p:cNvSpPr>
              <p:nvPr/>
            </p:nvSpPr>
            <p:spPr bwMode="auto">
              <a:xfrm>
                <a:off x="8049886" y="3574257"/>
                <a:ext cx="168275" cy="163513"/>
              </a:xfrm>
              <a:custGeom>
                <a:avLst/>
                <a:gdLst>
                  <a:gd name="T0" fmla="*/ 196 w 212"/>
                  <a:gd name="T1" fmla="*/ 22 h 208"/>
                  <a:gd name="T2" fmla="*/ 198 w 212"/>
                  <a:gd name="T3" fmla="*/ 25 h 208"/>
                  <a:gd name="T4" fmla="*/ 201 w 212"/>
                  <a:gd name="T5" fmla="*/ 29 h 208"/>
                  <a:gd name="T6" fmla="*/ 206 w 212"/>
                  <a:gd name="T7" fmla="*/ 37 h 208"/>
                  <a:gd name="T8" fmla="*/ 211 w 212"/>
                  <a:gd name="T9" fmla="*/ 48 h 208"/>
                  <a:gd name="T10" fmla="*/ 212 w 212"/>
                  <a:gd name="T11" fmla="*/ 60 h 208"/>
                  <a:gd name="T12" fmla="*/ 208 w 212"/>
                  <a:gd name="T13" fmla="*/ 75 h 208"/>
                  <a:gd name="T14" fmla="*/ 199 w 212"/>
                  <a:gd name="T15" fmla="*/ 91 h 208"/>
                  <a:gd name="T16" fmla="*/ 182 w 212"/>
                  <a:gd name="T17" fmla="*/ 110 h 208"/>
                  <a:gd name="T18" fmla="*/ 181 w 212"/>
                  <a:gd name="T19" fmla="*/ 110 h 208"/>
                  <a:gd name="T20" fmla="*/ 177 w 212"/>
                  <a:gd name="T21" fmla="*/ 112 h 208"/>
                  <a:gd name="T22" fmla="*/ 174 w 212"/>
                  <a:gd name="T23" fmla="*/ 118 h 208"/>
                  <a:gd name="T24" fmla="*/ 173 w 212"/>
                  <a:gd name="T25" fmla="*/ 132 h 208"/>
                  <a:gd name="T26" fmla="*/ 173 w 212"/>
                  <a:gd name="T27" fmla="*/ 135 h 208"/>
                  <a:gd name="T28" fmla="*/ 170 w 212"/>
                  <a:gd name="T29" fmla="*/ 146 h 208"/>
                  <a:gd name="T30" fmla="*/ 167 w 212"/>
                  <a:gd name="T31" fmla="*/ 160 h 208"/>
                  <a:gd name="T32" fmla="*/ 159 w 212"/>
                  <a:gd name="T33" fmla="*/ 175 h 208"/>
                  <a:gd name="T34" fmla="*/ 145 w 212"/>
                  <a:gd name="T35" fmla="*/ 190 h 208"/>
                  <a:gd name="T36" fmla="*/ 124 w 212"/>
                  <a:gd name="T37" fmla="*/ 201 h 208"/>
                  <a:gd name="T38" fmla="*/ 95 w 212"/>
                  <a:gd name="T39" fmla="*/ 208 h 208"/>
                  <a:gd name="T40" fmla="*/ 57 w 212"/>
                  <a:gd name="T41" fmla="*/ 207 h 208"/>
                  <a:gd name="T42" fmla="*/ 55 w 212"/>
                  <a:gd name="T43" fmla="*/ 206 h 208"/>
                  <a:gd name="T44" fmla="*/ 49 w 212"/>
                  <a:gd name="T45" fmla="*/ 205 h 208"/>
                  <a:gd name="T46" fmla="*/ 40 w 212"/>
                  <a:gd name="T47" fmla="*/ 201 h 208"/>
                  <a:gd name="T48" fmla="*/ 30 w 212"/>
                  <a:gd name="T49" fmla="*/ 195 h 208"/>
                  <a:gd name="T50" fmla="*/ 19 w 212"/>
                  <a:gd name="T51" fmla="*/ 188 h 208"/>
                  <a:gd name="T52" fmla="*/ 11 w 212"/>
                  <a:gd name="T53" fmla="*/ 179 h 208"/>
                  <a:gd name="T54" fmla="*/ 4 w 212"/>
                  <a:gd name="T55" fmla="*/ 168 h 208"/>
                  <a:gd name="T56" fmla="*/ 2 w 212"/>
                  <a:gd name="T57" fmla="*/ 153 h 208"/>
                  <a:gd name="T58" fmla="*/ 2 w 212"/>
                  <a:gd name="T59" fmla="*/ 150 h 208"/>
                  <a:gd name="T60" fmla="*/ 1 w 212"/>
                  <a:gd name="T61" fmla="*/ 145 h 208"/>
                  <a:gd name="T62" fmla="*/ 0 w 212"/>
                  <a:gd name="T63" fmla="*/ 136 h 208"/>
                  <a:gd name="T64" fmla="*/ 1 w 212"/>
                  <a:gd name="T65" fmla="*/ 126 h 208"/>
                  <a:gd name="T66" fmla="*/ 2 w 212"/>
                  <a:gd name="T67" fmla="*/ 116 h 208"/>
                  <a:gd name="T68" fmla="*/ 7 w 212"/>
                  <a:gd name="T69" fmla="*/ 103 h 208"/>
                  <a:gd name="T70" fmla="*/ 15 w 212"/>
                  <a:gd name="T71" fmla="*/ 93 h 208"/>
                  <a:gd name="T72" fmla="*/ 25 w 212"/>
                  <a:gd name="T73" fmla="*/ 82 h 208"/>
                  <a:gd name="T74" fmla="*/ 37 w 212"/>
                  <a:gd name="T75" fmla="*/ 75 h 208"/>
                  <a:gd name="T76" fmla="*/ 46 w 212"/>
                  <a:gd name="T77" fmla="*/ 71 h 208"/>
                  <a:gd name="T78" fmla="*/ 55 w 212"/>
                  <a:gd name="T79" fmla="*/ 68 h 208"/>
                  <a:gd name="T80" fmla="*/ 63 w 212"/>
                  <a:gd name="T81" fmla="*/ 66 h 208"/>
                  <a:gd name="T82" fmla="*/ 69 w 212"/>
                  <a:gd name="T83" fmla="*/ 64 h 208"/>
                  <a:gd name="T84" fmla="*/ 75 w 212"/>
                  <a:gd name="T85" fmla="*/ 59 h 208"/>
                  <a:gd name="T86" fmla="*/ 79 w 212"/>
                  <a:gd name="T87" fmla="*/ 53 h 208"/>
                  <a:gd name="T88" fmla="*/ 83 w 212"/>
                  <a:gd name="T89" fmla="*/ 45 h 208"/>
                  <a:gd name="T90" fmla="*/ 90 w 212"/>
                  <a:gd name="T91" fmla="*/ 30 h 208"/>
                  <a:gd name="T92" fmla="*/ 98 w 212"/>
                  <a:gd name="T93" fmla="*/ 19 h 208"/>
                  <a:gd name="T94" fmla="*/ 107 w 212"/>
                  <a:gd name="T95" fmla="*/ 11 h 208"/>
                  <a:gd name="T96" fmla="*/ 119 w 212"/>
                  <a:gd name="T97" fmla="*/ 5 h 208"/>
                  <a:gd name="T98" fmla="*/ 129 w 212"/>
                  <a:gd name="T99" fmla="*/ 1 h 208"/>
                  <a:gd name="T100" fmla="*/ 139 w 212"/>
                  <a:gd name="T101" fmla="*/ 0 h 208"/>
                  <a:gd name="T102" fmla="*/ 148 w 212"/>
                  <a:gd name="T103" fmla="*/ 1 h 208"/>
                  <a:gd name="T104" fmla="*/ 157 w 212"/>
                  <a:gd name="T105" fmla="*/ 3 h 208"/>
                  <a:gd name="T106" fmla="*/ 163 w 212"/>
                  <a:gd name="T107" fmla="*/ 5 h 208"/>
                  <a:gd name="T108" fmla="*/ 170 w 212"/>
                  <a:gd name="T109" fmla="*/ 7 h 208"/>
                  <a:gd name="T110" fmla="*/ 177 w 212"/>
                  <a:gd name="T111" fmla="*/ 11 h 208"/>
                  <a:gd name="T112" fmla="*/ 183 w 212"/>
                  <a:gd name="T113" fmla="*/ 14 h 208"/>
                  <a:gd name="T114" fmla="*/ 188 w 212"/>
                  <a:gd name="T115" fmla="*/ 18 h 208"/>
                  <a:gd name="T116" fmla="*/ 192 w 212"/>
                  <a:gd name="T117" fmla="*/ 20 h 208"/>
                  <a:gd name="T118" fmla="*/ 195 w 212"/>
                  <a:gd name="T119" fmla="*/ 21 h 208"/>
                  <a:gd name="T120" fmla="*/ 196 w 212"/>
                  <a:gd name="T121" fmla="*/ 22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12" h="208">
                    <a:moveTo>
                      <a:pt x="196" y="22"/>
                    </a:moveTo>
                    <a:lnTo>
                      <a:pt x="198" y="25"/>
                    </a:lnTo>
                    <a:lnTo>
                      <a:pt x="201" y="29"/>
                    </a:lnTo>
                    <a:lnTo>
                      <a:pt x="206" y="37"/>
                    </a:lnTo>
                    <a:lnTo>
                      <a:pt x="211" y="48"/>
                    </a:lnTo>
                    <a:lnTo>
                      <a:pt x="212" y="60"/>
                    </a:lnTo>
                    <a:lnTo>
                      <a:pt x="208" y="75"/>
                    </a:lnTo>
                    <a:lnTo>
                      <a:pt x="199" y="91"/>
                    </a:lnTo>
                    <a:lnTo>
                      <a:pt x="182" y="110"/>
                    </a:lnTo>
                    <a:lnTo>
                      <a:pt x="181" y="110"/>
                    </a:lnTo>
                    <a:lnTo>
                      <a:pt x="177" y="112"/>
                    </a:lnTo>
                    <a:lnTo>
                      <a:pt x="174" y="118"/>
                    </a:lnTo>
                    <a:lnTo>
                      <a:pt x="173" y="132"/>
                    </a:lnTo>
                    <a:lnTo>
                      <a:pt x="173" y="135"/>
                    </a:lnTo>
                    <a:lnTo>
                      <a:pt x="170" y="146"/>
                    </a:lnTo>
                    <a:lnTo>
                      <a:pt x="167" y="160"/>
                    </a:lnTo>
                    <a:lnTo>
                      <a:pt x="159" y="175"/>
                    </a:lnTo>
                    <a:lnTo>
                      <a:pt x="145" y="190"/>
                    </a:lnTo>
                    <a:lnTo>
                      <a:pt x="124" y="201"/>
                    </a:lnTo>
                    <a:lnTo>
                      <a:pt x="95" y="208"/>
                    </a:lnTo>
                    <a:lnTo>
                      <a:pt x="57" y="207"/>
                    </a:lnTo>
                    <a:lnTo>
                      <a:pt x="55" y="206"/>
                    </a:lnTo>
                    <a:lnTo>
                      <a:pt x="49" y="205"/>
                    </a:lnTo>
                    <a:lnTo>
                      <a:pt x="40" y="201"/>
                    </a:lnTo>
                    <a:lnTo>
                      <a:pt x="30" y="195"/>
                    </a:lnTo>
                    <a:lnTo>
                      <a:pt x="19" y="188"/>
                    </a:lnTo>
                    <a:lnTo>
                      <a:pt x="11" y="179"/>
                    </a:lnTo>
                    <a:lnTo>
                      <a:pt x="4" y="168"/>
                    </a:lnTo>
                    <a:lnTo>
                      <a:pt x="2" y="153"/>
                    </a:lnTo>
                    <a:lnTo>
                      <a:pt x="2" y="150"/>
                    </a:lnTo>
                    <a:lnTo>
                      <a:pt x="1" y="145"/>
                    </a:lnTo>
                    <a:lnTo>
                      <a:pt x="0" y="136"/>
                    </a:lnTo>
                    <a:lnTo>
                      <a:pt x="1" y="126"/>
                    </a:lnTo>
                    <a:lnTo>
                      <a:pt x="2" y="116"/>
                    </a:lnTo>
                    <a:lnTo>
                      <a:pt x="7" y="103"/>
                    </a:lnTo>
                    <a:lnTo>
                      <a:pt x="15" y="93"/>
                    </a:lnTo>
                    <a:lnTo>
                      <a:pt x="25" y="82"/>
                    </a:lnTo>
                    <a:lnTo>
                      <a:pt x="37" y="75"/>
                    </a:lnTo>
                    <a:lnTo>
                      <a:pt x="46" y="71"/>
                    </a:lnTo>
                    <a:lnTo>
                      <a:pt x="55" y="68"/>
                    </a:lnTo>
                    <a:lnTo>
                      <a:pt x="63" y="66"/>
                    </a:lnTo>
                    <a:lnTo>
                      <a:pt x="69" y="64"/>
                    </a:lnTo>
                    <a:lnTo>
                      <a:pt x="75" y="59"/>
                    </a:lnTo>
                    <a:lnTo>
                      <a:pt x="79" y="53"/>
                    </a:lnTo>
                    <a:lnTo>
                      <a:pt x="83" y="45"/>
                    </a:lnTo>
                    <a:lnTo>
                      <a:pt x="90" y="30"/>
                    </a:lnTo>
                    <a:lnTo>
                      <a:pt x="98" y="19"/>
                    </a:lnTo>
                    <a:lnTo>
                      <a:pt x="107" y="11"/>
                    </a:lnTo>
                    <a:lnTo>
                      <a:pt x="119" y="5"/>
                    </a:lnTo>
                    <a:lnTo>
                      <a:pt x="129" y="1"/>
                    </a:lnTo>
                    <a:lnTo>
                      <a:pt x="139" y="0"/>
                    </a:lnTo>
                    <a:lnTo>
                      <a:pt x="148" y="1"/>
                    </a:lnTo>
                    <a:lnTo>
                      <a:pt x="157" y="3"/>
                    </a:lnTo>
                    <a:lnTo>
                      <a:pt x="163" y="5"/>
                    </a:lnTo>
                    <a:lnTo>
                      <a:pt x="170" y="7"/>
                    </a:lnTo>
                    <a:lnTo>
                      <a:pt x="177" y="11"/>
                    </a:lnTo>
                    <a:lnTo>
                      <a:pt x="183" y="14"/>
                    </a:lnTo>
                    <a:lnTo>
                      <a:pt x="188" y="18"/>
                    </a:lnTo>
                    <a:lnTo>
                      <a:pt x="192" y="20"/>
                    </a:lnTo>
                    <a:lnTo>
                      <a:pt x="195" y="21"/>
                    </a:lnTo>
                    <a:lnTo>
                      <a:pt x="196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4" name="Freeform 810"/>
              <p:cNvSpPr>
                <a:spLocks/>
              </p:cNvSpPr>
              <p:nvPr/>
            </p:nvSpPr>
            <p:spPr bwMode="auto">
              <a:xfrm>
                <a:off x="8064173" y="3596482"/>
                <a:ext cx="139700" cy="128588"/>
              </a:xfrm>
              <a:custGeom>
                <a:avLst/>
                <a:gdLst>
                  <a:gd name="T0" fmla="*/ 160 w 175"/>
                  <a:gd name="T1" fmla="*/ 0 h 164"/>
                  <a:gd name="T2" fmla="*/ 164 w 175"/>
                  <a:gd name="T3" fmla="*/ 3 h 164"/>
                  <a:gd name="T4" fmla="*/ 171 w 175"/>
                  <a:gd name="T5" fmla="*/ 13 h 164"/>
                  <a:gd name="T6" fmla="*/ 175 w 175"/>
                  <a:gd name="T7" fmla="*/ 28 h 164"/>
                  <a:gd name="T8" fmla="*/ 171 w 175"/>
                  <a:gd name="T9" fmla="*/ 47 h 164"/>
                  <a:gd name="T10" fmla="*/ 161 w 175"/>
                  <a:gd name="T11" fmla="*/ 59 h 164"/>
                  <a:gd name="T12" fmla="*/ 152 w 175"/>
                  <a:gd name="T13" fmla="*/ 68 h 164"/>
                  <a:gd name="T14" fmla="*/ 144 w 175"/>
                  <a:gd name="T15" fmla="*/ 77 h 164"/>
                  <a:gd name="T16" fmla="*/ 143 w 175"/>
                  <a:gd name="T17" fmla="*/ 92 h 164"/>
                  <a:gd name="T18" fmla="*/ 143 w 175"/>
                  <a:gd name="T19" fmla="*/ 104 h 164"/>
                  <a:gd name="T20" fmla="*/ 141 w 175"/>
                  <a:gd name="T21" fmla="*/ 115 h 164"/>
                  <a:gd name="T22" fmla="*/ 136 w 175"/>
                  <a:gd name="T23" fmla="*/ 127 h 164"/>
                  <a:gd name="T24" fmla="*/ 128 w 175"/>
                  <a:gd name="T25" fmla="*/ 138 h 164"/>
                  <a:gd name="T26" fmla="*/ 116 w 175"/>
                  <a:gd name="T27" fmla="*/ 149 h 164"/>
                  <a:gd name="T28" fmla="*/ 102 w 175"/>
                  <a:gd name="T29" fmla="*/ 156 h 164"/>
                  <a:gd name="T30" fmla="*/ 83 w 175"/>
                  <a:gd name="T31" fmla="*/ 162 h 164"/>
                  <a:gd name="T32" fmla="*/ 61 w 175"/>
                  <a:gd name="T33" fmla="*/ 164 h 164"/>
                  <a:gd name="T34" fmla="*/ 59 w 175"/>
                  <a:gd name="T35" fmla="*/ 164 h 164"/>
                  <a:gd name="T36" fmla="*/ 53 w 175"/>
                  <a:gd name="T37" fmla="*/ 164 h 164"/>
                  <a:gd name="T38" fmla="*/ 44 w 175"/>
                  <a:gd name="T39" fmla="*/ 163 h 164"/>
                  <a:gd name="T40" fmla="*/ 34 w 175"/>
                  <a:gd name="T41" fmla="*/ 159 h 164"/>
                  <a:gd name="T42" fmla="*/ 23 w 175"/>
                  <a:gd name="T43" fmla="*/ 155 h 164"/>
                  <a:gd name="T44" fmla="*/ 13 w 175"/>
                  <a:gd name="T45" fmla="*/ 148 h 164"/>
                  <a:gd name="T46" fmla="*/ 5 w 175"/>
                  <a:gd name="T47" fmla="*/ 138 h 164"/>
                  <a:gd name="T48" fmla="*/ 0 w 175"/>
                  <a:gd name="T49" fmla="*/ 126 h 164"/>
                  <a:gd name="T50" fmla="*/ 6 w 175"/>
                  <a:gd name="T51" fmla="*/ 92 h 164"/>
                  <a:gd name="T52" fmla="*/ 160 w 175"/>
                  <a:gd name="T53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75" h="164">
                    <a:moveTo>
                      <a:pt x="160" y="0"/>
                    </a:moveTo>
                    <a:lnTo>
                      <a:pt x="164" y="3"/>
                    </a:lnTo>
                    <a:lnTo>
                      <a:pt x="171" y="13"/>
                    </a:lnTo>
                    <a:lnTo>
                      <a:pt x="175" y="28"/>
                    </a:lnTo>
                    <a:lnTo>
                      <a:pt x="171" y="47"/>
                    </a:lnTo>
                    <a:lnTo>
                      <a:pt x="161" y="59"/>
                    </a:lnTo>
                    <a:lnTo>
                      <a:pt x="152" y="68"/>
                    </a:lnTo>
                    <a:lnTo>
                      <a:pt x="144" y="77"/>
                    </a:lnTo>
                    <a:lnTo>
                      <a:pt x="143" y="92"/>
                    </a:lnTo>
                    <a:lnTo>
                      <a:pt x="143" y="104"/>
                    </a:lnTo>
                    <a:lnTo>
                      <a:pt x="141" y="115"/>
                    </a:lnTo>
                    <a:lnTo>
                      <a:pt x="136" y="127"/>
                    </a:lnTo>
                    <a:lnTo>
                      <a:pt x="128" y="138"/>
                    </a:lnTo>
                    <a:lnTo>
                      <a:pt x="116" y="149"/>
                    </a:lnTo>
                    <a:lnTo>
                      <a:pt x="102" y="156"/>
                    </a:lnTo>
                    <a:lnTo>
                      <a:pt x="83" y="162"/>
                    </a:lnTo>
                    <a:lnTo>
                      <a:pt x="61" y="164"/>
                    </a:lnTo>
                    <a:lnTo>
                      <a:pt x="59" y="164"/>
                    </a:lnTo>
                    <a:lnTo>
                      <a:pt x="53" y="164"/>
                    </a:lnTo>
                    <a:lnTo>
                      <a:pt x="44" y="163"/>
                    </a:lnTo>
                    <a:lnTo>
                      <a:pt x="34" y="159"/>
                    </a:lnTo>
                    <a:lnTo>
                      <a:pt x="23" y="155"/>
                    </a:lnTo>
                    <a:lnTo>
                      <a:pt x="13" y="148"/>
                    </a:lnTo>
                    <a:lnTo>
                      <a:pt x="5" y="138"/>
                    </a:lnTo>
                    <a:lnTo>
                      <a:pt x="0" y="126"/>
                    </a:lnTo>
                    <a:lnTo>
                      <a:pt x="6" y="92"/>
                    </a:lnTo>
                    <a:lnTo>
                      <a:pt x="160" y="0"/>
                    </a:lnTo>
                    <a:close/>
                  </a:path>
                </a:pathLst>
              </a:custGeom>
              <a:solidFill>
                <a:srgbClr val="6D6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5" name="Freeform 811"/>
              <p:cNvSpPr>
                <a:spLocks/>
              </p:cNvSpPr>
              <p:nvPr/>
            </p:nvSpPr>
            <p:spPr bwMode="auto">
              <a:xfrm>
                <a:off x="8065761" y="3585369"/>
                <a:ext cx="133350" cy="125413"/>
              </a:xfrm>
              <a:custGeom>
                <a:avLst/>
                <a:gdLst>
                  <a:gd name="T0" fmla="*/ 101 w 167"/>
                  <a:gd name="T1" fmla="*/ 6 h 159"/>
                  <a:gd name="T2" fmla="*/ 103 w 167"/>
                  <a:gd name="T3" fmla="*/ 5 h 159"/>
                  <a:gd name="T4" fmla="*/ 110 w 167"/>
                  <a:gd name="T5" fmla="*/ 2 h 159"/>
                  <a:gd name="T6" fmla="*/ 119 w 167"/>
                  <a:gd name="T7" fmla="*/ 1 h 159"/>
                  <a:gd name="T8" fmla="*/ 131 w 167"/>
                  <a:gd name="T9" fmla="*/ 0 h 159"/>
                  <a:gd name="T10" fmla="*/ 142 w 167"/>
                  <a:gd name="T11" fmla="*/ 1 h 159"/>
                  <a:gd name="T12" fmla="*/ 154 w 167"/>
                  <a:gd name="T13" fmla="*/ 6 h 159"/>
                  <a:gd name="T14" fmla="*/ 162 w 167"/>
                  <a:gd name="T15" fmla="*/ 15 h 159"/>
                  <a:gd name="T16" fmla="*/ 167 w 167"/>
                  <a:gd name="T17" fmla="*/ 29 h 159"/>
                  <a:gd name="T18" fmla="*/ 167 w 167"/>
                  <a:gd name="T19" fmla="*/ 34 h 159"/>
                  <a:gd name="T20" fmla="*/ 164 w 167"/>
                  <a:gd name="T21" fmla="*/ 43 h 159"/>
                  <a:gd name="T22" fmla="*/ 157 w 167"/>
                  <a:gd name="T23" fmla="*/ 57 h 159"/>
                  <a:gd name="T24" fmla="*/ 144 w 167"/>
                  <a:gd name="T25" fmla="*/ 68 h 159"/>
                  <a:gd name="T26" fmla="*/ 135 w 167"/>
                  <a:gd name="T27" fmla="*/ 76 h 159"/>
                  <a:gd name="T28" fmla="*/ 129 w 167"/>
                  <a:gd name="T29" fmla="*/ 86 h 159"/>
                  <a:gd name="T30" fmla="*/ 125 w 167"/>
                  <a:gd name="T31" fmla="*/ 96 h 159"/>
                  <a:gd name="T32" fmla="*/ 123 w 167"/>
                  <a:gd name="T33" fmla="*/ 106 h 159"/>
                  <a:gd name="T34" fmla="*/ 121 w 167"/>
                  <a:gd name="T35" fmla="*/ 118 h 159"/>
                  <a:gd name="T36" fmla="*/ 118 w 167"/>
                  <a:gd name="T37" fmla="*/ 128 h 159"/>
                  <a:gd name="T38" fmla="*/ 114 w 167"/>
                  <a:gd name="T39" fmla="*/ 137 h 159"/>
                  <a:gd name="T40" fmla="*/ 108 w 167"/>
                  <a:gd name="T41" fmla="*/ 146 h 159"/>
                  <a:gd name="T42" fmla="*/ 101 w 167"/>
                  <a:gd name="T43" fmla="*/ 150 h 159"/>
                  <a:gd name="T44" fmla="*/ 94 w 167"/>
                  <a:gd name="T45" fmla="*/ 154 h 159"/>
                  <a:gd name="T46" fmla="*/ 85 w 167"/>
                  <a:gd name="T47" fmla="*/ 157 h 159"/>
                  <a:gd name="T48" fmla="*/ 75 w 167"/>
                  <a:gd name="T49" fmla="*/ 159 h 159"/>
                  <a:gd name="T50" fmla="*/ 65 w 167"/>
                  <a:gd name="T51" fmla="*/ 159 h 159"/>
                  <a:gd name="T52" fmla="*/ 53 w 167"/>
                  <a:gd name="T53" fmla="*/ 159 h 159"/>
                  <a:gd name="T54" fmla="*/ 43 w 167"/>
                  <a:gd name="T55" fmla="*/ 157 h 159"/>
                  <a:gd name="T56" fmla="*/ 32 w 167"/>
                  <a:gd name="T57" fmla="*/ 152 h 159"/>
                  <a:gd name="T58" fmla="*/ 21 w 167"/>
                  <a:gd name="T59" fmla="*/ 147 h 159"/>
                  <a:gd name="T60" fmla="*/ 12 w 167"/>
                  <a:gd name="T61" fmla="*/ 141 h 159"/>
                  <a:gd name="T62" fmla="*/ 6 w 167"/>
                  <a:gd name="T63" fmla="*/ 134 h 159"/>
                  <a:gd name="T64" fmla="*/ 3 w 167"/>
                  <a:gd name="T65" fmla="*/ 127 h 159"/>
                  <a:gd name="T66" fmla="*/ 0 w 167"/>
                  <a:gd name="T67" fmla="*/ 119 h 159"/>
                  <a:gd name="T68" fmla="*/ 2 w 167"/>
                  <a:gd name="T69" fmla="*/ 110 h 159"/>
                  <a:gd name="T70" fmla="*/ 5 w 167"/>
                  <a:gd name="T71" fmla="*/ 99 h 159"/>
                  <a:gd name="T72" fmla="*/ 11 w 167"/>
                  <a:gd name="T73" fmla="*/ 89 h 159"/>
                  <a:gd name="T74" fmla="*/ 19 w 167"/>
                  <a:gd name="T75" fmla="*/ 80 h 159"/>
                  <a:gd name="T76" fmla="*/ 27 w 167"/>
                  <a:gd name="T77" fmla="*/ 74 h 159"/>
                  <a:gd name="T78" fmla="*/ 36 w 167"/>
                  <a:gd name="T79" fmla="*/ 71 h 159"/>
                  <a:gd name="T80" fmla="*/ 45 w 167"/>
                  <a:gd name="T81" fmla="*/ 67 h 159"/>
                  <a:gd name="T82" fmla="*/ 53 w 167"/>
                  <a:gd name="T83" fmla="*/ 64 h 159"/>
                  <a:gd name="T84" fmla="*/ 61 w 167"/>
                  <a:gd name="T85" fmla="*/ 60 h 159"/>
                  <a:gd name="T86" fmla="*/ 70 w 167"/>
                  <a:gd name="T87" fmla="*/ 54 h 159"/>
                  <a:gd name="T88" fmla="*/ 75 w 167"/>
                  <a:gd name="T89" fmla="*/ 45 h 159"/>
                  <a:gd name="T90" fmla="*/ 80 w 167"/>
                  <a:gd name="T91" fmla="*/ 32 h 159"/>
                  <a:gd name="T92" fmla="*/ 86 w 167"/>
                  <a:gd name="T93" fmla="*/ 21 h 159"/>
                  <a:gd name="T94" fmla="*/ 91 w 167"/>
                  <a:gd name="T95" fmla="*/ 12 h 159"/>
                  <a:gd name="T96" fmla="*/ 101 w 167"/>
                  <a:gd name="T97" fmla="*/ 6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67" h="159">
                    <a:moveTo>
                      <a:pt x="101" y="6"/>
                    </a:moveTo>
                    <a:lnTo>
                      <a:pt x="103" y="5"/>
                    </a:lnTo>
                    <a:lnTo>
                      <a:pt x="110" y="2"/>
                    </a:lnTo>
                    <a:lnTo>
                      <a:pt x="119" y="1"/>
                    </a:lnTo>
                    <a:lnTo>
                      <a:pt x="131" y="0"/>
                    </a:lnTo>
                    <a:lnTo>
                      <a:pt x="142" y="1"/>
                    </a:lnTo>
                    <a:lnTo>
                      <a:pt x="154" y="6"/>
                    </a:lnTo>
                    <a:lnTo>
                      <a:pt x="162" y="15"/>
                    </a:lnTo>
                    <a:lnTo>
                      <a:pt x="167" y="29"/>
                    </a:lnTo>
                    <a:lnTo>
                      <a:pt x="167" y="34"/>
                    </a:lnTo>
                    <a:lnTo>
                      <a:pt x="164" y="43"/>
                    </a:lnTo>
                    <a:lnTo>
                      <a:pt x="157" y="57"/>
                    </a:lnTo>
                    <a:lnTo>
                      <a:pt x="144" y="68"/>
                    </a:lnTo>
                    <a:lnTo>
                      <a:pt x="135" y="76"/>
                    </a:lnTo>
                    <a:lnTo>
                      <a:pt x="129" y="86"/>
                    </a:lnTo>
                    <a:lnTo>
                      <a:pt x="125" y="96"/>
                    </a:lnTo>
                    <a:lnTo>
                      <a:pt x="123" y="106"/>
                    </a:lnTo>
                    <a:lnTo>
                      <a:pt x="121" y="118"/>
                    </a:lnTo>
                    <a:lnTo>
                      <a:pt x="118" y="128"/>
                    </a:lnTo>
                    <a:lnTo>
                      <a:pt x="114" y="137"/>
                    </a:lnTo>
                    <a:lnTo>
                      <a:pt x="108" y="146"/>
                    </a:lnTo>
                    <a:lnTo>
                      <a:pt x="101" y="150"/>
                    </a:lnTo>
                    <a:lnTo>
                      <a:pt x="94" y="154"/>
                    </a:lnTo>
                    <a:lnTo>
                      <a:pt x="85" y="157"/>
                    </a:lnTo>
                    <a:lnTo>
                      <a:pt x="75" y="159"/>
                    </a:lnTo>
                    <a:lnTo>
                      <a:pt x="65" y="159"/>
                    </a:lnTo>
                    <a:lnTo>
                      <a:pt x="53" y="159"/>
                    </a:lnTo>
                    <a:lnTo>
                      <a:pt x="43" y="157"/>
                    </a:lnTo>
                    <a:lnTo>
                      <a:pt x="32" y="152"/>
                    </a:lnTo>
                    <a:lnTo>
                      <a:pt x="21" y="147"/>
                    </a:lnTo>
                    <a:lnTo>
                      <a:pt x="12" y="141"/>
                    </a:lnTo>
                    <a:lnTo>
                      <a:pt x="6" y="134"/>
                    </a:lnTo>
                    <a:lnTo>
                      <a:pt x="3" y="127"/>
                    </a:lnTo>
                    <a:lnTo>
                      <a:pt x="0" y="119"/>
                    </a:lnTo>
                    <a:lnTo>
                      <a:pt x="2" y="110"/>
                    </a:lnTo>
                    <a:lnTo>
                      <a:pt x="5" y="99"/>
                    </a:lnTo>
                    <a:lnTo>
                      <a:pt x="11" y="89"/>
                    </a:lnTo>
                    <a:lnTo>
                      <a:pt x="19" y="80"/>
                    </a:lnTo>
                    <a:lnTo>
                      <a:pt x="27" y="74"/>
                    </a:lnTo>
                    <a:lnTo>
                      <a:pt x="36" y="71"/>
                    </a:lnTo>
                    <a:lnTo>
                      <a:pt x="45" y="67"/>
                    </a:lnTo>
                    <a:lnTo>
                      <a:pt x="53" y="64"/>
                    </a:lnTo>
                    <a:lnTo>
                      <a:pt x="61" y="60"/>
                    </a:lnTo>
                    <a:lnTo>
                      <a:pt x="70" y="54"/>
                    </a:lnTo>
                    <a:lnTo>
                      <a:pt x="75" y="45"/>
                    </a:lnTo>
                    <a:lnTo>
                      <a:pt x="80" y="32"/>
                    </a:lnTo>
                    <a:lnTo>
                      <a:pt x="86" y="21"/>
                    </a:lnTo>
                    <a:lnTo>
                      <a:pt x="91" y="12"/>
                    </a:lnTo>
                    <a:lnTo>
                      <a:pt x="101" y="6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6" name="Freeform 812"/>
              <p:cNvSpPr>
                <a:spLocks/>
              </p:cNvSpPr>
              <p:nvPr/>
            </p:nvSpPr>
            <p:spPr bwMode="auto">
              <a:xfrm>
                <a:off x="8434061" y="3236119"/>
                <a:ext cx="95250" cy="84138"/>
              </a:xfrm>
              <a:custGeom>
                <a:avLst/>
                <a:gdLst>
                  <a:gd name="T0" fmla="*/ 17 w 119"/>
                  <a:gd name="T1" fmla="*/ 104 h 107"/>
                  <a:gd name="T2" fmla="*/ 18 w 119"/>
                  <a:gd name="T3" fmla="*/ 105 h 107"/>
                  <a:gd name="T4" fmla="*/ 22 w 119"/>
                  <a:gd name="T5" fmla="*/ 106 h 107"/>
                  <a:gd name="T6" fmla="*/ 26 w 119"/>
                  <a:gd name="T7" fmla="*/ 107 h 107"/>
                  <a:gd name="T8" fmla="*/ 33 w 119"/>
                  <a:gd name="T9" fmla="*/ 107 h 107"/>
                  <a:gd name="T10" fmla="*/ 41 w 119"/>
                  <a:gd name="T11" fmla="*/ 106 h 107"/>
                  <a:gd name="T12" fmla="*/ 49 w 119"/>
                  <a:gd name="T13" fmla="*/ 102 h 107"/>
                  <a:gd name="T14" fmla="*/ 58 w 119"/>
                  <a:gd name="T15" fmla="*/ 95 h 107"/>
                  <a:gd name="T16" fmla="*/ 68 w 119"/>
                  <a:gd name="T17" fmla="*/ 85 h 107"/>
                  <a:gd name="T18" fmla="*/ 69 w 119"/>
                  <a:gd name="T19" fmla="*/ 84 h 107"/>
                  <a:gd name="T20" fmla="*/ 73 w 119"/>
                  <a:gd name="T21" fmla="*/ 79 h 107"/>
                  <a:gd name="T22" fmla="*/ 79 w 119"/>
                  <a:gd name="T23" fmla="*/ 75 h 107"/>
                  <a:gd name="T24" fmla="*/ 88 w 119"/>
                  <a:gd name="T25" fmla="*/ 70 h 107"/>
                  <a:gd name="T26" fmla="*/ 91 w 119"/>
                  <a:gd name="T27" fmla="*/ 69 h 107"/>
                  <a:gd name="T28" fmla="*/ 96 w 119"/>
                  <a:gd name="T29" fmla="*/ 67 h 107"/>
                  <a:gd name="T30" fmla="*/ 103 w 119"/>
                  <a:gd name="T31" fmla="*/ 63 h 107"/>
                  <a:gd name="T32" fmla="*/ 110 w 119"/>
                  <a:gd name="T33" fmla="*/ 56 h 107"/>
                  <a:gd name="T34" fmla="*/ 116 w 119"/>
                  <a:gd name="T35" fmla="*/ 49 h 107"/>
                  <a:gd name="T36" fmla="*/ 119 w 119"/>
                  <a:gd name="T37" fmla="*/ 40 h 107"/>
                  <a:gd name="T38" fmla="*/ 118 w 119"/>
                  <a:gd name="T39" fmla="*/ 29 h 107"/>
                  <a:gd name="T40" fmla="*/ 111 w 119"/>
                  <a:gd name="T41" fmla="*/ 16 h 107"/>
                  <a:gd name="T42" fmla="*/ 110 w 119"/>
                  <a:gd name="T43" fmla="*/ 15 h 107"/>
                  <a:gd name="T44" fmla="*/ 109 w 119"/>
                  <a:gd name="T45" fmla="*/ 14 h 107"/>
                  <a:gd name="T46" fmla="*/ 106 w 119"/>
                  <a:gd name="T47" fmla="*/ 10 h 107"/>
                  <a:gd name="T48" fmla="*/ 101 w 119"/>
                  <a:gd name="T49" fmla="*/ 7 h 107"/>
                  <a:gd name="T50" fmla="*/ 95 w 119"/>
                  <a:gd name="T51" fmla="*/ 4 h 107"/>
                  <a:gd name="T52" fmla="*/ 89 w 119"/>
                  <a:gd name="T53" fmla="*/ 1 h 107"/>
                  <a:gd name="T54" fmla="*/ 83 w 119"/>
                  <a:gd name="T55" fmla="*/ 0 h 107"/>
                  <a:gd name="T56" fmla="*/ 75 w 119"/>
                  <a:gd name="T57" fmla="*/ 0 h 107"/>
                  <a:gd name="T58" fmla="*/ 73 w 119"/>
                  <a:gd name="T59" fmla="*/ 0 h 107"/>
                  <a:gd name="T60" fmla="*/ 70 w 119"/>
                  <a:gd name="T61" fmla="*/ 0 h 107"/>
                  <a:gd name="T62" fmla="*/ 65 w 119"/>
                  <a:gd name="T63" fmla="*/ 1 h 107"/>
                  <a:gd name="T64" fmla="*/ 58 w 119"/>
                  <a:gd name="T65" fmla="*/ 2 h 107"/>
                  <a:gd name="T66" fmla="*/ 51 w 119"/>
                  <a:gd name="T67" fmla="*/ 4 h 107"/>
                  <a:gd name="T68" fmla="*/ 45 w 119"/>
                  <a:gd name="T69" fmla="*/ 9 h 107"/>
                  <a:gd name="T70" fmla="*/ 38 w 119"/>
                  <a:gd name="T71" fmla="*/ 15 h 107"/>
                  <a:gd name="T72" fmla="*/ 32 w 119"/>
                  <a:gd name="T73" fmla="*/ 23 h 107"/>
                  <a:gd name="T74" fmla="*/ 27 w 119"/>
                  <a:gd name="T75" fmla="*/ 32 h 107"/>
                  <a:gd name="T76" fmla="*/ 28 w 119"/>
                  <a:gd name="T77" fmla="*/ 38 h 107"/>
                  <a:gd name="T78" fmla="*/ 27 w 119"/>
                  <a:gd name="T79" fmla="*/ 42 h 107"/>
                  <a:gd name="T80" fmla="*/ 22 w 119"/>
                  <a:gd name="T81" fmla="*/ 48 h 107"/>
                  <a:gd name="T82" fmla="*/ 8 w 119"/>
                  <a:gd name="T83" fmla="*/ 60 h 107"/>
                  <a:gd name="T84" fmla="*/ 1 w 119"/>
                  <a:gd name="T85" fmla="*/ 71 h 107"/>
                  <a:gd name="T86" fmla="*/ 0 w 119"/>
                  <a:gd name="T87" fmla="*/ 82 h 107"/>
                  <a:gd name="T88" fmla="*/ 2 w 119"/>
                  <a:gd name="T89" fmla="*/ 90 h 107"/>
                  <a:gd name="T90" fmla="*/ 5 w 119"/>
                  <a:gd name="T91" fmla="*/ 94 h 107"/>
                  <a:gd name="T92" fmla="*/ 11 w 119"/>
                  <a:gd name="T93" fmla="*/ 99 h 107"/>
                  <a:gd name="T94" fmla="*/ 15 w 119"/>
                  <a:gd name="T95" fmla="*/ 102 h 107"/>
                  <a:gd name="T96" fmla="*/ 17 w 119"/>
                  <a:gd name="T97" fmla="*/ 104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19" h="107">
                    <a:moveTo>
                      <a:pt x="17" y="104"/>
                    </a:moveTo>
                    <a:lnTo>
                      <a:pt x="18" y="105"/>
                    </a:lnTo>
                    <a:lnTo>
                      <a:pt x="22" y="106"/>
                    </a:lnTo>
                    <a:lnTo>
                      <a:pt x="26" y="107"/>
                    </a:lnTo>
                    <a:lnTo>
                      <a:pt x="33" y="107"/>
                    </a:lnTo>
                    <a:lnTo>
                      <a:pt x="41" y="106"/>
                    </a:lnTo>
                    <a:lnTo>
                      <a:pt x="49" y="102"/>
                    </a:lnTo>
                    <a:lnTo>
                      <a:pt x="58" y="95"/>
                    </a:lnTo>
                    <a:lnTo>
                      <a:pt x="68" y="85"/>
                    </a:lnTo>
                    <a:lnTo>
                      <a:pt x="69" y="84"/>
                    </a:lnTo>
                    <a:lnTo>
                      <a:pt x="73" y="79"/>
                    </a:lnTo>
                    <a:lnTo>
                      <a:pt x="79" y="75"/>
                    </a:lnTo>
                    <a:lnTo>
                      <a:pt x="88" y="70"/>
                    </a:lnTo>
                    <a:lnTo>
                      <a:pt x="91" y="69"/>
                    </a:lnTo>
                    <a:lnTo>
                      <a:pt x="96" y="67"/>
                    </a:lnTo>
                    <a:lnTo>
                      <a:pt x="103" y="63"/>
                    </a:lnTo>
                    <a:lnTo>
                      <a:pt x="110" y="56"/>
                    </a:lnTo>
                    <a:lnTo>
                      <a:pt x="116" y="49"/>
                    </a:lnTo>
                    <a:lnTo>
                      <a:pt x="119" y="40"/>
                    </a:lnTo>
                    <a:lnTo>
                      <a:pt x="118" y="29"/>
                    </a:lnTo>
                    <a:lnTo>
                      <a:pt x="111" y="16"/>
                    </a:lnTo>
                    <a:lnTo>
                      <a:pt x="110" y="15"/>
                    </a:lnTo>
                    <a:lnTo>
                      <a:pt x="109" y="14"/>
                    </a:lnTo>
                    <a:lnTo>
                      <a:pt x="106" y="10"/>
                    </a:lnTo>
                    <a:lnTo>
                      <a:pt x="101" y="7"/>
                    </a:lnTo>
                    <a:lnTo>
                      <a:pt x="95" y="4"/>
                    </a:lnTo>
                    <a:lnTo>
                      <a:pt x="89" y="1"/>
                    </a:lnTo>
                    <a:lnTo>
                      <a:pt x="83" y="0"/>
                    </a:lnTo>
                    <a:lnTo>
                      <a:pt x="75" y="0"/>
                    </a:lnTo>
                    <a:lnTo>
                      <a:pt x="73" y="0"/>
                    </a:lnTo>
                    <a:lnTo>
                      <a:pt x="70" y="0"/>
                    </a:lnTo>
                    <a:lnTo>
                      <a:pt x="65" y="1"/>
                    </a:lnTo>
                    <a:lnTo>
                      <a:pt x="58" y="2"/>
                    </a:lnTo>
                    <a:lnTo>
                      <a:pt x="51" y="4"/>
                    </a:lnTo>
                    <a:lnTo>
                      <a:pt x="45" y="9"/>
                    </a:lnTo>
                    <a:lnTo>
                      <a:pt x="38" y="15"/>
                    </a:lnTo>
                    <a:lnTo>
                      <a:pt x="32" y="23"/>
                    </a:lnTo>
                    <a:lnTo>
                      <a:pt x="27" y="32"/>
                    </a:lnTo>
                    <a:lnTo>
                      <a:pt x="28" y="38"/>
                    </a:lnTo>
                    <a:lnTo>
                      <a:pt x="27" y="42"/>
                    </a:lnTo>
                    <a:lnTo>
                      <a:pt x="22" y="48"/>
                    </a:lnTo>
                    <a:lnTo>
                      <a:pt x="8" y="60"/>
                    </a:lnTo>
                    <a:lnTo>
                      <a:pt x="1" y="71"/>
                    </a:lnTo>
                    <a:lnTo>
                      <a:pt x="0" y="82"/>
                    </a:lnTo>
                    <a:lnTo>
                      <a:pt x="2" y="90"/>
                    </a:lnTo>
                    <a:lnTo>
                      <a:pt x="5" y="94"/>
                    </a:lnTo>
                    <a:lnTo>
                      <a:pt x="11" y="99"/>
                    </a:lnTo>
                    <a:lnTo>
                      <a:pt x="15" y="102"/>
                    </a:lnTo>
                    <a:lnTo>
                      <a:pt x="17" y="10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7" name="Freeform 813"/>
              <p:cNvSpPr>
                <a:spLocks/>
              </p:cNvSpPr>
              <p:nvPr/>
            </p:nvSpPr>
            <p:spPr bwMode="auto">
              <a:xfrm>
                <a:off x="8449936" y="3245644"/>
                <a:ext cx="65088" cy="66675"/>
              </a:xfrm>
              <a:custGeom>
                <a:avLst/>
                <a:gdLst>
                  <a:gd name="T0" fmla="*/ 0 w 83"/>
                  <a:gd name="T1" fmla="*/ 82 h 84"/>
                  <a:gd name="T2" fmla="*/ 3 w 83"/>
                  <a:gd name="T3" fmla="*/ 83 h 84"/>
                  <a:gd name="T4" fmla="*/ 8 w 83"/>
                  <a:gd name="T5" fmla="*/ 84 h 84"/>
                  <a:gd name="T6" fmla="*/ 17 w 83"/>
                  <a:gd name="T7" fmla="*/ 83 h 84"/>
                  <a:gd name="T8" fmla="*/ 29 w 83"/>
                  <a:gd name="T9" fmla="*/ 76 h 84"/>
                  <a:gd name="T10" fmla="*/ 35 w 83"/>
                  <a:gd name="T11" fmla="*/ 71 h 84"/>
                  <a:gd name="T12" fmla="*/ 39 w 83"/>
                  <a:gd name="T13" fmla="*/ 65 h 84"/>
                  <a:gd name="T14" fmla="*/ 45 w 83"/>
                  <a:gd name="T15" fmla="*/ 60 h 84"/>
                  <a:gd name="T16" fmla="*/ 53 w 83"/>
                  <a:gd name="T17" fmla="*/ 57 h 84"/>
                  <a:gd name="T18" fmla="*/ 60 w 83"/>
                  <a:gd name="T19" fmla="*/ 54 h 84"/>
                  <a:gd name="T20" fmla="*/ 66 w 83"/>
                  <a:gd name="T21" fmla="*/ 52 h 84"/>
                  <a:gd name="T22" fmla="*/ 72 w 83"/>
                  <a:gd name="T23" fmla="*/ 49 h 84"/>
                  <a:gd name="T24" fmla="*/ 77 w 83"/>
                  <a:gd name="T25" fmla="*/ 43 h 84"/>
                  <a:gd name="T26" fmla="*/ 81 w 83"/>
                  <a:gd name="T27" fmla="*/ 37 h 84"/>
                  <a:gd name="T28" fmla="*/ 83 w 83"/>
                  <a:gd name="T29" fmla="*/ 31 h 84"/>
                  <a:gd name="T30" fmla="*/ 83 w 83"/>
                  <a:gd name="T31" fmla="*/ 23 h 84"/>
                  <a:gd name="T32" fmla="*/ 81 w 83"/>
                  <a:gd name="T33" fmla="*/ 15 h 84"/>
                  <a:gd name="T34" fmla="*/ 80 w 83"/>
                  <a:gd name="T35" fmla="*/ 13 h 84"/>
                  <a:gd name="T36" fmla="*/ 74 w 83"/>
                  <a:gd name="T37" fmla="*/ 8 h 84"/>
                  <a:gd name="T38" fmla="*/ 66 w 83"/>
                  <a:gd name="T39" fmla="*/ 3 h 84"/>
                  <a:gd name="T40" fmla="*/ 52 w 83"/>
                  <a:gd name="T41" fmla="*/ 0 h 84"/>
                  <a:gd name="T42" fmla="*/ 36 w 83"/>
                  <a:gd name="T43" fmla="*/ 7 h 84"/>
                  <a:gd name="T44" fmla="*/ 0 w 83"/>
                  <a:gd name="T45" fmla="*/ 82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3" h="84">
                    <a:moveTo>
                      <a:pt x="0" y="82"/>
                    </a:moveTo>
                    <a:lnTo>
                      <a:pt x="3" y="83"/>
                    </a:lnTo>
                    <a:lnTo>
                      <a:pt x="8" y="84"/>
                    </a:lnTo>
                    <a:lnTo>
                      <a:pt x="17" y="83"/>
                    </a:lnTo>
                    <a:lnTo>
                      <a:pt x="29" y="76"/>
                    </a:lnTo>
                    <a:lnTo>
                      <a:pt x="35" y="71"/>
                    </a:lnTo>
                    <a:lnTo>
                      <a:pt x="39" y="65"/>
                    </a:lnTo>
                    <a:lnTo>
                      <a:pt x="45" y="60"/>
                    </a:lnTo>
                    <a:lnTo>
                      <a:pt x="53" y="57"/>
                    </a:lnTo>
                    <a:lnTo>
                      <a:pt x="60" y="54"/>
                    </a:lnTo>
                    <a:lnTo>
                      <a:pt x="66" y="52"/>
                    </a:lnTo>
                    <a:lnTo>
                      <a:pt x="72" y="49"/>
                    </a:lnTo>
                    <a:lnTo>
                      <a:pt x="77" y="43"/>
                    </a:lnTo>
                    <a:lnTo>
                      <a:pt x="81" y="37"/>
                    </a:lnTo>
                    <a:lnTo>
                      <a:pt x="83" y="31"/>
                    </a:lnTo>
                    <a:lnTo>
                      <a:pt x="83" y="23"/>
                    </a:lnTo>
                    <a:lnTo>
                      <a:pt x="81" y="15"/>
                    </a:lnTo>
                    <a:lnTo>
                      <a:pt x="80" y="13"/>
                    </a:lnTo>
                    <a:lnTo>
                      <a:pt x="74" y="8"/>
                    </a:lnTo>
                    <a:lnTo>
                      <a:pt x="66" y="3"/>
                    </a:lnTo>
                    <a:lnTo>
                      <a:pt x="52" y="0"/>
                    </a:lnTo>
                    <a:lnTo>
                      <a:pt x="36" y="7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6D6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8" name="Freeform 814"/>
              <p:cNvSpPr>
                <a:spLocks/>
              </p:cNvSpPr>
              <p:nvPr/>
            </p:nvSpPr>
            <p:spPr bwMode="auto">
              <a:xfrm>
                <a:off x="8440411" y="3245644"/>
                <a:ext cx="66675" cy="65088"/>
              </a:xfrm>
              <a:custGeom>
                <a:avLst/>
                <a:gdLst>
                  <a:gd name="T0" fmla="*/ 1 w 84"/>
                  <a:gd name="T1" fmla="*/ 57 h 82"/>
                  <a:gd name="T2" fmla="*/ 0 w 84"/>
                  <a:gd name="T3" fmla="*/ 62 h 82"/>
                  <a:gd name="T4" fmla="*/ 0 w 84"/>
                  <a:gd name="T5" fmla="*/ 72 h 82"/>
                  <a:gd name="T6" fmla="*/ 4 w 84"/>
                  <a:gd name="T7" fmla="*/ 81 h 82"/>
                  <a:gd name="T8" fmla="*/ 19 w 84"/>
                  <a:gd name="T9" fmla="*/ 82 h 82"/>
                  <a:gd name="T10" fmla="*/ 22 w 84"/>
                  <a:gd name="T11" fmla="*/ 81 h 82"/>
                  <a:gd name="T12" fmla="*/ 27 w 84"/>
                  <a:gd name="T13" fmla="*/ 78 h 82"/>
                  <a:gd name="T14" fmla="*/ 34 w 84"/>
                  <a:gd name="T15" fmla="*/ 72 h 82"/>
                  <a:gd name="T16" fmla="*/ 40 w 84"/>
                  <a:gd name="T17" fmla="*/ 64 h 82"/>
                  <a:gd name="T18" fmla="*/ 45 w 84"/>
                  <a:gd name="T19" fmla="*/ 58 h 82"/>
                  <a:gd name="T20" fmla="*/ 49 w 84"/>
                  <a:gd name="T21" fmla="*/ 55 h 82"/>
                  <a:gd name="T22" fmla="*/ 55 w 84"/>
                  <a:gd name="T23" fmla="*/ 51 h 82"/>
                  <a:gd name="T24" fmla="*/ 61 w 84"/>
                  <a:gd name="T25" fmla="*/ 48 h 82"/>
                  <a:gd name="T26" fmla="*/ 67 w 84"/>
                  <a:gd name="T27" fmla="*/ 45 h 82"/>
                  <a:gd name="T28" fmla="*/ 72 w 84"/>
                  <a:gd name="T29" fmla="*/ 43 h 82"/>
                  <a:gd name="T30" fmla="*/ 77 w 84"/>
                  <a:gd name="T31" fmla="*/ 40 h 82"/>
                  <a:gd name="T32" fmla="*/ 82 w 84"/>
                  <a:gd name="T33" fmla="*/ 36 h 82"/>
                  <a:gd name="T34" fmla="*/ 84 w 84"/>
                  <a:gd name="T35" fmla="*/ 29 h 82"/>
                  <a:gd name="T36" fmla="*/ 84 w 84"/>
                  <a:gd name="T37" fmla="*/ 22 h 82"/>
                  <a:gd name="T38" fmla="*/ 80 w 84"/>
                  <a:gd name="T39" fmla="*/ 14 h 82"/>
                  <a:gd name="T40" fmla="*/ 74 w 84"/>
                  <a:gd name="T41" fmla="*/ 6 h 82"/>
                  <a:gd name="T42" fmla="*/ 66 w 84"/>
                  <a:gd name="T43" fmla="*/ 0 h 82"/>
                  <a:gd name="T44" fmla="*/ 57 w 84"/>
                  <a:gd name="T45" fmla="*/ 0 h 82"/>
                  <a:gd name="T46" fmla="*/ 49 w 84"/>
                  <a:gd name="T47" fmla="*/ 3 h 82"/>
                  <a:gd name="T48" fmla="*/ 41 w 84"/>
                  <a:gd name="T49" fmla="*/ 10 h 82"/>
                  <a:gd name="T50" fmla="*/ 34 w 84"/>
                  <a:gd name="T51" fmla="*/ 17 h 82"/>
                  <a:gd name="T52" fmla="*/ 31 w 84"/>
                  <a:gd name="T53" fmla="*/ 23 h 82"/>
                  <a:gd name="T54" fmla="*/ 29 w 84"/>
                  <a:gd name="T55" fmla="*/ 32 h 82"/>
                  <a:gd name="T56" fmla="*/ 21 w 84"/>
                  <a:gd name="T57" fmla="*/ 38 h 82"/>
                  <a:gd name="T58" fmla="*/ 15 w 84"/>
                  <a:gd name="T59" fmla="*/ 43 h 82"/>
                  <a:gd name="T60" fmla="*/ 8 w 84"/>
                  <a:gd name="T61" fmla="*/ 48 h 82"/>
                  <a:gd name="T62" fmla="*/ 3 w 84"/>
                  <a:gd name="T63" fmla="*/ 52 h 82"/>
                  <a:gd name="T64" fmla="*/ 1 w 84"/>
                  <a:gd name="T65" fmla="*/ 57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4" h="82">
                    <a:moveTo>
                      <a:pt x="1" y="57"/>
                    </a:moveTo>
                    <a:lnTo>
                      <a:pt x="0" y="62"/>
                    </a:lnTo>
                    <a:lnTo>
                      <a:pt x="0" y="72"/>
                    </a:lnTo>
                    <a:lnTo>
                      <a:pt x="4" y="81"/>
                    </a:lnTo>
                    <a:lnTo>
                      <a:pt x="19" y="82"/>
                    </a:lnTo>
                    <a:lnTo>
                      <a:pt x="22" y="81"/>
                    </a:lnTo>
                    <a:lnTo>
                      <a:pt x="27" y="78"/>
                    </a:lnTo>
                    <a:lnTo>
                      <a:pt x="34" y="72"/>
                    </a:lnTo>
                    <a:lnTo>
                      <a:pt x="40" y="64"/>
                    </a:lnTo>
                    <a:lnTo>
                      <a:pt x="45" y="58"/>
                    </a:lnTo>
                    <a:lnTo>
                      <a:pt x="49" y="55"/>
                    </a:lnTo>
                    <a:lnTo>
                      <a:pt x="55" y="51"/>
                    </a:lnTo>
                    <a:lnTo>
                      <a:pt x="61" y="48"/>
                    </a:lnTo>
                    <a:lnTo>
                      <a:pt x="67" y="45"/>
                    </a:lnTo>
                    <a:lnTo>
                      <a:pt x="72" y="43"/>
                    </a:lnTo>
                    <a:lnTo>
                      <a:pt x="77" y="40"/>
                    </a:lnTo>
                    <a:lnTo>
                      <a:pt x="82" y="36"/>
                    </a:lnTo>
                    <a:lnTo>
                      <a:pt x="84" y="29"/>
                    </a:lnTo>
                    <a:lnTo>
                      <a:pt x="84" y="22"/>
                    </a:lnTo>
                    <a:lnTo>
                      <a:pt x="80" y="14"/>
                    </a:lnTo>
                    <a:lnTo>
                      <a:pt x="74" y="6"/>
                    </a:lnTo>
                    <a:lnTo>
                      <a:pt x="66" y="0"/>
                    </a:lnTo>
                    <a:lnTo>
                      <a:pt x="57" y="0"/>
                    </a:lnTo>
                    <a:lnTo>
                      <a:pt x="49" y="3"/>
                    </a:lnTo>
                    <a:lnTo>
                      <a:pt x="41" y="10"/>
                    </a:lnTo>
                    <a:lnTo>
                      <a:pt x="34" y="17"/>
                    </a:lnTo>
                    <a:lnTo>
                      <a:pt x="31" y="23"/>
                    </a:lnTo>
                    <a:lnTo>
                      <a:pt x="29" y="32"/>
                    </a:lnTo>
                    <a:lnTo>
                      <a:pt x="21" y="38"/>
                    </a:lnTo>
                    <a:lnTo>
                      <a:pt x="15" y="43"/>
                    </a:lnTo>
                    <a:lnTo>
                      <a:pt x="8" y="48"/>
                    </a:lnTo>
                    <a:lnTo>
                      <a:pt x="3" y="52"/>
                    </a:lnTo>
                    <a:lnTo>
                      <a:pt x="1" y="57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19" name="Freeform 815"/>
              <p:cNvSpPr>
                <a:spLocks/>
              </p:cNvSpPr>
              <p:nvPr/>
            </p:nvSpPr>
            <p:spPr bwMode="auto">
              <a:xfrm>
                <a:off x="8391198" y="3258344"/>
                <a:ext cx="103188" cy="61913"/>
              </a:xfrm>
              <a:custGeom>
                <a:avLst/>
                <a:gdLst>
                  <a:gd name="T0" fmla="*/ 73 w 129"/>
                  <a:gd name="T1" fmla="*/ 72 h 77"/>
                  <a:gd name="T2" fmla="*/ 73 w 129"/>
                  <a:gd name="T3" fmla="*/ 62 h 77"/>
                  <a:gd name="T4" fmla="*/ 73 w 129"/>
                  <a:gd name="T5" fmla="*/ 50 h 77"/>
                  <a:gd name="T6" fmla="*/ 72 w 129"/>
                  <a:gd name="T7" fmla="*/ 41 h 77"/>
                  <a:gd name="T8" fmla="*/ 72 w 129"/>
                  <a:gd name="T9" fmla="*/ 38 h 77"/>
                  <a:gd name="T10" fmla="*/ 114 w 129"/>
                  <a:gd name="T11" fmla="*/ 45 h 77"/>
                  <a:gd name="T12" fmla="*/ 117 w 129"/>
                  <a:gd name="T13" fmla="*/ 42 h 77"/>
                  <a:gd name="T14" fmla="*/ 125 w 129"/>
                  <a:gd name="T15" fmla="*/ 36 h 77"/>
                  <a:gd name="T16" fmla="*/ 129 w 129"/>
                  <a:gd name="T17" fmla="*/ 26 h 77"/>
                  <a:gd name="T18" fmla="*/ 121 w 129"/>
                  <a:gd name="T19" fmla="*/ 12 h 77"/>
                  <a:gd name="T20" fmla="*/ 9 w 129"/>
                  <a:gd name="T21" fmla="*/ 0 h 77"/>
                  <a:gd name="T22" fmla="*/ 7 w 129"/>
                  <a:gd name="T23" fmla="*/ 2 h 77"/>
                  <a:gd name="T24" fmla="*/ 2 w 129"/>
                  <a:gd name="T25" fmla="*/ 9 h 77"/>
                  <a:gd name="T26" fmla="*/ 0 w 129"/>
                  <a:gd name="T27" fmla="*/ 18 h 77"/>
                  <a:gd name="T28" fmla="*/ 5 w 129"/>
                  <a:gd name="T29" fmla="*/ 31 h 77"/>
                  <a:gd name="T30" fmla="*/ 45 w 129"/>
                  <a:gd name="T31" fmla="*/ 36 h 77"/>
                  <a:gd name="T32" fmla="*/ 45 w 129"/>
                  <a:gd name="T33" fmla="*/ 38 h 77"/>
                  <a:gd name="T34" fmla="*/ 45 w 129"/>
                  <a:gd name="T35" fmla="*/ 41 h 77"/>
                  <a:gd name="T36" fmla="*/ 43 w 129"/>
                  <a:gd name="T37" fmla="*/ 51 h 77"/>
                  <a:gd name="T38" fmla="*/ 43 w 129"/>
                  <a:gd name="T39" fmla="*/ 70 h 77"/>
                  <a:gd name="T40" fmla="*/ 48 w 129"/>
                  <a:gd name="T41" fmla="*/ 76 h 77"/>
                  <a:gd name="T42" fmla="*/ 58 w 129"/>
                  <a:gd name="T43" fmla="*/ 77 h 77"/>
                  <a:gd name="T44" fmla="*/ 69 w 129"/>
                  <a:gd name="T45" fmla="*/ 75 h 77"/>
                  <a:gd name="T46" fmla="*/ 73 w 129"/>
                  <a:gd name="T47" fmla="*/ 72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29" h="77">
                    <a:moveTo>
                      <a:pt x="73" y="72"/>
                    </a:moveTo>
                    <a:lnTo>
                      <a:pt x="73" y="62"/>
                    </a:lnTo>
                    <a:lnTo>
                      <a:pt x="73" y="50"/>
                    </a:lnTo>
                    <a:lnTo>
                      <a:pt x="72" y="41"/>
                    </a:lnTo>
                    <a:lnTo>
                      <a:pt x="72" y="38"/>
                    </a:lnTo>
                    <a:lnTo>
                      <a:pt x="114" y="45"/>
                    </a:lnTo>
                    <a:lnTo>
                      <a:pt x="117" y="42"/>
                    </a:lnTo>
                    <a:lnTo>
                      <a:pt x="125" y="36"/>
                    </a:lnTo>
                    <a:lnTo>
                      <a:pt x="129" y="26"/>
                    </a:lnTo>
                    <a:lnTo>
                      <a:pt x="121" y="12"/>
                    </a:lnTo>
                    <a:lnTo>
                      <a:pt x="9" y="0"/>
                    </a:lnTo>
                    <a:lnTo>
                      <a:pt x="7" y="2"/>
                    </a:lnTo>
                    <a:lnTo>
                      <a:pt x="2" y="9"/>
                    </a:lnTo>
                    <a:lnTo>
                      <a:pt x="0" y="18"/>
                    </a:lnTo>
                    <a:lnTo>
                      <a:pt x="5" y="31"/>
                    </a:lnTo>
                    <a:lnTo>
                      <a:pt x="45" y="36"/>
                    </a:lnTo>
                    <a:lnTo>
                      <a:pt x="45" y="38"/>
                    </a:lnTo>
                    <a:lnTo>
                      <a:pt x="45" y="41"/>
                    </a:lnTo>
                    <a:lnTo>
                      <a:pt x="43" y="51"/>
                    </a:lnTo>
                    <a:lnTo>
                      <a:pt x="43" y="70"/>
                    </a:lnTo>
                    <a:lnTo>
                      <a:pt x="48" y="76"/>
                    </a:lnTo>
                    <a:lnTo>
                      <a:pt x="58" y="77"/>
                    </a:lnTo>
                    <a:lnTo>
                      <a:pt x="69" y="75"/>
                    </a:lnTo>
                    <a:lnTo>
                      <a:pt x="73" y="7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0" name="Freeform 816"/>
              <p:cNvSpPr>
                <a:spLocks/>
              </p:cNvSpPr>
              <p:nvPr/>
            </p:nvSpPr>
            <p:spPr bwMode="auto">
              <a:xfrm>
                <a:off x="8476923" y="3275807"/>
                <a:ext cx="6350" cy="11113"/>
              </a:xfrm>
              <a:custGeom>
                <a:avLst/>
                <a:gdLst>
                  <a:gd name="T0" fmla="*/ 3 w 8"/>
                  <a:gd name="T1" fmla="*/ 0 h 15"/>
                  <a:gd name="T2" fmla="*/ 2 w 8"/>
                  <a:gd name="T3" fmla="*/ 0 h 15"/>
                  <a:gd name="T4" fmla="*/ 1 w 8"/>
                  <a:gd name="T5" fmla="*/ 1 h 15"/>
                  <a:gd name="T6" fmla="*/ 0 w 8"/>
                  <a:gd name="T7" fmla="*/ 4 h 15"/>
                  <a:gd name="T8" fmla="*/ 0 w 8"/>
                  <a:gd name="T9" fmla="*/ 8 h 15"/>
                  <a:gd name="T10" fmla="*/ 0 w 8"/>
                  <a:gd name="T11" fmla="*/ 10 h 15"/>
                  <a:gd name="T12" fmla="*/ 1 w 8"/>
                  <a:gd name="T13" fmla="*/ 12 h 15"/>
                  <a:gd name="T14" fmla="*/ 3 w 8"/>
                  <a:gd name="T15" fmla="*/ 14 h 15"/>
                  <a:gd name="T16" fmla="*/ 6 w 8"/>
                  <a:gd name="T17" fmla="*/ 15 h 15"/>
                  <a:gd name="T18" fmla="*/ 7 w 8"/>
                  <a:gd name="T19" fmla="*/ 14 h 15"/>
                  <a:gd name="T20" fmla="*/ 8 w 8"/>
                  <a:gd name="T21" fmla="*/ 10 h 15"/>
                  <a:gd name="T22" fmla="*/ 8 w 8"/>
                  <a:gd name="T23" fmla="*/ 5 h 15"/>
                  <a:gd name="T24" fmla="*/ 3 w 8"/>
                  <a:gd name="T25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" h="15">
                    <a:moveTo>
                      <a:pt x="3" y="0"/>
                    </a:moveTo>
                    <a:lnTo>
                      <a:pt x="2" y="0"/>
                    </a:lnTo>
                    <a:lnTo>
                      <a:pt x="1" y="1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3" y="14"/>
                    </a:lnTo>
                    <a:lnTo>
                      <a:pt x="6" y="15"/>
                    </a:lnTo>
                    <a:lnTo>
                      <a:pt x="7" y="14"/>
                    </a:lnTo>
                    <a:lnTo>
                      <a:pt x="8" y="10"/>
                    </a:lnTo>
                    <a:lnTo>
                      <a:pt x="8" y="5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E2C6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1" name="Freeform 817"/>
              <p:cNvSpPr>
                <a:spLocks/>
              </p:cNvSpPr>
              <p:nvPr/>
            </p:nvSpPr>
            <p:spPr bwMode="auto">
              <a:xfrm>
                <a:off x="8402311" y="3266282"/>
                <a:ext cx="68263" cy="17463"/>
              </a:xfrm>
              <a:custGeom>
                <a:avLst/>
                <a:gdLst>
                  <a:gd name="T0" fmla="*/ 4 w 87"/>
                  <a:gd name="T1" fmla="*/ 0 h 21"/>
                  <a:gd name="T2" fmla="*/ 3 w 87"/>
                  <a:gd name="T3" fmla="*/ 1 h 21"/>
                  <a:gd name="T4" fmla="*/ 2 w 87"/>
                  <a:gd name="T5" fmla="*/ 2 h 21"/>
                  <a:gd name="T6" fmla="*/ 0 w 87"/>
                  <a:gd name="T7" fmla="*/ 6 h 21"/>
                  <a:gd name="T8" fmla="*/ 3 w 87"/>
                  <a:gd name="T9" fmla="*/ 10 h 21"/>
                  <a:gd name="T10" fmla="*/ 87 w 87"/>
                  <a:gd name="T11" fmla="*/ 21 h 21"/>
                  <a:gd name="T12" fmla="*/ 86 w 87"/>
                  <a:gd name="T13" fmla="*/ 20 h 21"/>
                  <a:gd name="T14" fmla="*/ 86 w 87"/>
                  <a:gd name="T15" fmla="*/ 17 h 21"/>
                  <a:gd name="T16" fmla="*/ 85 w 87"/>
                  <a:gd name="T17" fmla="*/ 14 h 21"/>
                  <a:gd name="T18" fmla="*/ 87 w 87"/>
                  <a:gd name="T19" fmla="*/ 10 h 21"/>
                  <a:gd name="T20" fmla="*/ 4 w 87"/>
                  <a:gd name="T21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7" h="21">
                    <a:moveTo>
                      <a:pt x="4" y="0"/>
                    </a:moveTo>
                    <a:lnTo>
                      <a:pt x="3" y="1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3" y="10"/>
                    </a:lnTo>
                    <a:lnTo>
                      <a:pt x="87" y="21"/>
                    </a:lnTo>
                    <a:lnTo>
                      <a:pt x="86" y="20"/>
                    </a:lnTo>
                    <a:lnTo>
                      <a:pt x="86" y="17"/>
                    </a:lnTo>
                    <a:lnTo>
                      <a:pt x="85" y="14"/>
                    </a:lnTo>
                    <a:lnTo>
                      <a:pt x="87" y="1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187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2" name="Freeform 818"/>
              <p:cNvSpPr>
                <a:spLocks/>
              </p:cNvSpPr>
              <p:nvPr/>
            </p:nvSpPr>
            <p:spPr bwMode="auto">
              <a:xfrm>
                <a:off x="8437236" y="3285332"/>
                <a:ext cx="4763" cy="26988"/>
              </a:xfrm>
              <a:custGeom>
                <a:avLst/>
                <a:gdLst>
                  <a:gd name="T0" fmla="*/ 0 w 7"/>
                  <a:gd name="T1" fmla="*/ 0 h 35"/>
                  <a:gd name="T2" fmla="*/ 0 w 7"/>
                  <a:gd name="T3" fmla="*/ 31 h 35"/>
                  <a:gd name="T4" fmla="*/ 7 w 7"/>
                  <a:gd name="T5" fmla="*/ 35 h 35"/>
                  <a:gd name="T6" fmla="*/ 7 w 7"/>
                  <a:gd name="T7" fmla="*/ 2 h 35"/>
                  <a:gd name="T8" fmla="*/ 0 w 7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35">
                    <a:moveTo>
                      <a:pt x="0" y="0"/>
                    </a:moveTo>
                    <a:lnTo>
                      <a:pt x="0" y="31"/>
                    </a:lnTo>
                    <a:lnTo>
                      <a:pt x="7" y="35"/>
                    </a:lnTo>
                    <a:lnTo>
                      <a:pt x="7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187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3" name="Freeform 819"/>
              <p:cNvSpPr>
                <a:spLocks/>
              </p:cNvSpPr>
              <p:nvPr/>
            </p:nvSpPr>
            <p:spPr bwMode="auto">
              <a:xfrm>
                <a:off x="8381673" y="3302794"/>
                <a:ext cx="298450" cy="306388"/>
              </a:xfrm>
              <a:custGeom>
                <a:avLst/>
                <a:gdLst>
                  <a:gd name="T0" fmla="*/ 339 w 376"/>
                  <a:gd name="T1" fmla="*/ 0 h 386"/>
                  <a:gd name="T2" fmla="*/ 0 w 376"/>
                  <a:gd name="T3" fmla="*/ 349 h 386"/>
                  <a:gd name="T4" fmla="*/ 51 w 376"/>
                  <a:gd name="T5" fmla="*/ 386 h 386"/>
                  <a:gd name="T6" fmla="*/ 376 w 376"/>
                  <a:gd name="T7" fmla="*/ 20 h 386"/>
                  <a:gd name="T8" fmla="*/ 339 w 376"/>
                  <a:gd name="T9" fmla="*/ 0 h 3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6" h="386">
                    <a:moveTo>
                      <a:pt x="339" y="0"/>
                    </a:moveTo>
                    <a:lnTo>
                      <a:pt x="0" y="349"/>
                    </a:lnTo>
                    <a:lnTo>
                      <a:pt x="51" y="386"/>
                    </a:lnTo>
                    <a:lnTo>
                      <a:pt x="376" y="20"/>
                    </a:lnTo>
                    <a:lnTo>
                      <a:pt x="339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4" name="Freeform 820"/>
              <p:cNvSpPr>
                <a:spLocks/>
              </p:cNvSpPr>
              <p:nvPr/>
            </p:nvSpPr>
            <p:spPr bwMode="auto">
              <a:xfrm>
                <a:off x="8267373" y="3574257"/>
                <a:ext cx="169863" cy="163513"/>
              </a:xfrm>
              <a:custGeom>
                <a:avLst/>
                <a:gdLst>
                  <a:gd name="T0" fmla="*/ 198 w 213"/>
                  <a:gd name="T1" fmla="*/ 22 h 208"/>
                  <a:gd name="T2" fmla="*/ 199 w 213"/>
                  <a:gd name="T3" fmla="*/ 25 h 208"/>
                  <a:gd name="T4" fmla="*/ 204 w 213"/>
                  <a:gd name="T5" fmla="*/ 29 h 208"/>
                  <a:gd name="T6" fmla="*/ 208 w 213"/>
                  <a:gd name="T7" fmla="*/ 37 h 208"/>
                  <a:gd name="T8" fmla="*/ 212 w 213"/>
                  <a:gd name="T9" fmla="*/ 48 h 208"/>
                  <a:gd name="T10" fmla="*/ 213 w 213"/>
                  <a:gd name="T11" fmla="*/ 60 h 208"/>
                  <a:gd name="T12" fmla="*/ 211 w 213"/>
                  <a:gd name="T13" fmla="*/ 75 h 208"/>
                  <a:gd name="T14" fmla="*/ 202 w 213"/>
                  <a:gd name="T15" fmla="*/ 91 h 208"/>
                  <a:gd name="T16" fmla="*/ 184 w 213"/>
                  <a:gd name="T17" fmla="*/ 110 h 208"/>
                  <a:gd name="T18" fmla="*/ 183 w 213"/>
                  <a:gd name="T19" fmla="*/ 110 h 208"/>
                  <a:gd name="T20" fmla="*/ 180 w 213"/>
                  <a:gd name="T21" fmla="*/ 112 h 208"/>
                  <a:gd name="T22" fmla="*/ 175 w 213"/>
                  <a:gd name="T23" fmla="*/ 118 h 208"/>
                  <a:gd name="T24" fmla="*/ 174 w 213"/>
                  <a:gd name="T25" fmla="*/ 132 h 208"/>
                  <a:gd name="T26" fmla="*/ 174 w 213"/>
                  <a:gd name="T27" fmla="*/ 135 h 208"/>
                  <a:gd name="T28" fmla="*/ 172 w 213"/>
                  <a:gd name="T29" fmla="*/ 146 h 208"/>
                  <a:gd name="T30" fmla="*/ 168 w 213"/>
                  <a:gd name="T31" fmla="*/ 160 h 208"/>
                  <a:gd name="T32" fmla="*/ 160 w 213"/>
                  <a:gd name="T33" fmla="*/ 175 h 208"/>
                  <a:gd name="T34" fmla="*/ 146 w 213"/>
                  <a:gd name="T35" fmla="*/ 190 h 208"/>
                  <a:gd name="T36" fmla="*/ 125 w 213"/>
                  <a:gd name="T37" fmla="*/ 201 h 208"/>
                  <a:gd name="T38" fmla="*/ 98 w 213"/>
                  <a:gd name="T39" fmla="*/ 208 h 208"/>
                  <a:gd name="T40" fmla="*/ 60 w 213"/>
                  <a:gd name="T41" fmla="*/ 207 h 208"/>
                  <a:gd name="T42" fmla="*/ 58 w 213"/>
                  <a:gd name="T43" fmla="*/ 206 h 208"/>
                  <a:gd name="T44" fmla="*/ 51 w 213"/>
                  <a:gd name="T45" fmla="*/ 205 h 208"/>
                  <a:gd name="T46" fmla="*/ 41 w 213"/>
                  <a:gd name="T47" fmla="*/ 201 h 208"/>
                  <a:gd name="T48" fmla="*/ 31 w 213"/>
                  <a:gd name="T49" fmla="*/ 195 h 208"/>
                  <a:gd name="T50" fmla="*/ 19 w 213"/>
                  <a:gd name="T51" fmla="*/ 188 h 208"/>
                  <a:gd name="T52" fmla="*/ 10 w 213"/>
                  <a:gd name="T53" fmla="*/ 179 h 208"/>
                  <a:gd name="T54" fmla="*/ 3 w 213"/>
                  <a:gd name="T55" fmla="*/ 168 h 208"/>
                  <a:gd name="T56" fmla="*/ 1 w 213"/>
                  <a:gd name="T57" fmla="*/ 153 h 208"/>
                  <a:gd name="T58" fmla="*/ 1 w 213"/>
                  <a:gd name="T59" fmla="*/ 150 h 208"/>
                  <a:gd name="T60" fmla="*/ 0 w 213"/>
                  <a:gd name="T61" fmla="*/ 145 h 208"/>
                  <a:gd name="T62" fmla="*/ 0 w 213"/>
                  <a:gd name="T63" fmla="*/ 136 h 208"/>
                  <a:gd name="T64" fmla="*/ 0 w 213"/>
                  <a:gd name="T65" fmla="*/ 126 h 208"/>
                  <a:gd name="T66" fmla="*/ 2 w 213"/>
                  <a:gd name="T67" fmla="*/ 116 h 208"/>
                  <a:gd name="T68" fmla="*/ 7 w 213"/>
                  <a:gd name="T69" fmla="*/ 103 h 208"/>
                  <a:gd name="T70" fmla="*/ 14 w 213"/>
                  <a:gd name="T71" fmla="*/ 93 h 208"/>
                  <a:gd name="T72" fmla="*/ 25 w 213"/>
                  <a:gd name="T73" fmla="*/ 82 h 208"/>
                  <a:gd name="T74" fmla="*/ 37 w 213"/>
                  <a:gd name="T75" fmla="*/ 75 h 208"/>
                  <a:gd name="T76" fmla="*/ 47 w 213"/>
                  <a:gd name="T77" fmla="*/ 71 h 208"/>
                  <a:gd name="T78" fmla="*/ 56 w 213"/>
                  <a:gd name="T79" fmla="*/ 68 h 208"/>
                  <a:gd name="T80" fmla="*/ 64 w 213"/>
                  <a:gd name="T81" fmla="*/ 66 h 208"/>
                  <a:gd name="T82" fmla="*/ 71 w 213"/>
                  <a:gd name="T83" fmla="*/ 64 h 208"/>
                  <a:gd name="T84" fmla="*/ 77 w 213"/>
                  <a:gd name="T85" fmla="*/ 59 h 208"/>
                  <a:gd name="T86" fmla="*/ 82 w 213"/>
                  <a:gd name="T87" fmla="*/ 53 h 208"/>
                  <a:gd name="T88" fmla="*/ 85 w 213"/>
                  <a:gd name="T89" fmla="*/ 45 h 208"/>
                  <a:gd name="T90" fmla="*/ 91 w 213"/>
                  <a:gd name="T91" fmla="*/ 30 h 208"/>
                  <a:gd name="T92" fmla="*/ 100 w 213"/>
                  <a:gd name="T93" fmla="*/ 19 h 208"/>
                  <a:gd name="T94" fmla="*/ 109 w 213"/>
                  <a:gd name="T95" fmla="*/ 11 h 208"/>
                  <a:gd name="T96" fmla="*/ 120 w 213"/>
                  <a:gd name="T97" fmla="*/ 5 h 208"/>
                  <a:gd name="T98" fmla="*/ 130 w 213"/>
                  <a:gd name="T99" fmla="*/ 1 h 208"/>
                  <a:gd name="T100" fmla="*/ 142 w 213"/>
                  <a:gd name="T101" fmla="*/ 0 h 208"/>
                  <a:gd name="T102" fmla="*/ 151 w 213"/>
                  <a:gd name="T103" fmla="*/ 1 h 208"/>
                  <a:gd name="T104" fmla="*/ 159 w 213"/>
                  <a:gd name="T105" fmla="*/ 3 h 208"/>
                  <a:gd name="T106" fmla="*/ 166 w 213"/>
                  <a:gd name="T107" fmla="*/ 5 h 208"/>
                  <a:gd name="T108" fmla="*/ 173 w 213"/>
                  <a:gd name="T109" fmla="*/ 7 h 208"/>
                  <a:gd name="T110" fmla="*/ 180 w 213"/>
                  <a:gd name="T111" fmla="*/ 11 h 208"/>
                  <a:gd name="T112" fmla="*/ 185 w 213"/>
                  <a:gd name="T113" fmla="*/ 14 h 208"/>
                  <a:gd name="T114" fmla="*/ 190 w 213"/>
                  <a:gd name="T115" fmla="*/ 18 h 208"/>
                  <a:gd name="T116" fmla="*/ 195 w 213"/>
                  <a:gd name="T117" fmla="*/ 20 h 208"/>
                  <a:gd name="T118" fmla="*/ 197 w 213"/>
                  <a:gd name="T119" fmla="*/ 21 h 208"/>
                  <a:gd name="T120" fmla="*/ 198 w 213"/>
                  <a:gd name="T121" fmla="*/ 22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13" h="208">
                    <a:moveTo>
                      <a:pt x="198" y="22"/>
                    </a:moveTo>
                    <a:lnTo>
                      <a:pt x="199" y="25"/>
                    </a:lnTo>
                    <a:lnTo>
                      <a:pt x="204" y="29"/>
                    </a:lnTo>
                    <a:lnTo>
                      <a:pt x="208" y="37"/>
                    </a:lnTo>
                    <a:lnTo>
                      <a:pt x="212" y="48"/>
                    </a:lnTo>
                    <a:lnTo>
                      <a:pt x="213" y="60"/>
                    </a:lnTo>
                    <a:lnTo>
                      <a:pt x="211" y="75"/>
                    </a:lnTo>
                    <a:lnTo>
                      <a:pt x="202" y="91"/>
                    </a:lnTo>
                    <a:lnTo>
                      <a:pt x="184" y="110"/>
                    </a:lnTo>
                    <a:lnTo>
                      <a:pt x="183" y="110"/>
                    </a:lnTo>
                    <a:lnTo>
                      <a:pt x="180" y="112"/>
                    </a:lnTo>
                    <a:lnTo>
                      <a:pt x="175" y="118"/>
                    </a:lnTo>
                    <a:lnTo>
                      <a:pt x="174" y="132"/>
                    </a:lnTo>
                    <a:lnTo>
                      <a:pt x="174" y="135"/>
                    </a:lnTo>
                    <a:lnTo>
                      <a:pt x="172" y="146"/>
                    </a:lnTo>
                    <a:lnTo>
                      <a:pt x="168" y="160"/>
                    </a:lnTo>
                    <a:lnTo>
                      <a:pt x="160" y="175"/>
                    </a:lnTo>
                    <a:lnTo>
                      <a:pt x="146" y="190"/>
                    </a:lnTo>
                    <a:lnTo>
                      <a:pt x="125" y="201"/>
                    </a:lnTo>
                    <a:lnTo>
                      <a:pt x="98" y="208"/>
                    </a:lnTo>
                    <a:lnTo>
                      <a:pt x="60" y="207"/>
                    </a:lnTo>
                    <a:lnTo>
                      <a:pt x="58" y="206"/>
                    </a:lnTo>
                    <a:lnTo>
                      <a:pt x="51" y="205"/>
                    </a:lnTo>
                    <a:lnTo>
                      <a:pt x="41" y="201"/>
                    </a:lnTo>
                    <a:lnTo>
                      <a:pt x="31" y="195"/>
                    </a:lnTo>
                    <a:lnTo>
                      <a:pt x="19" y="188"/>
                    </a:lnTo>
                    <a:lnTo>
                      <a:pt x="10" y="179"/>
                    </a:lnTo>
                    <a:lnTo>
                      <a:pt x="3" y="168"/>
                    </a:lnTo>
                    <a:lnTo>
                      <a:pt x="1" y="153"/>
                    </a:lnTo>
                    <a:lnTo>
                      <a:pt x="1" y="150"/>
                    </a:lnTo>
                    <a:lnTo>
                      <a:pt x="0" y="145"/>
                    </a:lnTo>
                    <a:lnTo>
                      <a:pt x="0" y="136"/>
                    </a:lnTo>
                    <a:lnTo>
                      <a:pt x="0" y="126"/>
                    </a:lnTo>
                    <a:lnTo>
                      <a:pt x="2" y="116"/>
                    </a:lnTo>
                    <a:lnTo>
                      <a:pt x="7" y="103"/>
                    </a:lnTo>
                    <a:lnTo>
                      <a:pt x="14" y="93"/>
                    </a:lnTo>
                    <a:lnTo>
                      <a:pt x="25" y="82"/>
                    </a:lnTo>
                    <a:lnTo>
                      <a:pt x="37" y="75"/>
                    </a:lnTo>
                    <a:lnTo>
                      <a:pt x="47" y="71"/>
                    </a:lnTo>
                    <a:lnTo>
                      <a:pt x="56" y="68"/>
                    </a:lnTo>
                    <a:lnTo>
                      <a:pt x="64" y="66"/>
                    </a:lnTo>
                    <a:lnTo>
                      <a:pt x="71" y="64"/>
                    </a:lnTo>
                    <a:lnTo>
                      <a:pt x="77" y="59"/>
                    </a:lnTo>
                    <a:lnTo>
                      <a:pt x="82" y="53"/>
                    </a:lnTo>
                    <a:lnTo>
                      <a:pt x="85" y="45"/>
                    </a:lnTo>
                    <a:lnTo>
                      <a:pt x="91" y="30"/>
                    </a:lnTo>
                    <a:lnTo>
                      <a:pt x="100" y="19"/>
                    </a:lnTo>
                    <a:lnTo>
                      <a:pt x="109" y="11"/>
                    </a:lnTo>
                    <a:lnTo>
                      <a:pt x="120" y="5"/>
                    </a:lnTo>
                    <a:lnTo>
                      <a:pt x="130" y="1"/>
                    </a:lnTo>
                    <a:lnTo>
                      <a:pt x="142" y="0"/>
                    </a:lnTo>
                    <a:lnTo>
                      <a:pt x="151" y="1"/>
                    </a:lnTo>
                    <a:lnTo>
                      <a:pt x="159" y="3"/>
                    </a:lnTo>
                    <a:lnTo>
                      <a:pt x="166" y="5"/>
                    </a:lnTo>
                    <a:lnTo>
                      <a:pt x="173" y="7"/>
                    </a:lnTo>
                    <a:lnTo>
                      <a:pt x="180" y="11"/>
                    </a:lnTo>
                    <a:lnTo>
                      <a:pt x="185" y="14"/>
                    </a:lnTo>
                    <a:lnTo>
                      <a:pt x="190" y="18"/>
                    </a:lnTo>
                    <a:lnTo>
                      <a:pt x="195" y="20"/>
                    </a:lnTo>
                    <a:lnTo>
                      <a:pt x="197" y="21"/>
                    </a:lnTo>
                    <a:lnTo>
                      <a:pt x="198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5" name="Freeform 821"/>
              <p:cNvSpPr>
                <a:spLocks/>
              </p:cNvSpPr>
              <p:nvPr/>
            </p:nvSpPr>
            <p:spPr bwMode="auto">
              <a:xfrm>
                <a:off x="8281661" y="3596482"/>
                <a:ext cx="139700" cy="128588"/>
              </a:xfrm>
              <a:custGeom>
                <a:avLst/>
                <a:gdLst>
                  <a:gd name="T0" fmla="*/ 161 w 178"/>
                  <a:gd name="T1" fmla="*/ 0 h 164"/>
                  <a:gd name="T2" fmla="*/ 165 w 178"/>
                  <a:gd name="T3" fmla="*/ 3 h 164"/>
                  <a:gd name="T4" fmla="*/ 173 w 178"/>
                  <a:gd name="T5" fmla="*/ 13 h 164"/>
                  <a:gd name="T6" fmla="*/ 178 w 178"/>
                  <a:gd name="T7" fmla="*/ 28 h 164"/>
                  <a:gd name="T8" fmla="*/ 173 w 178"/>
                  <a:gd name="T9" fmla="*/ 47 h 164"/>
                  <a:gd name="T10" fmla="*/ 164 w 178"/>
                  <a:gd name="T11" fmla="*/ 59 h 164"/>
                  <a:gd name="T12" fmla="*/ 155 w 178"/>
                  <a:gd name="T13" fmla="*/ 68 h 164"/>
                  <a:gd name="T14" fmla="*/ 147 w 178"/>
                  <a:gd name="T15" fmla="*/ 77 h 164"/>
                  <a:gd name="T16" fmla="*/ 145 w 178"/>
                  <a:gd name="T17" fmla="*/ 92 h 164"/>
                  <a:gd name="T18" fmla="*/ 145 w 178"/>
                  <a:gd name="T19" fmla="*/ 104 h 164"/>
                  <a:gd name="T20" fmla="*/ 143 w 178"/>
                  <a:gd name="T21" fmla="*/ 115 h 164"/>
                  <a:gd name="T22" fmla="*/ 138 w 178"/>
                  <a:gd name="T23" fmla="*/ 127 h 164"/>
                  <a:gd name="T24" fmla="*/ 130 w 178"/>
                  <a:gd name="T25" fmla="*/ 138 h 164"/>
                  <a:gd name="T26" fmla="*/ 119 w 178"/>
                  <a:gd name="T27" fmla="*/ 149 h 164"/>
                  <a:gd name="T28" fmla="*/ 104 w 178"/>
                  <a:gd name="T29" fmla="*/ 156 h 164"/>
                  <a:gd name="T30" fmla="*/ 85 w 178"/>
                  <a:gd name="T31" fmla="*/ 162 h 164"/>
                  <a:gd name="T32" fmla="*/ 64 w 178"/>
                  <a:gd name="T33" fmla="*/ 164 h 164"/>
                  <a:gd name="T34" fmla="*/ 61 w 178"/>
                  <a:gd name="T35" fmla="*/ 164 h 164"/>
                  <a:gd name="T36" fmla="*/ 54 w 178"/>
                  <a:gd name="T37" fmla="*/ 164 h 164"/>
                  <a:gd name="T38" fmla="*/ 45 w 178"/>
                  <a:gd name="T39" fmla="*/ 163 h 164"/>
                  <a:gd name="T40" fmla="*/ 35 w 178"/>
                  <a:gd name="T41" fmla="*/ 159 h 164"/>
                  <a:gd name="T42" fmla="*/ 23 w 178"/>
                  <a:gd name="T43" fmla="*/ 155 h 164"/>
                  <a:gd name="T44" fmla="*/ 14 w 178"/>
                  <a:gd name="T45" fmla="*/ 148 h 164"/>
                  <a:gd name="T46" fmla="*/ 5 w 178"/>
                  <a:gd name="T47" fmla="*/ 138 h 164"/>
                  <a:gd name="T48" fmla="*/ 0 w 178"/>
                  <a:gd name="T49" fmla="*/ 126 h 164"/>
                  <a:gd name="T50" fmla="*/ 7 w 178"/>
                  <a:gd name="T51" fmla="*/ 92 h 164"/>
                  <a:gd name="T52" fmla="*/ 161 w 178"/>
                  <a:gd name="T53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78" h="164">
                    <a:moveTo>
                      <a:pt x="161" y="0"/>
                    </a:moveTo>
                    <a:lnTo>
                      <a:pt x="165" y="3"/>
                    </a:lnTo>
                    <a:lnTo>
                      <a:pt x="173" y="13"/>
                    </a:lnTo>
                    <a:lnTo>
                      <a:pt x="178" y="28"/>
                    </a:lnTo>
                    <a:lnTo>
                      <a:pt x="173" y="47"/>
                    </a:lnTo>
                    <a:lnTo>
                      <a:pt x="164" y="59"/>
                    </a:lnTo>
                    <a:lnTo>
                      <a:pt x="155" y="68"/>
                    </a:lnTo>
                    <a:lnTo>
                      <a:pt x="147" y="77"/>
                    </a:lnTo>
                    <a:lnTo>
                      <a:pt x="145" y="92"/>
                    </a:lnTo>
                    <a:lnTo>
                      <a:pt x="145" y="104"/>
                    </a:lnTo>
                    <a:lnTo>
                      <a:pt x="143" y="115"/>
                    </a:lnTo>
                    <a:lnTo>
                      <a:pt x="138" y="127"/>
                    </a:lnTo>
                    <a:lnTo>
                      <a:pt x="130" y="138"/>
                    </a:lnTo>
                    <a:lnTo>
                      <a:pt x="119" y="149"/>
                    </a:lnTo>
                    <a:lnTo>
                      <a:pt x="104" y="156"/>
                    </a:lnTo>
                    <a:lnTo>
                      <a:pt x="85" y="162"/>
                    </a:lnTo>
                    <a:lnTo>
                      <a:pt x="64" y="164"/>
                    </a:lnTo>
                    <a:lnTo>
                      <a:pt x="61" y="164"/>
                    </a:lnTo>
                    <a:lnTo>
                      <a:pt x="54" y="164"/>
                    </a:lnTo>
                    <a:lnTo>
                      <a:pt x="45" y="163"/>
                    </a:lnTo>
                    <a:lnTo>
                      <a:pt x="35" y="159"/>
                    </a:lnTo>
                    <a:lnTo>
                      <a:pt x="23" y="155"/>
                    </a:lnTo>
                    <a:lnTo>
                      <a:pt x="14" y="148"/>
                    </a:lnTo>
                    <a:lnTo>
                      <a:pt x="5" y="138"/>
                    </a:lnTo>
                    <a:lnTo>
                      <a:pt x="0" y="126"/>
                    </a:lnTo>
                    <a:lnTo>
                      <a:pt x="7" y="92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6D6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6" name="Freeform 822"/>
              <p:cNvSpPr>
                <a:spLocks/>
              </p:cNvSpPr>
              <p:nvPr/>
            </p:nvSpPr>
            <p:spPr bwMode="auto">
              <a:xfrm>
                <a:off x="8283248" y="3585369"/>
                <a:ext cx="133350" cy="125413"/>
              </a:xfrm>
              <a:custGeom>
                <a:avLst/>
                <a:gdLst>
                  <a:gd name="T0" fmla="*/ 101 w 167"/>
                  <a:gd name="T1" fmla="*/ 6 h 159"/>
                  <a:gd name="T2" fmla="*/ 103 w 167"/>
                  <a:gd name="T3" fmla="*/ 5 h 159"/>
                  <a:gd name="T4" fmla="*/ 110 w 167"/>
                  <a:gd name="T5" fmla="*/ 2 h 159"/>
                  <a:gd name="T6" fmla="*/ 119 w 167"/>
                  <a:gd name="T7" fmla="*/ 1 h 159"/>
                  <a:gd name="T8" fmla="*/ 131 w 167"/>
                  <a:gd name="T9" fmla="*/ 0 h 159"/>
                  <a:gd name="T10" fmla="*/ 141 w 167"/>
                  <a:gd name="T11" fmla="*/ 1 h 159"/>
                  <a:gd name="T12" fmla="*/ 153 w 167"/>
                  <a:gd name="T13" fmla="*/ 6 h 159"/>
                  <a:gd name="T14" fmla="*/ 161 w 167"/>
                  <a:gd name="T15" fmla="*/ 15 h 159"/>
                  <a:gd name="T16" fmla="*/ 167 w 167"/>
                  <a:gd name="T17" fmla="*/ 29 h 159"/>
                  <a:gd name="T18" fmla="*/ 167 w 167"/>
                  <a:gd name="T19" fmla="*/ 34 h 159"/>
                  <a:gd name="T20" fmla="*/ 163 w 167"/>
                  <a:gd name="T21" fmla="*/ 43 h 159"/>
                  <a:gd name="T22" fmla="*/ 156 w 167"/>
                  <a:gd name="T23" fmla="*/ 57 h 159"/>
                  <a:gd name="T24" fmla="*/ 144 w 167"/>
                  <a:gd name="T25" fmla="*/ 68 h 159"/>
                  <a:gd name="T26" fmla="*/ 134 w 167"/>
                  <a:gd name="T27" fmla="*/ 76 h 159"/>
                  <a:gd name="T28" fmla="*/ 129 w 167"/>
                  <a:gd name="T29" fmla="*/ 86 h 159"/>
                  <a:gd name="T30" fmla="*/ 125 w 167"/>
                  <a:gd name="T31" fmla="*/ 96 h 159"/>
                  <a:gd name="T32" fmla="*/ 123 w 167"/>
                  <a:gd name="T33" fmla="*/ 106 h 159"/>
                  <a:gd name="T34" fmla="*/ 121 w 167"/>
                  <a:gd name="T35" fmla="*/ 118 h 159"/>
                  <a:gd name="T36" fmla="*/ 118 w 167"/>
                  <a:gd name="T37" fmla="*/ 128 h 159"/>
                  <a:gd name="T38" fmla="*/ 114 w 167"/>
                  <a:gd name="T39" fmla="*/ 137 h 159"/>
                  <a:gd name="T40" fmla="*/ 107 w 167"/>
                  <a:gd name="T41" fmla="*/ 146 h 159"/>
                  <a:gd name="T42" fmla="*/ 101 w 167"/>
                  <a:gd name="T43" fmla="*/ 150 h 159"/>
                  <a:gd name="T44" fmla="*/ 93 w 167"/>
                  <a:gd name="T45" fmla="*/ 154 h 159"/>
                  <a:gd name="T46" fmla="*/ 85 w 167"/>
                  <a:gd name="T47" fmla="*/ 157 h 159"/>
                  <a:gd name="T48" fmla="*/ 75 w 167"/>
                  <a:gd name="T49" fmla="*/ 159 h 159"/>
                  <a:gd name="T50" fmla="*/ 64 w 167"/>
                  <a:gd name="T51" fmla="*/ 159 h 159"/>
                  <a:gd name="T52" fmla="*/ 53 w 167"/>
                  <a:gd name="T53" fmla="*/ 159 h 159"/>
                  <a:gd name="T54" fmla="*/ 41 w 167"/>
                  <a:gd name="T55" fmla="*/ 157 h 159"/>
                  <a:gd name="T56" fmla="*/ 30 w 167"/>
                  <a:gd name="T57" fmla="*/ 152 h 159"/>
                  <a:gd name="T58" fmla="*/ 19 w 167"/>
                  <a:gd name="T59" fmla="*/ 147 h 159"/>
                  <a:gd name="T60" fmla="*/ 11 w 167"/>
                  <a:gd name="T61" fmla="*/ 141 h 159"/>
                  <a:gd name="T62" fmla="*/ 4 w 167"/>
                  <a:gd name="T63" fmla="*/ 134 h 159"/>
                  <a:gd name="T64" fmla="*/ 1 w 167"/>
                  <a:gd name="T65" fmla="*/ 127 h 159"/>
                  <a:gd name="T66" fmla="*/ 0 w 167"/>
                  <a:gd name="T67" fmla="*/ 119 h 159"/>
                  <a:gd name="T68" fmla="*/ 0 w 167"/>
                  <a:gd name="T69" fmla="*/ 110 h 159"/>
                  <a:gd name="T70" fmla="*/ 3 w 167"/>
                  <a:gd name="T71" fmla="*/ 99 h 159"/>
                  <a:gd name="T72" fmla="*/ 9 w 167"/>
                  <a:gd name="T73" fmla="*/ 89 h 159"/>
                  <a:gd name="T74" fmla="*/ 16 w 167"/>
                  <a:gd name="T75" fmla="*/ 80 h 159"/>
                  <a:gd name="T76" fmla="*/ 25 w 167"/>
                  <a:gd name="T77" fmla="*/ 74 h 159"/>
                  <a:gd name="T78" fmla="*/ 34 w 167"/>
                  <a:gd name="T79" fmla="*/ 71 h 159"/>
                  <a:gd name="T80" fmla="*/ 43 w 167"/>
                  <a:gd name="T81" fmla="*/ 67 h 159"/>
                  <a:gd name="T82" fmla="*/ 53 w 167"/>
                  <a:gd name="T83" fmla="*/ 64 h 159"/>
                  <a:gd name="T84" fmla="*/ 62 w 167"/>
                  <a:gd name="T85" fmla="*/ 60 h 159"/>
                  <a:gd name="T86" fmla="*/ 70 w 167"/>
                  <a:gd name="T87" fmla="*/ 54 h 159"/>
                  <a:gd name="T88" fmla="*/ 76 w 167"/>
                  <a:gd name="T89" fmla="*/ 45 h 159"/>
                  <a:gd name="T90" fmla="*/ 80 w 167"/>
                  <a:gd name="T91" fmla="*/ 32 h 159"/>
                  <a:gd name="T92" fmla="*/ 86 w 167"/>
                  <a:gd name="T93" fmla="*/ 21 h 159"/>
                  <a:gd name="T94" fmla="*/ 92 w 167"/>
                  <a:gd name="T95" fmla="*/ 12 h 159"/>
                  <a:gd name="T96" fmla="*/ 101 w 167"/>
                  <a:gd name="T97" fmla="*/ 6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67" h="159">
                    <a:moveTo>
                      <a:pt x="101" y="6"/>
                    </a:moveTo>
                    <a:lnTo>
                      <a:pt x="103" y="5"/>
                    </a:lnTo>
                    <a:lnTo>
                      <a:pt x="110" y="2"/>
                    </a:lnTo>
                    <a:lnTo>
                      <a:pt x="119" y="1"/>
                    </a:lnTo>
                    <a:lnTo>
                      <a:pt x="131" y="0"/>
                    </a:lnTo>
                    <a:lnTo>
                      <a:pt x="141" y="1"/>
                    </a:lnTo>
                    <a:lnTo>
                      <a:pt x="153" y="6"/>
                    </a:lnTo>
                    <a:lnTo>
                      <a:pt x="161" y="15"/>
                    </a:lnTo>
                    <a:lnTo>
                      <a:pt x="167" y="29"/>
                    </a:lnTo>
                    <a:lnTo>
                      <a:pt x="167" y="34"/>
                    </a:lnTo>
                    <a:lnTo>
                      <a:pt x="163" y="43"/>
                    </a:lnTo>
                    <a:lnTo>
                      <a:pt x="156" y="57"/>
                    </a:lnTo>
                    <a:lnTo>
                      <a:pt x="144" y="68"/>
                    </a:lnTo>
                    <a:lnTo>
                      <a:pt x="134" y="76"/>
                    </a:lnTo>
                    <a:lnTo>
                      <a:pt x="129" y="86"/>
                    </a:lnTo>
                    <a:lnTo>
                      <a:pt x="125" y="96"/>
                    </a:lnTo>
                    <a:lnTo>
                      <a:pt x="123" y="106"/>
                    </a:lnTo>
                    <a:lnTo>
                      <a:pt x="121" y="118"/>
                    </a:lnTo>
                    <a:lnTo>
                      <a:pt x="118" y="128"/>
                    </a:lnTo>
                    <a:lnTo>
                      <a:pt x="114" y="137"/>
                    </a:lnTo>
                    <a:lnTo>
                      <a:pt x="107" y="146"/>
                    </a:lnTo>
                    <a:lnTo>
                      <a:pt x="101" y="150"/>
                    </a:lnTo>
                    <a:lnTo>
                      <a:pt x="93" y="154"/>
                    </a:lnTo>
                    <a:lnTo>
                      <a:pt x="85" y="157"/>
                    </a:lnTo>
                    <a:lnTo>
                      <a:pt x="75" y="159"/>
                    </a:lnTo>
                    <a:lnTo>
                      <a:pt x="64" y="159"/>
                    </a:lnTo>
                    <a:lnTo>
                      <a:pt x="53" y="159"/>
                    </a:lnTo>
                    <a:lnTo>
                      <a:pt x="41" y="157"/>
                    </a:lnTo>
                    <a:lnTo>
                      <a:pt x="30" y="152"/>
                    </a:lnTo>
                    <a:lnTo>
                      <a:pt x="19" y="147"/>
                    </a:lnTo>
                    <a:lnTo>
                      <a:pt x="11" y="141"/>
                    </a:lnTo>
                    <a:lnTo>
                      <a:pt x="4" y="134"/>
                    </a:lnTo>
                    <a:lnTo>
                      <a:pt x="1" y="127"/>
                    </a:lnTo>
                    <a:lnTo>
                      <a:pt x="0" y="119"/>
                    </a:lnTo>
                    <a:lnTo>
                      <a:pt x="0" y="110"/>
                    </a:lnTo>
                    <a:lnTo>
                      <a:pt x="3" y="99"/>
                    </a:lnTo>
                    <a:lnTo>
                      <a:pt x="9" y="89"/>
                    </a:lnTo>
                    <a:lnTo>
                      <a:pt x="16" y="80"/>
                    </a:lnTo>
                    <a:lnTo>
                      <a:pt x="25" y="74"/>
                    </a:lnTo>
                    <a:lnTo>
                      <a:pt x="34" y="71"/>
                    </a:lnTo>
                    <a:lnTo>
                      <a:pt x="43" y="67"/>
                    </a:lnTo>
                    <a:lnTo>
                      <a:pt x="53" y="64"/>
                    </a:lnTo>
                    <a:lnTo>
                      <a:pt x="62" y="60"/>
                    </a:lnTo>
                    <a:lnTo>
                      <a:pt x="70" y="54"/>
                    </a:lnTo>
                    <a:lnTo>
                      <a:pt x="76" y="45"/>
                    </a:lnTo>
                    <a:lnTo>
                      <a:pt x="80" y="32"/>
                    </a:lnTo>
                    <a:lnTo>
                      <a:pt x="86" y="21"/>
                    </a:lnTo>
                    <a:lnTo>
                      <a:pt x="92" y="12"/>
                    </a:lnTo>
                    <a:lnTo>
                      <a:pt x="101" y="6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7" name="Freeform 823"/>
              <p:cNvSpPr>
                <a:spLocks/>
              </p:cNvSpPr>
              <p:nvPr/>
            </p:nvSpPr>
            <p:spPr bwMode="auto">
              <a:xfrm>
                <a:off x="8651548" y="3236119"/>
                <a:ext cx="95250" cy="84138"/>
              </a:xfrm>
              <a:custGeom>
                <a:avLst/>
                <a:gdLst>
                  <a:gd name="T0" fmla="*/ 17 w 121"/>
                  <a:gd name="T1" fmla="*/ 104 h 107"/>
                  <a:gd name="T2" fmla="*/ 18 w 121"/>
                  <a:gd name="T3" fmla="*/ 105 h 107"/>
                  <a:gd name="T4" fmla="*/ 22 w 121"/>
                  <a:gd name="T5" fmla="*/ 106 h 107"/>
                  <a:gd name="T6" fmla="*/ 27 w 121"/>
                  <a:gd name="T7" fmla="*/ 107 h 107"/>
                  <a:gd name="T8" fmla="*/ 34 w 121"/>
                  <a:gd name="T9" fmla="*/ 107 h 107"/>
                  <a:gd name="T10" fmla="*/ 42 w 121"/>
                  <a:gd name="T11" fmla="*/ 106 h 107"/>
                  <a:gd name="T12" fmla="*/ 51 w 121"/>
                  <a:gd name="T13" fmla="*/ 102 h 107"/>
                  <a:gd name="T14" fmla="*/ 60 w 121"/>
                  <a:gd name="T15" fmla="*/ 95 h 107"/>
                  <a:gd name="T16" fmla="*/ 69 w 121"/>
                  <a:gd name="T17" fmla="*/ 85 h 107"/>
                  <a:gd name="T18" fmla="*/ 70 w 121"/>
                  <a:gd name="T19" fmla="*/ 84 h 107"/>
                  <a:gd name="T20" fmla="*/ 74 w 121"/>
                  <a:gd name="T21" fmla="*/ 79 h 107"/>
                  <a:gd name="T22" fmla="*/ 80 w 121"/>
                  <a:gd name="T23" fmla="*/ 75 h 107"/>
                  <a:gd name="T24" fmla="*/ 90 w 121"/>
                  <a:gd name="T25" fmla="*/ 70 h 107"/>
                  <a:gd name="T26" fmla="*/ 92 w 121"/>
                  <a:gd name="T27" fmla="*/ 69 h 107"/>
                  <a:gd name="T28" fmla="*/ 98 w 121"/>
                  <a:gd name="T29" fmla="*/ 67 h 107"/>
                  <a:gd name="T30" fmla="*/ 105 w 121"/>
                  <a:gd name="T31" fmla="*/ 63 h 107"/>
                  <a:gd name="T32" fmla="*/ 112 w 121"/>
                  <a:gd name="T33" fmla="*/ 56 h 107"/>
                  <a:gd name="T34" fmla="*/ 117 w 121"/>
                  <a:gd name="T35" fmla="*/ 49 h 107"/>
                  <a:gd name="T36" fmla="*/ 121 w 121"/>
                  <a:gd name="T37" fmla="*/ 40 h 107"/>
                  <a:gd name="T38" fmla="*/ 120 w 121"/>
                  <a:gd name="T39" fmla="*/ 29 h 107"/>
                  <a:gd name="T40" fmla="*/ 113 w 121"/>
                  <a:gd name="T41" fmla="*/ 16 h 107"/>
                  <a:gd name="T42" fmla="*/ 112 w 121"/>
                  <a:gd name="T43" fmla="*/ 15 h 107"/>
                  <a:gd name="T44" fmla="*/ 110 w 121"/>
                  <a:gd name="T45" fmla="*/ 14 h 107"/>
                  <a:gd name="T46" fmla="*/ 107 w 121"/>
                  <a:gd name="T47" fmla="*/ 10 h 107"/>
                  <a:gd name="T48" fmla="*/ 102 w 121"/>
                  <a:gd name="T49" fmla="*/ 7 h 107"/>
                  <a:gd name="T50" fmla="*/ 97 w 121"/>
                  <a:gd name="T51" fmla="*/ 4 h 107"/>
                  <a:gd name="T52" fmla="*/ 91 w 121"/>
                  <a:gd name="T53" fmla="*/ 1 h 107"/>
                  <a:gd name="T54" fmla="*/ 84 w 121"/>
                  <a:gd name="T55" fmla="*/ 0 h 107"/>
                  <a:gd name="T56" fmla="*/ 76 w 121"/>
                  <a:gd name="T57" fmla="*/ 0 h 107"/>
                  <a:gd name="T58" fmla="*/ 75 w 121"/>
                  <a:gd name="T59" fmla="*/ 0 h 107"/>
                  <a:gd name="T60" fmla="*/ 71 w 121"/>
                  <a:gd name="T61" fmla="*/ 0 h 107"/>
                  <a:gd name="T62" fmla="*/ 67 w 121"/>
                  <a:gd name="T63" fmla="*/ 1 h 107"/>
                  <a:gd name="T64" fmla="*/ 60 w 121"/>
                  <a:gd name="T65" fmla="*/ 2 h 107"/>
                  <a:gd name="T66" fmla="*/ 53 w 121"/>
                  <a:gd name="T67" fmla="*/ 4 h 107"/>
                  <a:gd name="T68" fmla="*/ 46 w 121"/>
                  <a:gd name="T69" fmla="*/ 9 h 107"/>
                  <a:gd name="T70" fmla="*/ 39 w 121"/>
                  <a:gd name="T71" fmla="*/ 15 h 107"/>
                  <a:gd name="T72" fmla="*/ 33 w 121"/>
                  <a:gd name="T73" fmla="*/ 23 h 107"/>
                  <a:gd name="T74" fmla="*/ 29 w 121"/>
                  <a:gd name="T75" fmla="*/ 32 h 107"/>
                  <a:gd name="T76" fmla="*/ 30 w 121"/>
                  <a:gd name="T77" fmla="*/ 38 h 107"/>
                  <a:gd name="T78" fmla="*/ 29 w 121"/>
                  <a:gd name="T79" fmla="*/ 42 h 107"/>
                  <a:gd name="T80" fmla="*/ 22 w 121"/>
                  <a:gd name="T81" fmla="*/ 48 h 107"/>
                  <a:gd name="T82" fmla="*/ 8 w 121"/>
                  <a:gd name="T83" fmla="*/ 60 h 107"/>
                  <a:gd name="T84" fmla="*/ 2 w 121"/>
                  <a:gd name="T85" fmla="*/ 71 h 107"/>
                  <a:gd name="T86" fmla="*/ 0 w 121"/>
                  <a:gd name="T87" fmla="*/ 82 h 107"/>
                  <a:gd name="T88" fmla="*/ 2 w 121"/>
                  <a:gd name="T89" fmla="*/ 90 h 107"/>
                  <a:gd name="T90" fmla="*/ 7 w 121"/>
                  <a:gd name="T91" fmla="*/ 94 h 107"/>
                  <a:gd name="T92" fmla="*/ 11 w 121"/>
                  <a:gd name="T93" fmla="*/ 99 h 107"/>
                  <a:gd name="T94" fmla="*/ 16 w 121"/>
                  <a:gd name="T95" fmla="*/ 102 h 107"/>
                  <a:gd name="T96" fmla="*/ 17 w 121"/>
                  <a:gd name="T97" fmla="*/ 104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21" h="107">
                    <a:moveTo>
                      <a:pt x="17" y="104"/>
                    </a:moveTo>
                    <a:lnTo>
                      <a:pt x="18" y="105"/>
                    </a:lnTo>
                    <a:lnTo>
                      <a:pt x="22" y="106"/>
                    </a:lnTo>
                    <a:lnTo>
                      <a:pt x="27" y="107"/>
                    </a:lnTo>
                    <a:lnTo>
                      <a:pt x="34" y="107"/>
                    </a:lnTo>
                    <a:lnTo>
                      <a:pt x="42" y="106"/>
                    </a:lnTo>
                    <a:lnTo>
                      <a:pt x="51" y="102"/>
                    </a:lnTo>
                    <a:lnTo>
                      <a:pt x="60" y="95"/>
                    </a:lnTo>
                    <a:lnTo>
                      <a:pt x="69" y="85"/>
                    </a:lnTo>
                    <a:lnTo>
                      <a:pt x="70" y="84"/>
                    </a:lnTo>
                    <a:lnTo>
                      <a:pt x="74" y="79"/>
                    </a:lnTo>
                    <a:lnTo>
                      <a:pt x="80" y="75"/>
                    </a:lnTo>
                    <a:lnTo>
                      <a:pt x="90" y="70"/>
                    </a:lnTo>
                    <a:lnTo>
                      <a:pt x="92" y="69"/>
                    </a:lnTo>
                    <a:lnTo>
                      <a:pt x="98" y="67"/>
                    </a:lnTo>
                    <a:lnTo>
                      <a:pt x="105" y="63"/>
                    </a:lnTo>
                    <a:lnTo>
                      <a:pt x="112" y="56"/>
                    </a:lnTo>
                    <a:lnTo>
                      <a:pt x="117" y="49"/>
                    </a:lnTo>
                    <a:lnTo>
                      <a:pt x="121" y="40"/>
                    </a:lnTo>
                    <a:lnTo>
                      <a:pt x="120" y="29"/>
                    </a:lnTo>
                    <a:lnTo>
                      <a:pt x="113" y="16"/>
                    </a:lnTo>
                    <a:lnTo>
                      <a:pt x="112" y="15"/>
                    </a:lnTo>
                    <a:lnTo>
                      <a:pt x="110" y="14"/>
                    </a:lnTo>
                    <a:lnTo>
                      <a:pt x="107" y="10"/>
                    </a:lnTo>
                    <a:lnTo>
                      <a:pt x="102" y="7"/>
                    </a:lnTo>
                    <a:lnTo>
                      <a:pt x="97" y="4"/>
                    </a:lnTo>
                    <a:lnTo>
                      <a:pt x="91" y="1"/>
                    </a:lnTo>
                    <a:lnTo>
                      <a:pt x="84" y="0"/>
                    </a:lnTo>
                    <a:lnTo>
                      <a:pt x="76" y="0"/>
                    </a:lnTo>
                    <a:lnTo>
                      <a:pt x="75" y="0"/>
                    </a:lnTo>
                    <a:lnTo>
                      <a:pt x="71" y="0"/>
                    </a:lnTo>
                    <a:lnTo>
                      <a:pt x="67" y="1"/>
                    </a:lnTo>
                    <a:lnTo>
                      <a:pt x="60" y="2"/>
                    </a:lnTo>
                    <a:lnTo>
                      <a:pt x="53" y="4"/>
                    </a:lnTo>
                    <a:lnTo>
                      <a:pt x="46" y="9"/>
                    </a:lnTo>
                    <a:lnTo>
                      <a:pt x="39" y="15"/>
                    </a:lnTo>
                    <a:lnTo>
                      <a:pt x="33" y="23"/>
                    </a:lnTo>
                    <a:lnTo>
                      <a:pt x="29" y="32"/>
                    </a:lnTo>
                    <a:lnTo>
                      <a:pt x="30" y="38"/>
                    </a:lnTo>
                    <a:lnTo>
                      <a:pt x="29" y="42"/>
                    </a:lnTo>
                    <a:lnTo>
                      <a:pt x="22" y="48"/>
                    </a:lnTo>
                    <a:lnTo>
                      <a:pt x="8" y="60"/>
                    </a:lnTo>
                    <a:lnTo>
                      <a:pt x="2" y="71"/>
                    </a:lnTo>
                    <a:lnTo>
                      <a:pt x="0" y="82"/>
                    </a:lnTo>
                    <a:lnTo>
                      <a:pt x="2" y="90"/>
                    </a:lnTo>
                    <a:lnTo>
                      <a:pt x="7" y="94"/>
                    </a:lnTo>
                    <a:lnTo>
                      <a:pt x="11" y="99"/>
                    </a:lnTo>
                    <a:lnTo>
                      <a:pt x="16" y="102"/>
                    </a:lnTo>
                    <a:lnTo>
                      <a:pt x="17" y="10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8" name="Freeform 824"/>
              <p:cNvSpPr>
                <a:spLocks/>
              </p:cNvSpPr>
              <p:nvPr/>
            </p:nvSpPr>
            <p:spPr bwMode="auto">
              <a:xfrm>
                <a:off x="8667423" y="3245644"/>
                <a:ext cx="66675" cy="66675"/>
              </a:xfrm>
              <a:custGeom>
                <a:avLst/>
                <a:gdLst>
                  <a:gd name="T0" fmla="*/ 0 w 85"/>
                  <a:gd name="T1" fmla="*/ 82 h 84"/>
                  <a:gd name="T2" fmla="*/ 3 w 85"/>
                  <a:gd name="T3" fmla="*/ 83 h 84"/>
                  <a:gd name="T4" fmla="*/ 10 w 85"/>
                  <a:gd name="T5" fmla="*/ 84 h 84"/>
                  <a:gd name="T6" fmla="*/ 19 w 85"/>
                  <a:gd name="T7" fmla="*/ 83 h 84"/>
                  <a:gd name="T8" fmla="*/ 30 w 85"/>
                  <a:gd name="T9" fmla="*/ 76 h 84"/>
                  <a:gd name="T10" fmla="*/ 36 w 85"/>
                  <a:gd name="T11" fmla="*/ 71 h 84"/>
                  <a:gd name="T12" fmla="*/ 41 w 85"/>
                  <a:gd name="T13" fmla="*/ 65 h 84"/>
                  <a:gd name="T14" fmla="*/ 45 w 85"/>
                  <a:gd name="T15" fmla="*/ 60 h 84"/>
                  <a:gd name="T16" fmla="*/ 53 w 85"/>
                  <a:gd name="T17" fmla="*/ 57 h 84"/>
                  <a:gd name="T18" fmla="*/ 60 w 85"/>
                  <a:gd name="T19" fmla="*/ 54 h 84"/>
                  <a:gd name="T20" fmla="*/ 67 w 85"/>
                  <a:gd name="T21" fmla="*/ 52 h 84"/>
                  <a:gd name="T22" fmla="*/ 73 w 85"/>
                  <a:gd name="T23" fmla="*/ 49 h 84"/>
                  <a:gd name="T24" fmla="*/ 79 w 85"/>
                  <a:gd name="T25" fmla="*/ 43 h 84"/>
                  <a:gd name="T26" fmla="*/ 82 w 85"/>
                  <a:gd name="T27" fmla="*/ 37 h 84"/>
                  <a:gd name="T28" fmla="*/ 85 w 85"/>
                  <a:gd name="T29" fmla="*/ 31 h 84"/>
                  <a:gd name="T30" fmla="*/ 85 w 85"/>
                  <a:gd name="T31" fmla="*/ 23 h 84"/>
                  <a:gd name="T32" fmla="*/ 82 w 85"/>
                  <a:gd name="T33" fmla="*/ 15 h 84"/>
                  <a:gd name="T34" fmla="*/ 81 w 85"/>
                  <a:gd name="T35" fmla="*/ 13 h 84"/>
                  <a:gd name="T36" fmla="*/ 75 w 85"/>
                  <a:gd name="T37" fmla="*/ 8 h 84"/>
                  <a:gd name="T38" fmla="*/ 67 w 85"/>
                  <a:gd name="T39" fmla="*/ 3 h 84"/>
                  <a:gd name="T40" fmla="*/ 53 w 85"/>
                  <a:gd name="T41" fmla="*/ 0 h 84"/>
                  <a:gd name="T42" fmla="*/ 37 w 85"/>
                  <a:gd name="T43" fmla="*/ 7 h 84"/>
                  <a:gd name="T44" fmla="*/ 0 w 85"/>
                  <a:gd name="T45" fmla="*/ 82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5" h="84">
                    <a:moveTo>
                      <a:pt x="0" y="82"/>
                    </a:moveTo>
                    <a:lnTo>
                      <a:pt x="3" y="83"/>
                    </a:lnTo>
                    <a:lnTo>
                      <a:pt x="10" y="84"/>
                    </a:lnTo>
                    <a:lnTo>
                      <a:pt x="19" y="83"/>
                    </a:lnTo>
                    <a:lnTo>
                      <a:pt x="30" y="76"/>
                    </a:lnTo>
                    <a:lnTo>
                      <a:pt x="36" y="71"/>
                    </a:lnTo>
                    <a:lnTo>
                      <a:pt x="41" y="65"/>
                    </a:lnTo>
                    <a:lnTo>
                      <a:pt x="45" y="60"/>
                    </a:lnTo>
                    <a:lnTo>
                      <a:pt x="53" y="57"/>
                    </a:lnTo>
                    <a:lnTo>
                      <a:pt x="60" y="54"/>
                    </a:lnTo>
                    <a:lnTo>
                      <a:pt x="67" y="52"/>
                    </a:lnTo>
                    <a:lnTo>
                      <a:pt x="73" y="49"/>
                    </a:lnTo>
                    <a:lnTo>
                      <a:pt x="79" y="43"/>
                    </a:lnTo>
                    <a:lnTo>
                      <a:pt x="82" y="37"/>
                    </a:lnTo>
                    <a:lnTo>
                      <a:pt x="85" y="31"/>
                    </a:lnTo>
                    <a:lnTo>
                      <a:pt x="85" y="23"/>
                    </a:lnTo>
                    <a:lnTo>
                      <a:pt x="82" y="15"/>
                    </a:lnTo>
                    <a:lnTo>
                      <a:pt x="81" y="13"/>
                    </a:lnTo>
                    <a:lnTo>
                      <a:pt x="75" y="8"/>
                    </a:lnTo>
                    <a:lnTo>
                      <a:pt x="67" y="3"/>
                    </a:lnTo>
                    <a:lnTo>
                      <a:pt x="53" y="0"/>
                    </a:lnTo>
                    <a:lnTo>
                      <a:pt x="37" y="7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6D6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29" name="Freeform 825"/>
              <p:cNvSpPr>
                <a:spLocks/>
              </p:cNvSpPr>
              <p:nvPr/>
            </p:nvSpPr>
            <p:spPr bwMode="auto">
              <a:xfrm>
                <a:off x="8659486" y="3245644"/>
                <a:ext cx="66675" cy="65088"/>
              </a:xfrm>
              <a:custGeom>
                <a:avLst/>
                <a:gdLst>
                  <a:gd name="T0" fmla="*/ 1 w 85"/>
                  <a:gd name="T1" fmla="*/ 57 h 82"/>
                  <a:gd name="T2" fmla="*/ 0 w 85"/>
                  <a:gd name="T3" fmla="*/ 62 h 82"/>
                  <a:gd name="T4" fmla="*/ 0 w 85"/>
                  <a:gd name="T5" fmla="*/ 72 h 82"/>
                  <a:gd name="T6" fmla="*/ 5 w 85"/>
                  <a:gd name="T7" fmla="*/ 81 h 82"/>
                  <a:gd name="T8" fmla="*/ 20 w 85"/>
                  <a:gd name="T9" fmla="*/ 82 h 82"/>
                  <a:gd name="T10" fmla="*/ 22 w 85"/>
                  <a:gd name="T11" fmla="*/ 81 h 82"/>
                  <a:gd name="T12" fmla="*/ 28 w 85"/>
                  <a:gd name="T13" fmla="*/ 78 h 82"/>
                  <a:gd name="T14" fmla="*/ 36 w 85"/>
                  <a:gd name="T15" fmla="*/ 72 h 82"/>
                  <a:gd name="T16" fmla="*/ 42 w 85"/>
                  <a:gd name="T17" fmla="*/ 64 h 82"/>
                  <a:gd name="T18" fmla="*/ 45 w 85"/>
                  <a:gd name="T19" fmla="*/ 58 h 82"/>
                  <a:gd name="T20" fmla="*/ 50 w 85"/>
                  <a:gd name="T21" fmla="*/ 55 h 82"/>
                  <a:gd name="T22" fmla="*/ 55 w 85"/>
                  <a:gd name="T23" fmla="*/ 51 h 82"/>
                  <a:gd name="T24" fmla="*/ 62 w 85"/>
                  <a:gd name="T25" fmla="*/ 48 h 82"/>
                  <a:gd name="T26" fmla="*/ 68 w 85"/>
                  <a:gd name="T27" fmla="*/ 45 h 82"/>
                  <a:gd name="T28" fmla="*/ 74 w 85"/>
                  <a:gd name="T29" fmla="*/ 43 h 82"/>
                  <a:gd name="T30" fmla="*/ 78 w 85"/>
                  <a:gd name="T31" fmla="*/ 40 h 82"/>
                  <a:gd name="T32" fmla="*/ 82 w 85"/>
                  <a:gd name="T33" fmla="*/ 36 h 82"/>
                  <a:gd name="T34" fmla="*/ 85 w 85"/>
                  <a:gd name="T35" fmla="*/ 29 h 82"/>
                  <a:gd name="T36" fmla="*/ 85 w 85"/>
                  <a:gd name="T37" fmla="*/ 22 h 82"/>
                  <a:gd name="T38" fmla="*/ 81 w 85"/>
                  <a:gd name="T39" fmla="*/ 14 h 82"/>
                  <a:gd name="T40" fmla="*/ 74 w 85"/>
                  <a:gd name="T41" fmla="*/ 6 h 82"/>
                  <a:gd name="T42" fmla="*/ 66 w 85"/>
                  <a:gd name="T43" fmla="*/ 0 h 82"/>
                  <a:gd name="T44" fmla="*/ 59 w 85"/>
                  <a:gd name="T45" fmla="*/ 0 h 82"/>
                  <a:gd name="T46" fmla="*/ 51 w 85"/>
                  <a:gd name="T47" fmla="*/ 3 h 82"/>
                  <a:gd name="T48" fmla="*/ 43 w 85"/>
                  <a:gd name="T49" fmla="*/ 10 h 82"/>
                  <a:gd name="T50" fmla="*/ 36 w 85"/>
                  <a:gd name="T51" fmla="*/ 17 h 82"/>
                  <a:gd name="T52" fmla="*/ 32 w 85"/>
                  <a:gd name="T53" fmla="*/ 23 h 82"/>
                  <a:gd name="T54" fmla="*/ 30 w 85"/>
                  <a:gd name="T55" fmla="*/ 32 h 82"/>
                  <a:gd name="T56" fmla="*/ 22 w 85"/>
                  <a:gd name="T57" fmla="*/ 38 h 82"/>
                  <a:gd name="T58" fmla="*/ 16 w 85"/>
                  <a:gd name="T59" fmla="*/ 43 h 82"/>
                  <a:gd name="T60" fmla="*/ 9 w 85"/>
                  <a:gd name="T61" fmla="*/ 48 h 82"/>
                  <a:gd name="T62" fmla="*/ 5 w 85"/>
                  <a:gd name="T63" fmla="*/ 52 h 82"/>
                  <a:gd name="T64" fmla="*/ 1 w 85"/>
                  <a:gd name="T65" fmla="*/ 57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5" h="82">
                    <a:moveTo>
                      <a:pt x="1" y="57"/>
                    </a:moveTo>
                    <a:lnTo>
                      <a:pt x="0" y="62"/>
                    </a:lnTo>
                    <a:lnTo>
                      <a:pt x="0" y="72"/>
                    </a:lnTo>
                    <a:lnTo>
                      <a:pt x="5" y="81"/>
                    </a:lnTo>
                    <a:lnTo>
                      <a:pt x="20" y="82"/>
                    </a:lnTo>
                    <a:lnTo>
                      <a:pt x="22" y="81"/>
                    </a:lnTo>
                    <a:lnTo>
                      <a:pt x="28" y="78"/>
                    </a:lnTo>
                    <a:lnTo>
                      <a:pt x="36" y="72"/>
                    </a:lnTo>
                    <a:lnTo>
                      <a:pt x="42" y="64"/>
                    </a:lnTo>
                    <a:lnTo>
                      <a:pt x="45" y="58"/>
                    </a:lnTo>
                    <a:lnTo>
                      <a:pt x="50" y="55"/>
                    </a:lnTo>
                    <a:lnTo>
                      <a:pt x="55" y="51"/>
                    </a:lnTo>
                    <a:lnTo>
                      <a:pt x="62" y="48"/>
                    </a:lnTo>
                    <a:lnTo>
                      <a:pt x="68" y="45"/>
                    </a:lnTo>
                    <a:lnTo>
                      <a:pt x="74" y="43"/>
                    </a:lnTo>
                    <a:lnTo>
                      <a:pt x="78" y="40"/>
                    </a:lnTo>
                    <a:lnTo>
                      <a:pt x="82" y="36"/>
                    </a:lnTo>
                    <a:lnTo>
                      <a:pt x="85" y="29"/>
                    </a:lnTo>
                    <a:lnTo>
                      <a:pt x="85" y="22"/>
                    </a:lnTo>
                    <a:lnTo>
                      <a:pt x="81" y="14"/>
                    </a:lnTo>
                    <a:lnTo>
                      <a:pt x="74" y="6"/>
                    </a:lnTo>
                    <a:lnTo>
                      <a:pt x="66" y="0"/>
                    </a:lnTo>
                    <a:lnTo>
                      <a:pt x="59" y="0"/>
                    </a:lnTo>
                    <a:lnTo>
                      <a:pt x="51" y="3"/>
                    </a:lnTo>
                    <a:lnTo>
                      <a:pt x="43" y="10"/>
                    </a:lnTo>
                    <a:lnTo>
                      <a:pt x="36" y="17"/>
                    </a:lnTo>
                    <a:lnTo>
                      <a:pt x="32" y="23"/>
                    </a:lnTo>
                    <a:lnTo>
                      <a:pt x="30" y="32"/>
                    </a:lnTo>
                    <a:lnTo>
                      <a:pt x="22" y="38"/>
                    </a:lnTo>
                    <a:lnTo>
                      <a:pt x="16" y="43"/>
                    </a:lnTo>
                    <a:lnTo>
                      <a:pt x="9" y="48"/>
                    </a:lnTo>
                    <a:lnTo>
                      <a:pt x="5" y="52"/>
                    </a:lnTo>
                    <a:lnTo>
                      <a:pt x="1" y="57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0" name="Freeform 826"/>
              <p:cNvSpPr>
                <a:spLocks/>
              </p:cNvSpPr>
              <p:nvPr/>
            </p:nvSpPr>
            <p:spPr bwMode="auto">
              <a:xfrm>
                <a:off x="8608686" y="3258344"/>
                <a:ext cx="104775" cy="61913"/>
              </a:xfrm>
              <a:custGeom>
                <a:avLst/>
                <a:gdLst>
                  <a:gd name="T0" fmla="*/ 75 w 130"/>
                  <a:gd name="T1" fmla="*/ 72 h 77"/>
                  <a:gd name="T2" fmla="*/ 75 w 130"/>
                  <a:gd name="T3" fmla="*/ 62 h 77"/>
                  <a:gd name="T4" fmla="*/ 75 w 130"/>
                  <a:gd name="T5" fmla="*/ 50 h 77"/>
                  <a:gd name="T6" fmla="*/ 74 w 130"/>
                  <a:gd name="T7" fmla="*/ 41 h 77"/>
                  <a:gd name="T8" fmla="*/ 74 w 130"/>
                  <a:gd name="T9" fmla="*/ 38 h 77"/>
                  <a:gd name="T10" fmla="*/ 114 w 130"/>
                  <a:gd name="T11" fmla="*/ 45 h 77"/>
                  <a:gd name="T12" fmla="*/ 119 w 130"/>
                  <a:gd name="T13" fmla="*/ 42 h 77"/>
                  <a:gd name="T14" fmla="*/ 125 w 130"/>
                  <a:gd name="T15" fmla="*/ 36 h 77"/>
                  <a:gd name="T16" fmla="*/ 130 w 130"/>
                  <a:gd name="T17" fmla="*/ 26 h 77"/>
                  <a:gd name="T18" fmla="*/ 122 w 130"/>
                  <a:gd name="T19" fmla="*/ 12 h 77"/>
                  <a:gd name="T20" fmla="*/ 10 w 130"/>
                  <a:gd name="T21" fmla="*/ 0 h 77"/>
                  <a:gd name="T22" fmla="*/ 8 w 130"/>
                  <a:gd name="T23" fmla="*/ 2 h 77"/>
                  <a:gd name="T24" fmla="*/ 2 w 130"/>
                  <a:gd name="T25" fmla="*/ 9 h 77"/>
                  <a:gd name="T26" fmla="*/ 0 w 130"/>
                  <a:gd name="T27" fmla="*/ 18 h 77"/>
                  <a:gd name="T28" fmla="*/ 6 w 130"/>
                  <a:gd name="T29" fmla="*/ 31 h 77"/>
                  <a:gd name="T30" fmla="*/ 45 w 130"/>
                  <a:gd name="T31" fmla="*/ 36 h 77"/>
                  <a:gd name="T32" fmla="*/ 45 w 130"/>
                  <a:gd name="T33" fmla="*/ 38 h 77"/>
                  <a:gd name="T34" fmla="*/ 45 w 130"/>
                  <a:gd name="T35" fmla="*/ 41 h 77"/>
                  <a:gd name="T36" fmla="*/ 45 w 130"/>
                  <a:gd name="T37" fmla="*/ 51 h 77"/>
                  <a:gd name="T38" fmla="*/ 45 w 130"/>
                  <a:gd name="T39" fmla="*/ 70 h 77"/>
                  <a:gd name="T40" fmla="*/ 49 w 130"/>
                  <a:gd name="T41" fmla="*/ 76 h 77"/>
                  <a:gd name="T42" fmla="*/ 60 w 130"/>
                  <a:gd name="T43" fmla="*/ 77 h 77"/>
                  <a:gd name="T44" fmla="*/ 70 w 130"/>
                  <a:gd name="T45" fmla="*/ 75 h 77"/>
                  <a:gd name="T46" fmla="*/ 75 w 130"/>
                  <a:gd name="T47" fmla="*/ 72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30" h="77">
                    <a:moveTo>
                      <a:pt x="75" y="72"/>
                    </a:moveTo>
                    <a:lnTo>
                      <a:pt x="75" y="62"/>
                    </a:lnTo>
                    <a:lnTo>
                      <a:pt x="75" y="50"/>
                    </a:lnTo>
                    <a:lnTo>
                      <a:pt x="74" y="41"/>
                    </a:lnTo>
                    <a:lnTo>
                      <a:pt x="74" y="38"/>
                    </a:lnTo>
                    <a:lnTo>
                      <a:pt x="114" y="45"/>
                    </a:lnTo>
                    <a:lnTo>
                      <a:pt x="119" y="42"/>
                    </a:lnTo>
                    <a:lnTo>
                      <a:pt x="125" y="36"/>
                    </a:lnTo>
                    <a:lnTo>
                      <a:pt x="130" y="26"/>
                    </a:lnTo>
                    <a:lnTo>
                      <a:pt x="122" y="12"/>
                    </a:lnTo>
                    <a:lnTo>
                      <a:pt x="10" y="0"/>
                    </a:lnTo>
                    <a:lnTo>
                      <a:pt x="8" y="2"/>
                    </a:lnTo>
                    <a:lnTo>
                      <a:pt x="2" y="9"/>
                    </a:lnTo>
                    <a:lnTo>
                      <a:pt x="0" y="18"/>
                    </a:lnTo>
                    <a:lnTo>
                      <a:pt x="6" y="31"/>
                    </a:lnTo>
                    <a:lnTo>
                      <a:pt x="45" y="36"/>
                    </a:lnTo>
                    <a:lnTo>
                      <a:pt x="45" y="38"/>
                    </a:lnTo>
                    <a:lnTo>
                      <a:pt x="45" y="41"/>
                    </a:lnTo>
                    <a:lnTo>
                      <a:pt x="45" y="51"/>
                    </a:lnTo>
                    <a:lnTo>
                      <a:pt x="45" y="70"/>
                    </a:lnTo>
                    <a:lnTo>
                      <a:pt x="49" y="76"/>
                    </a:lnTo>
                    <a:lnTo>
                      <a:pt x="60" y="77"/>
                    </a:lnTo>
                    <a:lnTo>
                      <a:pt x="70" y="75"/>
                    </a:lnTo>
                    <a:lnTo>
                      <a:pt x="75" y="7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1" name="Freeform 827"/>
              <p:cNvSpPr>
                <a:spLocks/>
              </p:cNvSpPr>
              <p:nvPr/>
            </p:nvSpPr>
            <p:spPr bwMode="auto">
              <a:xfrm>
                <a:off x="8695998" y="3275807"/>
                <a:ext cx="6350" cy="11113"/>
              </a:xfrm>
              <a:custGeom>
                <a:avLst/>
                <a:gdLst>
                  <a:gd name="T0" fmla="*/ 4 w 7"/>
                  <a:gd name="T1" fmla="*/ 0 h 15"/>
                  <a:gd name="T2" fmla="*/ 3 w 7"/>
                  <a:gd name="T3" fmla="*/ 0 h 15"/>
                  <a:gd name="T4" fmla="*/ 1 w 7"/>
                  <a:gd name="T5" fmla="*/ 1 h 15"/>
                  <a:gd name="T6" fmla="*/ 0 w 7"/>
                  <a:gd name="T7" fmla="*/ 4 h 15"/>
                  <a:gd name="T8" fmla="*/ 0 w 7"/>
                  <a:gd name="T9" fmla="*/ 8 h 15"/>
                  <a:gd name="T10" fmla="*/ 0 w 7"/>
                  <a:gd name="T11" fmla="*/ 10 h 15"/>
                  <a:gd name="T12" fmla="*/ 1 w 7"/>
                  <a:gd name="T13" fmla="*/ 12 h 15"/>
                  <a:gd name="T14" fmla="*/ 3 w 7"/>
                  <a:gd name="T15" fmla="*/ 14 h 15"/>
                  <a:gd name="T16" fmla="*/ 5 w 7"/>
                  <a:gd name="T17" fmla="*/ 15 h 15"/>
                  <a:gd name="T18" fmla="*/ 6 w 7"/>
                  <a:gd name="T19" fmla="*/ 14 h 15"/>
                  <a:gd name="T20" fmla="*/ 7 w 7"/>
                  <a:gd name="T21" fmla="*/ 10 h 15"/>
                  <a:gd name="T22" fmla="*/ 7 w 7"/>
                  <a:gd name="T23" fmla="*/ 5 h 15"/>
                  <a:gd name="T24" fmla="*/ 4 w 7"/>
                  <a:gd name="T25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" h="15">
                    <a:moveTo>
                      <a:pt x="4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3" y="14"/>
                    </a:lnTo>
                    <a:lnTo>
                      <a:pt x="5" y="15"/>
                    </a:lnTo>
                    <a:lnTo>
                      <a:pt x="6" y="14"/>
                    </a:lnTo>
                    <a:lnTo>
                      <a:pt x="7" y="10"/>
                    </a:lnTo>
                    <a:lnTo>
                      <a:pt x="7" y="5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E2C6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2" name="Freeform 828"/>
              <p:cNvSpPr>
                <a:spLocks/>
              </p:cNvSpPr>
              <p:nvPr/>
            </p:nvSpPr>
            <p:spPr bwMode="auto">
              <a:xfrm>
                <a:off x="8621386" y="3266282"/>
                <a:ext cx="68263" cy="17463"/>
              </a:xfrm>
              <a:custGeom>
                <a:avLst/>
                <a:gdLst>
                  <a:gd name="T0" fmla="*/ 3 w 86"/>
                  <a:gd name="T1" fmla="*/ 0 h 21"/>
                  <a:gd name="T2" fmla="*/ 2 w 86"/>
                  <a:gd name="T3" fmla="*/ 1 h 21"/>
                  <a:gd name="T4" fmla="*/ 1 w 86"/>
                  <a:gd name="T5" fmla="*/ 2 h 21"/>
                  <a:gd name="T6" fmla="*/ 0 w 86"/>
                  <a:gd name="T7" fmla="*/ 6 h 21"/>
                  <a:gd name="T8" fmla="*/ 2 w 86"/>
                  <a:gd name="T9" fmla="*/ 10 h 21"/>
                  <a:gd name="T10" fmla="*/ 85 w 86"/>
                  <a:gd name="T11" fmla="*/ 21 h 21"/>
                  <a:gd name="T12" fmla="*/ 84 w 86"/>
                  <a:gd name="T13" fmla="*/ 20 h 21"/>
                  <a:gd name="T14" fmla="*/ 84 w 86"/>
                  <a:gd name="T15" fmla="*/ 17 h 21"/>
                  <a:gd name="T16" fmla="*/ 84 w 86"/>
                  <a:gd name="T17" fmla="*/ 14 h 21"/>
                  <a:gd name="T18" fmla="*/ 86 w 86"/>
                  <a:gd name="T19" fmla="*/ 10 h 21"/>
                  <a:gd name="T20" fmla="*/ 3 w 86"/>
                  <a:gd name="T21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6" h="21">
                    <a:moveTo>
                      <a:pt x="3" y="0"/>
                    </a:moveTo>
                    <a:lnTo>
                      <a:pt x="2" y="1"/>
                    </a:lnTo>
                    <a:lnTo>
                      <a:pt x="1" y="2"/>
                    </a:lnTo>
                    <a:lnTo>
                      <a:pt x="0" y="6"/>
                    </a:lnTo>
                    <a:lnTo>
                      <a:pt x="2" y="10"/>
                    </a:lnTo>
                    <a:lnTo>
                      <a:pt x="85" y="21"/>
                    </a:lnTo>
                    <a:lnTo>
                      <a:pt x="84" y="20"/>
                    </a:lnTo>
                    <a:lnTo>
                      <a:pt x="84" y="17"/>
                    </a:lnTo>
                    <a:lnTo>
                      <a:pt x="84" y="14"/>
                    </a:lnTo>
                    <a:lnTo>
                      <a:pt x="86" y="10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187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3" name="Freeform 829"/>
              <p:cNvSpPr>
                <a:spLocks/>
              </p:cNvSpPr>
              <p:nvPr/>
            </p:nvSpPr>
            <p:spPr bwMode="auto">
              <a:xfrm>
                <a:off x="8654723" y="3285332"/>
                <a:ext cx="4763" cy="26988"/>
              </a:xfrm>
              <a:custGeom>
                <a:avLst/>
                <a:gdLst>
                  <a:gd name="T0" fmla="*/ 0 w 7"/>
                  <a:gd name="T1" fmla="*/ 0 h 35"/>
                  <a:gd name="T2" fmla="*/ 0 w 7"/>
                  <a:gd name="T3" fmla="*/ 31 h 35"/>
                  <a:gd name="T4" fmla="*/ 7 w 7"/>
                  <a:gd name="T5" fmla="*/ 35 h 35"/>
                  <a:gd name="T6" fmla="*/ 7 w 7"/>
                  <a:gd name="T7" fmla="*/ 2 h 35"/>
                  <a:gd name="T8" fmla="*/ 0 w 7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35">
                    <a:moveTo>
                      <a:pt x="0" y="0"/>
                    </a:moveTo>
                    <a:lnTo>
                      <a:pt x="0" y="31"/>
                    </a:lnTo>
                    <a:lnTo>
                      <a:pt x="7" y="35"/>
                    </a:lnTo>
                    <a:lnTo>
                      <a:pt x="7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187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4" name="Freeform 830"/>
              <p:cNvSpPr>
                <a:spLocks/>
              </p:cNvSpPr>
              <p:nvPr/>
            </p:nvSpPr>
            <p:spPr bwMode="auto">
              <a:xfrm>
                <a:off x="8626148" y="3305969"/>
                <a:ext cx="301625" cy="301625"/>
              </a:xfrm>
              <a:custGeom>
                <a:avLst/>
                <a:gdLst>
                  <a:gd name="T0" fmla="*/ 340 w 380"/>
                  <a:gd name="T1" fmla="*/ 0 h 379"/>
                  <a:gd name="T2" fmla="*/ 0 w 380"/>
                  <a:gd name="T3" fmla="*/ 349 h 379"/>
                  <a:gd name="T4" fmla="*/ 54 w 380"/>
                  <a:gd name="T5" fmla="*/ 379 h 379"/>
                  <a:gd name="T6" fmla="*/ 380 w 380"/>
                  <a:gd name="T7" fmla="*/ 12 h 379"/>
                  <a:gd name="T8" fmla="*/ 340 w 380"/>
                  <a:gd name="T9" fmla="*/ 0 h 3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0" h="379">
                    <a:moveTo>
                      <a:pt x="340" y="0"/>
                    </a:moveTo>
                    <a:lnTo>
                      <a:pt x="0" y="349"/>
                    </a:lnTo>
                    <a:lnTo>
                      <a:pt x="54" y="379"/>
                    </a:lnTo>
                    <a:lnTo>
                      <a:pt x="380" y="12"/>
                    </a:lnTo>
                    <a:lnTo>
                      <a:pt x="34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5" name="Freeform 831"/>
              <p:cNvSpPr>
                <a:spLocks/>
              </p:cNvSpPr>
              <p:nvPr/>
            </p:nvSpPr>
            <p:spPr bwMode="auto">
              <a:xfrm>
                <a:off x="8515023" y="3574257"/>
                <a:ext cx="169863" cy="163513"/>
              </a:xfrm>
              <a:custGeom>
                <a:avLst/>
                <a:gdLst>
                  <a:gd name="T0" fmla="*/ 198 w 213"/>
                  <a:gd name="T1" fmla="*/ 22 h 208"/>
                  <a:gd name="T2" fmla="*/ 199 w 213"/>
                  <a:gd name="T3" fmla="*/ 25 h 208"/>
                  <a:gd name="T4" fmla="*/ 204 w 213"/>
                  <a:gd name="T5" fmla="*/ 29 h 208"/>
                  <a:gd name="T6" fmla="*/ 209 w 213"/>
                  <a:gd name="T7" fmla="*/ 37 h 208"/>
                  <a:gd name="T8" fmla="*/ 212 w 213"/>
                  <a:gd name="T9" fmla="*/ 48 h 208"/>
                  <a:gd name="T10" fmla="*/ 213 w 213"/>
                  <a:gd name="T11" fmla="*/ 60 h 208"/>
                  <a:gd name="T12" fmla="*/ 211 w 213"/>
                  <a:gd name="T13" fmla="*/ 75 h 208"/>
                  <a:gd name="T14" fmla="*/ 202 w 213"/>
                  <a:gd name="T15" fmla="*/ 91 h 208"/>
                  <a:gd name="T16" fmla="*/ 185 w 213"/>
                  <a:gd name="T17" fmla="*/ 110 h 208"/>
                  <a:gd name="T18" fmla="*/ 183 w 213"/>
                  <a:gd name="T19" fmla="*/ 110 h 208"/>
                  <a:gd name="T20" fmla="*/ 180 w 213"/>
                  <a:gd name="T21" fmla="*/ 112 h 208"/>
                  <a:gd name="T22" fmla="*/ 175 w 213"/>
                  <a:gd name="T23" fmla="*/ 118 h 208"/>
                  <a:gd name="T24" fmla="*/ 174 w 213"/>
                  <a:gd name="T25" fmla="*/ 132 h 208"/>
                  <a:gd name="T26" fmla="*/ 174 w 213"/>
                  <a:gd name="T27" fmla="*/ 135 h 208"/>
                  <a:gd name="T28" fmla="*/ 172 w 213"/>
                  <a:gd name="T29" fmla="*/ 146 h 208"/>
                  <a:gd name="T30" fmla="*/ 168 w 213"/>
                  <a:gd name="T31" fmla="*/ 160 h 208"/>
                  <a:gd name="T32" fmla="*/ 160 w 213"/>
                  <a:gd name="T33" fmla="*/ 175 h 208"/>
                  <a:gd name="T34" fmla="*/ 146 w 213"/>
                  <a:gd name="T35" fmla="*/ 190 h 208"/>
                  <a:gd name="T36" fmla="*/ 126 w 213"/>
                  <a:gd name="T37" fmla="*/ 201 h 208"/>
                  <a:gd name="T38" fmla="*/ 98 w 213"/>
                  <a:gd name="T39" fmla="*/ 208 h 208"/>
                  <a:gd name="T40" fmla="*/ 60 w 213"/>
                  <a:gd name="T41" fmla="*/ 207 h 208"/>
                  <a:gd name="T42" fmla="*/ 58 w 213"/>
                  <a:gd name="T43" fmla="*/ 206 h 208"/>
                  <a:gd name="T44" fmla="*/ 51 w 213"/>
                  <a:gd name="T45" fmla="*/ 205 h 208"/>
                  <a:gd name="T46" fmla="*/ 42 w 213"/>
                  <a:gd name="T47" fmla="*/ 201 h 208"/>
                  <a:gd name="T48" fmla="*/ 31 w 213"/>
                  <a:gd name="T49" fmla="*/ 195 h 208"/>
                  <a:gd name="T50" fmla="*/ 21 w 213"/>
                  <a:gd name="T51" fmla="*/ 188 h 208"/>
                  <a:gd name="T52" fmla="*/ 12 w 213"/>
                  <a:gd name="T53" fmla="*/ 179 h 208"/>
                  <a:gd name="T54" fmla="*/ 5 w 213"/>
                  <a:gd name="T55" fmla="*/ 168 h 208"/>
                  <a:gd name="T56" fmla="*/ 2 w 213"/>
                  <a:gd name="T57" fmla="*/ 153 h 208"/>
                  <a:gd name="T58" fmla="*/ 2 w 213"/>
                  <a:gd name="T59" fmla="*/ 150 h 208"/>
                  <a:gd name="T60" fmla="*/ 1 w 213"/>
                  <a:gd name="T61" fmla="*/ 145 h 208"/>
                  <a:gd name="T62" fmla="*/ 0 w 213"/>
                  <a:gd name="T63" fmla="*/ 136 h 208"/>
                  <a:gd name="T64" fmla="*/ 1 w 213"/>
                  <a:gd name="T65" fmla="*/ 126 h 208"/>
                  <a:gd name="T66" fmla="*/ 2 w 213"/>
                  <a:gd name="T67" fmla="*/ 116 h 208"/>
                  <a:gd name="T68" fmla="*/ 7 w 213"/>
                  <a:gd name="T69" fmla="*/ 103 h 208"/>
                  <a:gd name="T70" fmla="*/ 15 w 213"/>
                  <a:gd name="T71" fmla="*/ 93 h 208"/>
                  <a:gd name="T72" fmla="*/ 26 w 213"/>
                  <a:gd name="T73" fmla="*/ 82 h 208"/>
                  <a:gd name="T74" fmla="*/ 37 w 213"/>
                  <a:gd name="T75" fmla="*/ 75 h 208"/>
                  <a:gd name="T76" fmla="*/ 47 w 213"/>
                  <a:gd name="T77" fmla="*/ 71 h 208"/>
                  <a:gd name="T78" fmla="*/ 57 w 213"/>
                  <a:gd name="T79" fmla="*/ 68 h 208"/>
                  <a:gd name="T80" fmla="*/ 65 w 213"/>
                  <a:gd name="T81" fmla="*/ 66 h 208"/>
                  <a:gd name="T82" fmla="*/ 70 w 213"/>
                  <a:gd name="T83" fmla="*/ 64 h 208"/>
                  <a:gd name="T84" fmla="*/ 76 w 213"/>
                  <a:gd name="T85" fmla="*/ 59 h 208"/>
                  <a:gd name="T86" fmla="*/ 82 w 213"/>
                  <a:gd name="T87" fmla="*/ 53 h 208"/>
                  <a:gd name="T88" fmla="*/ 85 w 213"/>
                  <a:gd name="T89" fmla="*/ 45 h 208"/>
                  <a:gd name="T90" fmla="*/ 92 w 213"/>
                  <a:gd name="T91" fmla="*/ 30 h 208"/>
                  <a:gd name="T92" fmla="*/ 100 w 213"/>
                  <a:gd name="T93" fmla="*/ 19 h 208"/>
                  <a:gd name="T94" fmla="*/ 110 w 213"/>
                  <a:gd name="T95" fmla="*/ 11 h 208"/>
                  <a:gd name="T96" fmla="*/ 121 w 213"/>
                  <a:gd name="T97" fmla="*/ 5 h 208"/>
                  <a:gd name="T98" fmla="*/ 132 w 213"/>
                  <a:gd name="T99" fmla="*/ 1 h 208"/>
                  <a:gd name="T100" fmla="*/ 142 w 213"/>
                  <a:gd name="T101" fmla="*/ 0 h 208"/>
                  <a:gd name="T102" fmla="*/ 151 w 213"/>
                  <a:gd name="T103" fmla="*/ 1 h 208"/>
                  <a:gd name="T104" fmla="*/ 159 w 213"/>
                  <a:gd name="T105" fmla="*/ 3 h 208"/>
                  <a:gd name="T106" fmla="*/ 166 w 213"/>
                  <a:gd name="T107" fmla="*/ 5 h 208"/>
                  <a:gd name="T108" fmla="*/ 173 w 213"/>
                  <a:gd name="T109" fmla="*/ 7 h 208"/>
                  <a:gd name="T110" fmla="*/ 180 w 213"/>
                  <a:gd name="T111" fmla="*/ 11 h 208"/>
                  <a:gd name="T112" fmla="*/ 186 w 213"/>
                  <a:gd name="T113" fmla="*/ 14 h 208"/>
                  <a:gd name="T114" fmla="*/ 190 w 213"/>
                  <a:gd name="T115" fmla="*/ 18 h 208"/>
                  <a:gd name="T116" fmla="*/ 195 w 213"/>
                  <a:gd name="T117" fmla="*/ 20 h 208"/>
                  <a:gd name="T118" fmla="*/ 197 w 213"/>
                  <a:gd name="T119" fmla="*/ 21 h 208"/>
                  <a:gd name="T120" fmla="*/ 198 w 213"/>
                  <a:gd name="T121" fmla="*/ 22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213" h="208">
                    <a:moveTo>
                      <a:pt x="198" y="22"/>
                    </a:moveTo>
                    <a:lnTo>
                      <a:pt x="199" y="25"/>
                    </a:lnTo>
                    <a:lnTo>
                      <a:pt x="204" y="29"/>
                    </a:lnTo>
                    <a:lnTo>
                      <a:pt x="209" y="37"/>
                    </a:lnTo>
                    <a:lnTo>
                      <a:pt x="212" y="48"/>
                    </a:lnTo>
                    <a:lnTo>
                      <a:pt x="213" y="60"/>
                    </a:lnTo>
                    <a:lnTo>
                      <a:pt x="211" y="75"/>
                    </a:lnTo>
                    <a:lnTo>
                      <a:pt x="202" y="91"/>
                    </a:lnTo>
                    <a:lnTo>
                      <a:pt x="185" y="110"/>
                    </a:lnTo>
                    <a:lnTo>
                      <a:pt x="183" y="110"/>
                    </a:lnTo>
                    <a:lnTo>
                      <a:pt x="180" y="112"/>
                    </a:lnTo>
                    <a:lnTo>
                      <a:pt x="175" y="118"/>
                    </a:lnTo>
                    <a:lnTo>
                      <a:pt x="174" y="132"/>
                    </a:lnTo>
                    <a:lnTo>
                      <a:pt x="174" y="135"/>
                    </a:lnTo>
                    <a:lnTo>
                      <a:pt x="172" y="146"/>
                    </a:lnTo>
                    <a:lnTo>
                      <a:pt x="168" y="160"/>
                    </a:lnTo>
                    <a:lnTo>
                      <a:pt x="160" y="175"/>
                    </a:lnTo>
                    <a:lnTo>
                      <a:pt x="146" y="190"/>
                    </a:lnTo>
                    <a:lnTo>
                      <a:pt x="126" y="201"/>
                    </a:lnTo>
                    <a:lnTo>
                      <a:pt x="98" y="208"/>
                    </a:lnTo>
                    <a:lnTo>
                      <a:pt x="60" y="207"/>
                    </a:lnTo>
                    <a:lnTo>
                      <a:pt x="58" y="206"/>
                    </a:lnTo>
                    <a:lnTo>
                      <a:pt x="51" y="205"/>
                    </a:lnTo>
                    <a:lnTo>
                      <a:pt x="42" y="201"/>
                    </a:lnTo>
                    <a:lnTo>
                      <a:pt x="31" y="195"/>
                    </a:lnTo>
                    <a:lnTo>
                      <a:pt x="21" y="188"/>
                    </a:lnTo>
                    <a:lnTo>
                      <a:pt x="12" y="179"/>
                    </a:lnTo>
                    <a:lnTo>
                      <a:pt x="5" y="168"/>
                    </a:lnTo>
                    <a:lnTo>
                      <a:pt x="2" y="153"/>
                    </a:lnTo>
                    <a:lnTo>
                      <a:pt x="2" y="150"/>
                    </a:lnTo>
                    <a:lnTo>
                      <a:pt x="1" y="145"/>
                    </a:lnTo>
                    <a:lnTo>
                      <a:pt x="0" y="136"/>
                    </a:lnTo>
                    <a:lnTo>
                      <a:pt x="1" y="126"/>
                    </a:lnTo>
                    <a:lnTo>
                      <a:pt x="2" y="116"/>
                    </a:lnTo>
                    <a:lnTo>
                      <a:pt x="7" y="103"/>
                    </a:lnTo>
                    <a:lnTo>
                      <a:pt x="15" y="93"/>
                    </a:lnTo>
                    <a:lnTo>
                      <a:pt x="26" y="82"/>
                    </a:lnTo>
                    <a:lnTo>
                      <a:pt x="37" y="75"/>
                    </a:lnTo>
                    <a:lnTo>
                      <a:pt x="47" y="71"/>
                    </a:lnTo>
                    <a:lnTo>
                      <a:pt x="57" y="68"/>
                    </a:lnTo>
                    <a:lnTo>
                      <a:pt x="65" y="66"/>
                    </a:lnTo>
                    <a:lnTo>
                      <a:pt x="70" y="64"/>
                    </a:lnTo>
                    <a:lnTo>
                      <a:pt x="76" y="59"/>
                    </a:lnTo>
                    <a:lnTo>
                      <a:pt x="82" y="53"/>
                    </a:lnTo>
                    <a:lnTo>
                      <a:pt x="85" y="45"/>
                    </a:lnTo>
                    <a:lnTo>
                      <a:pt x="92" y="30"/>
                    </a:lnTo>
                    <a:lnTo>
                      <a:pt x="100" y="19"/>
                    </a:lnTo>
                    <a:lnTo>
                      <a:pt x="110" y="11"/>
                    </a:lnTo>
                    <a:lnTo>
                      <a:pt x="121" y="5"/>
                    </a:lnTo>
                    <a:lnTo>
                      <a:pt x="132" y="1"/>
                    </a:lnTo>
                    <a:lnTo>
                      <a:pt x="142" y="0"/>
                    </a:lnTo>
                    <a:lnTo>
                      <a:pt x="151" y="1"/>
                    </a:lnTo>
                    <a:lnTo>
                      <a:pt x="159" y="3"/>
                    </a:lnTo>
                    <a:lnTo>
                      <a:pt x="166" y="5"/>
                    </a:lnTo>
                    <a:lnTo>
                      <a:pt x="173" y="7"/>
                    </a:lnTo>
                    <a:lnTo>
                      <a:pt x="180" y="11"/>
                    </a:lnTo>
                    <a:lnTo>
                      <a:pt x="186" y="14"/>
                    </a:lnTo>
                    <a:lnTo>
                      <a:pt x="190" y="18"/>
                    </a:lnTo>
                    <a:lnTo>
                      <a:pt x="195" y="20"/>
                    </a:lnTo>
                    <a:lnTo>
                      <a:pt x="197" y="21"/>
                    </a:lnTo>
                    <a:lnTo>
                      <a:pt x="198" y="2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6" name="Freeform 832"/>
              <p:cNvSpPr>
                <a:spLocks/>
              </p:cNvSpPr>
              <p:nvPr/>
            </p:nvSpPr>
            <p:spPr bwMode="auto">
              <a:xfrm>
                <a:off x="8529311" y="3596482"/>
                <a:ext cx="139700" cy="128588"/>
              </a:xfrm>
              <a:custGeom>
                <a:avLst/>
                <a:gdLst>
                  <a:gd name="T0" fmla="*/ 163 w 178"/>
                  <a:gd name="T1" fmla="*/ 0 h 164"/>
                  <a:gd name="T2" fmla="*/ 166 w 178"/>
                  <a:gd name="T3" fmla="*/ 3 h 164"/>
                  <a:gd name="T4" fmla="*/ 173 w 178"/>
                  <a:gd name="T5" fmla="*/ 13 h 164"/>
                  <a:gd name="T6" fmla="*/ 178 w 178"/>
                  <a:gd name="T7" fmla="*/ 28 h 164"/>
                  <a:gd name="T8" fmla="*/ 172 w 178"/>
                  <a:gd name="T9" fmla="*/ 47 h 164"/>
                  <a:gd name="T10" fmla="*/ 164 w 178"/>
                  <a:gd name="T11" fmla="*/ 59 h 164"/>
                  <a:gd name="T12" fmla="*/ 154 w 178"/>
                  <a:gd name="T13" fmla="*/ 68 h 164"/>
                  <a:gd name="T14" fmla="*/ 147 w 178"/>
                  <a:gd name="T15" fmla="*/ 77 h 164"/>
                  <a:gd name="T16" fmla="*/ 146 w 178"/>
                  <a:gd name="T17" fmla="*/ 92 h 164"/>
                  <a:gd name="T18" fmla="*/ 146 w 178"/>
                  <a:gd name="T19" fmla="*/ 104 h 164"/>
                  <a:gd name="T20" fmla="*/ 143 w 178"/>
                  <a:gd name="T21" fmla="*/ 115 h 164"/>
                  <a:gd name="T22" fmla="*/ 139 w 178"/>
                  <a:gd name="T23" fmla="*/ 127 h 164"/>
                  <a:gd name="T24" fmla="*/ 131 w 178"/>
                  <a:gd name="T25" fmla="*/ 138 h 164"/>
                  <a:gd name="T26" fmla="*/ 119 w 178"/>
                  <a:gd name="T27" fmla="*/ 149 h 164"/>
                  <a:gd name="T28" fmla="*/ 104 w 178"/>
                  <a:gd name="T29" fmla="*/ 156 h 164"/>
                  <a:gd name="T30" fmla="*/ 86 w 178"/>
                  <a:gd name="T31" fmla="*/ 162 h 164"/>
                  <a:gd name="T32" fmla="*/ 64 w 178"/>
                  <a:gd name="T33" fmla="*/ 164 h 164"/>
                  <a:gd name="T34" fmla="*/ 62 w 178"/>
                  <a:gd name="T35" fmla="*/ 164 h 164"/>
                  <a:gd name="T36" fmla="*/ 55 w 178"/>
                  <a:gd name="T37" fmla="*/ 164 h 164"/>
                  <a:gd name="T38" fmla="*/ 45 w 178"/>
                  <a:gd name="T39" fmla="*/ 163 h 164"/>
                  <a:gd name="T40" fmla="*/ 35 w 178"/>
                  <a:gd name="T41" fmla="*/ 159 h 164"/>
                  <a:gd name="T42" fmla="*/ 23 w 178"/>
                  <a:gd name="T43" fmla="*/ 155 h 164"/>
                  <a:gd name="T44" fmla="*/ 14 w 178"/>
                  <a:gd name="T45" fmla="*/ 148 h 164"/>
                  <a:gd name="T46" fmla="*/ 5 w 178"/>
                  <a:gd name="T47" fmla="*/ 138 h 164"/>
                  <a:gd name="T48" fmla="*/ 0 w 178"/>
                  <a:gd name="T49" fmla="*/ 126 h 164"/>
                  <a:gd name="T50" fmla="*/ 4 w 178"/>
                  <a:gd name="T51" fmla="*/ 96 h 164"/>
                  <a:gd name="T52" fmla="*/ 163 w 178"/>
                  <a:gd name="T53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78" h="164">
                    <a:moveTo>
                      <a:pt x="163" y="0"/>
                    </a:moveTo>
                    <a:lnTo>
                      <a:pt x="166" y="3"/>
                    </a:lnTo>
                    <a:lnTo>
                      <a:pt x="173" y="13"/>
                    </a:lnTo>
                    <a:lnTo>
                      <a:pt x="178" y="28"/>
                    </a:lnTo>
                    <a:lnTo>
                      <a:pt x="172" y="47"/>
                    </a:lnTo>
                    <a:lnTo>
                      <a:pt x="164" y="59"/>
                    </a:lnTo>
                    <a:lnTo>
                      <a:pt x="154" y="68"/>
                    </a:lnTo>
                    <a:lnTo>
                      <a:pt x="147" y="77"/>
                    </a:lnTo>
                    <a:lnTo>
                      <a:pt x="146" y="92"/>
                    </a:lnTo>
                    <a:lnTo>
                      <a:pt x="146" y="104"/>
                    </a:lnTo>
                    <a:lnTo>
                      <a:pt x="143" y="115"/>
                    </a:lnTo>
                    <a:lnTo>
                      <a:pt x="139" y="127"/>
                    </a:lnTo>
                    <a:lnTo>
                      <a:pt x="131" y="138"/>
                    </a:lnTo>
                    <a:lnTo>
                      <a:pt x="119" y="149"/>
                    </a:lnTo>
                    <a:lnTo>
                      <a:pt x="104" y="156"/>
                    </a:lnTo>
                    <a:lnTo>
                      <a:pt x="86" y="162"/>
                    </a:lnTo>
                    <a:lnTo>
                      <a:pt x="64" y="164"/>
                    </a:lnTo>
                    <a:lnTo>
                      <a:pt x="62" y="164"/>
                    </a:lnTo>
                    <a:lnTo>
                      <a:pt x="55" y="164"/>
                    </a:lnTo>
                    <a:lnTo>
                      <a:pt x="45" y="163"/>
                    </a:lnTo>
                    <a:lnTo>
                      <a:pt x="35" y="159"/>
                    </a:lnTo>
                    <a:lnTo>
                      <a:pt x="23" y="155"/>
                    </a:lnTo>
                    <a:lnTo>
                      <a:pt x="14" y="148"/>
                    </a:lnTo>
                    <a:lnTo>
                      <a:pt x="5" y="138"/>
                    </a:lnTo>
                    <a:lnTo>
                      <a:pt x="0" y="126"/>
                    </a:lnTo>
                    <a:lnTo>
                      <a:pt x="4" y="96"/>
                    </a:lnTo>
                    <a:lnTo>
                      <a:pt x="163" y="0"/>
                    </a:lnTo>
                    <a:close/>
                  </a:path>
                </a:pathLst>
              </a:custGeom>
              <a:solidFill>
                <a:srgbClr val="6D6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7" name="Freeform 833"/>
              <p:cNvSpPr>
                <a:spLocks/>
              </p:cNvSpPr>
              <p:nvPr/>
            </p:nvSpPr>
            <p:spPr bwMode="auto">
              <a:xfrm>
                <a:off x="8530898" y="3585369"/>
                <a:ext cx="133350" cy="125413"/>
              </a:xfrm>
              <a:custGeom>
                <a:avLst/>
                <a:gdLst>
                  <a:gd name="T0" fmla="*/ 102 w 168"/>
                  <a:gd name="T1" fmla="*/ 6 h 159"/>
                  <a:gd name="T2" fmla="*/ 105 w 168"/>
                  <a:gd name="T3" fmla="*/ 5 h 159"/>
                  <a:gd name="T4" fmla="*/ 112 w 168"/>
                  <a:gd name="T5" fmla="*/ 2 h 159"/>
                  <a:gd name="T6" fmla="*/ 121 w 168"/>
                  <a:gd name="T7" fmla="*/ 1 h 159"/>
                  <a:gd name="T8" fmla="*/ 132 w 168"/>
                  <a:gd name="T9" fmla="*/ 0 h 159"/>
                  <a:gd name="T10" fmla="*/ 144 w 168"/>
                  <a:gd name="T11" fmla="*/ 1 h 159"/>
                  <a:gd name="T12" fmla="*/ 154 w 168"/>
                  <a:gd name="T13" fmla="*/ 6 h 159"/>
                  <a:gd name="T14" fmla="*/ 163 w 168"/>
                  <a:gd name="T15" fmla="*/ 15 h 159"/>
                  <a:gd name="T16" fmla="*/ 168 w 168"/>
                  <a:gd name="T17" fmla="*/ 29 h 159"/>
                  <a:gd name="T18" fmla="*/ 168 w 168"/>
                  <a:gd name="T19" fmla="*/ 34 h 159"/>
                  <a:gd name="T20" fmla="*/ 165 w 168"/>
                  <a:gd name="T21" fmla="*/ 43 h 159"/>
                  <a:gd name="T22" fmla="*/ 159 w 168"/>
                  <a:gd name="T23" fmla="*/ 57 h 159"/>
                  <a:gd name="T24" fmla="*/ 146 w 168"/>
                  <a:gd name="T25" fmla="*/ 68 h 159"/>
                  <a:gd name="T26" fmla="*/ 137 w 168"/>
                  <a:gd name="T27" fmla="*/ 76 h 159"/>
                  <a:gd name="T28" fmla="*/ 131 w 168"/>
                  <a:gd name="T29" fmla="*/ 86 h 159"/>
                  <a:gd name="T30" fmla="*/ 126 w 168"/>
                  <a:gd name="T31" fmla="*/ 96 h 159"/>
                  <a:gd name="T32" fmla="*/ 124 w 168"/>
                  <a:gd name="T33" fmla="*/ 106 h 159"/>
                  <a:gd name="T34" fmla="*/ 123 w 168"/>
                  <a:gd name="T35" fmla="*/ 118 h 159"/>
                  <a:gd name="T36" fmla="*/ 120 w 168"/>
                  <a:gd name="T37" fmla="*/ 128 h 159"/>
                  <a:gd name="T38" fmla="*/ 116 w 168"/>
                  <a:gd name="T39" fmla="*/ 137 h 159"/>
                  <a:gd name="T40" fmla="*/ 109 w 168"/>
                  <a:gd name="T41" fmla="*/ 146 h 159"/>
                  <a:gd name="T42" fmla="*/ 102 w 168"/>
                  <a:gd name="T43" fmla="*/ 150 h 159"/>
                  <a:gd name="T44" fmla="*/ 94 w 168"/>
                  <a:gd name="T45" fmla="*/ 154 h 159"/>
                  <a:gd name="T46" fmla="*/ 86 w 168"/>
                  <a:gd name="T47" fmla="*/ 157 h 159"/>
                  <a:gd name="T48" fmla="*/ 76 w 168"/>
                  <a:gd name="T49" fmla="*/ 159 h 159"/>
                  <a:gd name="T50" fmla="*/ 65 w 168"/>
                  <a:gd name="T51" fmla="*/ 159 h 159"/>
                  <a:gd name="T52" fmla="*/ 54 w 168"/>
                  <a:gd name="T53" fmla="*/ 159 h 159"/>
                  <a:gd name="T54" fmla="*/ 42 w 168"/>
                  <a:gd name="T55" fmla="*/ 157 h 159"/>
                  <a:gd name="T56" fmla="*/ 31 w 168"/>
                  <a:gd name="T57" fmla="*/ 152 h 159"/>
                  <a:gd name="T58" fmla="*/ 20 w 168"/>
                  <a:gd name="T59" fmla="*/ 147 h 159"/>
                  <a:gd name="T60" fmla="*/ 11 w 168"/>
                  <a:gd name="T61" fmla="*/ 141 h 159"/>
                  <a:gd name="T62" fmla="*/ 6 w 168"/>
                  <a:gd name="T63" fmla="*/ 134 h 159"/>
                  <a:gd name="T64" fmla="*/ 2 w 168"/>
                  <a:gd name="T65" fmla="*/ 127 h 159"/>
                  <a:gd name="T66" fmla="*/ 0 w 168"/>
                  <a:gd name="T67" fmla="*/ 119 h 159"/>
                  <a:gd name="T68" fmla="*/ 1 w 168"/>
                  <a:gd name="T69" fmla="*/ 110 h 159"/>
                  <a:gd name="T70" fmla="*/ 4 w 168"/>
                  <a:gd name="T71" fmla="*/ 99 h 159"/>
                  <a:gd name="T72" fmla="*/ 10 w 168"/>
                  <a:gd name="T73" fmla="*/ 89 h 159"/>
                  <a:gd name="T74" fmla="*/ 18 w 168"/>
                  <a:gd name="T75" fmla="*/ 80 h 159"/>
                  <a:gd name="T76" fmla="*/ 26 w 168"/>
                  <a:gd name="T77" fmla="*/ 74 h 159"/>
                  <a:gd name="T78" fmla="*/ 35 w 168"/>
                  <a:gd name="T79" fmla="*/ 71 h 159"/>
                  <a:gd name="T80" fmla="*/ 46 w 168"/>
                  <a:gd name="T81" fmla="*/ 67 h 159"/>
                  <a:gd name="T82" fmla="*/ 55 w 168"/>
                  <a:gd name="T83" fmla="*/ 64 h 159"/>
                  <a:gd name="T84" fmla="*/ 63 w 168"/>
                  <a:gd name="T85" fmla="*/ 60 h 159"/>
                  <a:gd name="T86" fmla="*/ 71 w 168"/>
                  <a:gd name="T87" fmla="*/ 54 h 159"/>
                  <a:gd name="T88" fmla="*/ 77 w 168"/>
                  <a:gd name="T89" fmla="*/ 45 h 159"/>
                  <a:gd name="T90" fmla="*/ 82 w 168"/>
                  <a:gd name="T91" fmla="*/ 32 h 159"/>
                  <a:gd name="T92" fmla="*/ 87 w 168"/>
                  <a:gd name="T93" fmla="*/ 21 h 159"/>
                  <a:gd name="T94" fmla="*/ 93 w 168"/>
                  <a:gd name="T95" fmla="*/ 12 h 159"/>
                  <a:gd name="T96" fmla="*/ 102 w 168"/>
                  <a:gd name="T97" fmla="*/ 6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68" h="159">
                    <a:moveTo>
                      <a:pt x="102" y="6"/>
                    </a:moveTo>
                    <a:lnTo>
                      <a:pt x="105" y="5"/>
                    </a:lnTo>
                    <a:lnTo>
                      <a:pt x="112" y="2"/>
                    </a:lnTo>
                    <a:lnTo>
                      <a:pt x="121" y="1"/>
                    </a:lnTo>
                    <a:lnTo>
                      <a:pt x="132" y="0"/>
                    </a:lnTo>
                    <a:lnTo>
                      <a:pt x="144" y="1"/>
                    </a:lnTo>
                    <a:lnTo>
                      <a:pt x="154" y="6"/>
                    </a:lnTo>
                    <a:lnTo>
                      <a:pt x="163" y="15"/>
                    </a:lnTo>
                    <a:lnTo>
                      <a:pt x="168" y="29"/>
                    </a:lnTo>
                    <a:lnTo>
                      <a:pt x="168" y="34"/>
                    </a:lnTo>
                    <a:lnTo>
                      <a:pt x="165" y="43"/>
                    </a:lnTo>
                    <a:lnTo>
                      <a:pt x="159" y="57"/>
                    </a:lnTo>
                    <a:lnTo>
                      <a:pt x="146" y="68"/>
                    </a:lnTo>
                    <a:lnTo>
                      <a:pt x="137" y="76"/>
                    </a:lnTo>
                    <a:lnTo>
                      <a:pt x="131" y="86"/>
                    </a:lnTo>
                    <a:lnTo>
                      <a:pt x="126" y="96"/>
                    </a:lnTo>
                    <a:lnTo>
                      <a:pt x="124" y="106"/>
                    </a:lnTo>
                    <a:lnTo>
                      <a:pt x="123" y="118"/>
                    </a:lnTo>
                    <a:lnTo>
                      <a:pt x="120" y="128"/>
                    </a:lnTo>
                    <a:lnTo>
                      <a:pt x="116" y="137"/>
                    </a:lnTo>
                    <a:lnTo>
                      <a:pt x="109" y="146"/>
                    </a:lnTo>
                    <a:lnTo>
                      <a:pt x="102" y="150"/>
                    </a:lnTo>
                    <a:lnTo>
                      <a:pt x="94" y="154"/>
                    </a:lnTo>
                    <a:lnTo>
                      <a:pt x="86" y="157"/>
                    </a:lnTo>
                    <a:lnTo>
                      <a:pt x="76" y="159"/>
                    </a:lnTo>
                    <a:lnTo>
                      <a:pt x="65" y="159"/>
                    </a:lnTo>
                    <a:lnTo>
                      <a:pt x="54" y="159"/>
                    </a:lnTo>
                    <a:lnTo>
                      <a:pt x="42" y="157"/>
                    </a:lnTo>
                    <a:lnTo>
                      <a:pt x="31" y="152"/>
                    </a:lnTo>
                    <a:lnTo>
                      <a:pt x="20" y="147"/>
                    </a:lnTo>
                    <a:lnTo>
                      <a:pt x="11" y="141"/>
                    </a:lnTo>
                    <a:lnTo>
                      <a:pt x="6" y="134"/>
                    </a:lnTo>
                    <a:lnTo>
                      <a:pt x="2" y="127"/>
                    </a:lnTo>
                    <a:lnTo>
                      <a:pt x="0" y="119"/>
                    </a:lnTo>
                    <a:lnTo>
                      <a:pt x="1" y="110"/>
                    </a:lnTo>
                    <a:lnTo>
                      <a:pt x="4" y="99"/>
                    </a:lnTo>
                    <a:lnTo>
                      <a:pt x="10" y="89"/>
                    </a:lnTo>
                    <a:lnTo>
                      <a:pt x="18" y="80"/>
                    </a:lnTo>
                    <a:lnTo>
                      <a:pt x="26" y="74"/>
                    </a:lnTo>
                    <a:lnTo>
                      <a:pt x="35" y="71"/>
                    </a:lnTo>
                    <a:lnTo>
                      <a:pt x="46" y="67"/>
                    </a:lnTo>
                    <a:lnTo>
                      <a:pt x="55" y="64"/>
                    </a:lnTo>
                    <a:lnTo>
                      <a:pt x="63" y="60"/>
                    </a:lnTo>
                    <a:lnTo>
                      <a:pt x="71" y="54"/>
                    </a:lnTo>
                    <a:lnTo>
                      <a:pt x="77" y="45"/>
                    </a:lnTo>
                    <a:lnTo>
                      <a:pt x="82" y="32"/>
                    </a:lnTo>
                    <a:lnTo>
                      <a:pt x="87" y="21"/>
                    </a:lnTo>
                    <a:lnTo>
                      <a:pt x="93" y="12"/>
                    </a:lnTo>
                    <a:lnTo>
                      <a:pt x="102" y="6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8" name="Freeform 834"/>
              <p:cNvSpPr>
                <a:spLocks/>
              </p:cNvSpPr>
              <p:nvPr/>
            </p:nvSpPr>
            <p:spPr bwMode="auto">
              <a:xfrm>
                <a:off x="8900786" y="3236119"/>
                <a:ext cx="95250" cy="84138"/>
              </a:xfrm>
              <a:custGeom>
                <a:avLst/>
                <a:gdLst>
                  <a:gd name="T0" fmla="*/ 18 w 120"/>
                  <a:gd name="T1" fmla="*/ 104 h 107"/>
                  <a:gd name="T2" fmla="*/ 19 w 120"/>
                  <a:gd name="T3" fmla="*/ 105 h 107"/>
                  <a:gd name="T4" fmla="*/ 22 w 120"/>
                  <a:gd name="T5" fmla="*/ 106 h 107"/>
                  <a:gd name="T6" fmla="*/ 27 w 120"/>
                  <a:gd name="T7" fmla="*/ 107 h 107"/>
                  <a:gd name="T8" fmla="*/ 34 w 120"/>
                  <a:gd name="T9" fmla="*/ 107 h 107"/>
                  <a:gd name="T10" fmla="*/ 42 w 120"/>
                  <a:gd name="T11" fmla="*/ 106 h 107"/>
                  <a:gd name="T12" fmla="*/ 51 w 120"/>
                  <a:gd name="T13" fmla="*/ 102 h 107"/>
                  <a:gd name="T14" fmla="*/ 60 w 120"/>
                  <a:gd name="T15" fmla="*/ 95 h 107"/>
                  <a:gd name="T16" fmla="*/ 69 w 120"/>
                  <a:gd name="T17" fmla="*/ 85 h 107"/>
                  <a:gd name="T18" fmla="*/ 71 w 120"/>
                  <a:gd name="T19" fmla="*/ 84 h 107"/>
                  <a:gd name="T20" fmla="*/ 74 w 120"/>
                  <a:gd name="T21" fmla="*/ 79 h 107"/>
                  <a:gd name="T22" fmla="*/ 81 w 120"/>
                  <a:gd name="T23" fmla="*/ 75 h 107"/>
                  <a:gd name="T24" fmla="*/ 90 w 120"/>
                  <a:gd name="T25" fmla="*/ 70 h 107"/>
                  <a:gd name="T26" fmla="*/ 92 w 120"/>
                  <a:gd name="T27" fmla="*/ 69 h 107"/>
                  <a:gd name="T28" fmla="*/ 97 w 120"/>
                  <a:gd name="T29" fmla="*/ 67 h 107"/>
                  <a:gd name="T30" fmla="*/ 104 w 120"/>
                  <a:gd name="T31" fmla="*/ 63 h 107"/>
                  <a:gd name="T32" fmla="*/ 112 w 120"/>
                  <a:gd name="T33" fmla="*/ 56 h 107"/>
                  <a:gd name="T34" fmla="*/ 118 w 120"/>
                  <a:gd name="T35" fmla="*/ 49 h 107"/>
                  <a:gd name="T36" fmla="*/ 120 w 120"/>
                  <a:gd name="T37" fmla="*/ 40 h 107"/>
                  <a:gd name="T38" fmla="*/ 119 w 120"/>
                  <a:gd name="T39" fmla="*/ 29 h 107"/>
                  <a:gd name="T40" fmla="*/ 112 w 120"/>
                  <a:gd name="T41" fmla="*/ 16 h 107"/>
                  <a:gd name="T42" fmla="*/ 111 w 120"/>
                  <a:gd name="T43" fmla="*/ 15 h 107"/>
                  <a:gd name="T44" fmla="*/ 110 w 120"/>
                  <a:gd name="T45" fmla="*/ 14 h 107"/>
                  <a:gd name="T46" fmla="*/ 106 w 120"/>
                  <a:gd name="T47" fmla="*/ 10 h 107"/>
                  <a:gd name="T48" fmla="*/ 102 w 120"/>
                  <a:gd name="T49" fmla="*/ 7 h 107"/>
                  <a:gd name="T50" fmla="*/ 97 w 120"/>
                  <a:gd name="T51" fmla="*/ 4 h 107"/>
                  <a:gd name="T52" fmla="*/ 90 w 120"/>
                  <a:gd name="T53" fmla="*/ 1 h 107"/>
                  <a:gd name="T54" fmla="*/ 84 w 120"/>
                  <a:gd name="T55" fmla="*/ 0 h 107"/>
                  <a:gd name="T56" fmla="*/ 76 w 120"/>
                  <a:gd name="T57" fmla="*/ 0 h 107"/>
                  <a:gd name="T58" fmla="*/ 75 w 120"/>
                  <a:gd name="T59" fmla="*/ 0 h 107"/>
                  <a:gd name="T60" fmla="*/ 72 w 120"/>
                  <a:gd name="T61" fmla="*/ 0 h 107"/>
                  <a:gd name="T62" fmla="*/ 66 w 120"/>
                  <a:gd name="T63" fmla="*/ 1 h 107"/>
                  <a:gd name="T64" fmla="*/ 60 w 120"/>
                  <a:gd name="T65" fmla="*/ 2 h 107"/>
                  <a:gd name="T66" fmla="*/ 53 w 120"/>
                  <a:gd name="T67" fmla="*/ 4 h 107"/>
                  <a:gd name="T68" fmla="*/ 45 w 120"/>
                  <a:gd name="T69" fmla="*/ 9 h 107"/>
                  <a:gd name="T70" fmla="*/ 38 w 120"/>
                  <a:gd name="T71" fmla="*/ 15 h 107"/>
                  <a:gd name="T72" fmla="*/ 32 w 120"/>
                  <a:gd name="T73" fmla="*/ 23 h 107"/>
                  <a:gd name="T74" fmla="*/ 29 w 120"/>
                  <a:gd name="T75" fmla="*/ 32 h 107"/>
                  <a:gd name="T76" fmla="*/ 29 w 120"/>
                  <a:gd name="T77" fmla="*/ 38 h 107"/>
                  <a:gd name="T78" fmla="*/ 28 w 120"/>
                  <a:gd name="T79" fmla="*/ 42 h 107"/>
                  <a:gd name="T80" fmla="*/ 21 w 120"/>
                  <a:gd name="T81" fmla="*/ 48 h 107"/>
                  <a:gd name="T82" fmla="*/ 8 w 120"/>
                  <a:gd name="T83" fmla="*/ 60 h 107"/>
                  <a:gd name="T84" fmla="*/ 1 w 120"/>
                  <a:gd name="T85" fmla="*/ 71 h 107"/>
                  <a:gd name="T86" fmla="*/ 0 w 120"/>
                  <a:gd name="T87" fmla="*/ 82 h 107"/>
                  <a:gd name="T88" fmla="*/ 3 w 120"/>
                  <a:gd name="T89" fmla="*/ 90 h 107"/>
                  <a:gd name="T90" fmla="*/ 7 w 120"/>
                  <a:gd name="T91" fmla="*/ 94 h 107"/>
                  <a:gd name="T92" fmla="*/ 12 w 120"/>
                  <a:gd name="T93" fmla="*/ 99 h 107"/>
                  <a:gd name="T94" fmla="*/ 16 w 120"/>
                  <a:gd name="T95" fmla="*/ 102 h 107"/>
                  <a:gd name="T96" fmla="*/ 18 w 120"/>
                  <a:gd name="T97" fmla="*/ 104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20" h="107">
                    <a:moveTo>
                      <a:pt x="18" y="104"/>
                    </a:moveTo>
                    <a:lnTo>
                      <a:pt x="19" y="105"/>
                    </a:lnTo>
                    <a:lnTo>
                      <a:pt x="22" y="106"/>
                    </a:lnTo>
                    <a:lnTo>
                      <a:pt x="27" y="107"/>
                    </a:lnTo>
                    <a:lnTo>
                      <a:pt x="34" y="107"/>
                    </a:lnTo>
                    <a:lnTo>
                      <a:pt x="42" y="106"/>
                    </a:lnTo>
                    <a:lnTo>
                      <a:pt x="51" y="102"/>
                    </a:lnTo>
                    <a:lnTo>
                      <a:pt x="60" y="95"/>
                    </a:lnTo>
                    <a:lnTo>
                      <a:pt x="69" y="85"/>
                    </a:lnTo>
                    <a:lnTo>
                      <a:pt x="71" y="84"/>
                    </a:lnTo>
                    <a:lnTo>
                      <a:pt x="74" y="79"/>
                    </a:lnTo>
                    <a:lnTo>
                      <a:pt x="81" y="75"/>
                    </a:lnTo>
                    <a:lnTo>
                      <a:pt x="90" y="70"/>
                    </a:lnTo>
                    <a:lnTo>
                      <a:pt x="92" y="69"/>
                    </a:lnTo>
                    <a:lnTo>
                      <a:pt x="97" y="67"/>
                    </a:lnTo>
                    <a:lnTo>
                      <a:pt x="104" y="63"/>
                    </a:lnTo>
                    <a:lnTo>
                      <a:pt x="112" y="56"/>
                    </a:lnTo>
                    <a:lnTo>
                      <a:pt x="118" y="49"/>
                    </a:lnTo>
                    <a:lnTo>
                      <a:pt x="120" y="40"/>
                    </a:lnTo>
                    <a:lnTo>
                      <a:pt x="119" y="29"/>
                    </a:lnTo>
                    <a:lnTo>
                      <a:pt x="112" y="16"/>
                    </a:lnTo>
                    <a:lnTo>
                      <a:pt x="111" y="15"/>
                    </a:lnTo>
                    <a:lnTo>
                      <a:pt x="110" y="14"/>
                    </a:lnTo>
                    <a:lnTo>
                      <a:pt x="106" y="10"/>
                    </a:lnTo>
                    <a:lnTo>
                      <a:pt x="102" y="7"/>
                    </a:lnTo>
                    <a:lnTo>
                      <a:pt x="97" y="4"/>
                    </a:lnTo>
                    <a:lnTo>
                      <a:pt x="90" y="1"/>
                    </a:lnTo>
                    <a:lnTo>
                      <a:pt x="84" y="0"/>
                    </a:lnTo>
                    <a:lnTo>
                      <a:pt x="76" y="0"/>
                    </a:lnTo>
                    <a:lnTo>
                      <a:pt x="75" y="0"/>
                    </a:lnTo>
                    <a:lnTo>
                      <a:pt x="72" y="0"/>
                    </a:lnTo>
                    <a:lnTo>
                      <a:pt x="66" y="1"/>
                    </a:lnTo>
                    <a:lnTo>
                      <a:pt x="60" y="2"/>
                    </a:lnTo>
                    <a:lnTo>
                      <a:pt x="53" y="4"/>
                    </a:lnTo>
                    <a:lnTo>
                      <a:pt x="45" y="9"/>
                    </a:lnTo>
                    <a:lnTo>
                      <a:pt x="38" y="15"/>
                    </a:lnTo>
                    <a:lnTo>
                      <a:pt x="32" y="23"/>
                    </a:lnTo>
                    <a:lnTo>
                      <a:pt x="29" y="32"/>
                    </a:lnTo>
                    <a:lnTo>
                      <a:pt x="29" y="38"/>
                    </a:lnTo>
                    <a:lnTo>
                      <a:pt x="28" y="42"/>
                    </a:lnTo>
                    <a:lnTo>
                      <a:pt x="21" y="48"/>
                    </a:lnTo>
                    <a:lnTo>
                      <a:pt x="8" y="60"/>
                    </a:lnTo>
                    <a:lnTo>
                      <a:pt x="1" y="71"/>
                    </a:lnTo>
                    <a:lnTo>
                      <a:pt x="0" y="82"/>
                    </a:lnTo>
                    <a:lnTo>
                      <a:pt x="3" y="90"/>
                    </a:lnTo>
                    <a:lnTo>
                      <a:pt x="7" y="94"/>
                    </a:lnTo>
                    <a:lnTo>
                      <a:pt x="12" y="99"/>
                    </a:lnTo>
                    <a:lnTo>
                      <a:pt x="16" y="102"/>
                    </a:lnTo>
                    <a:lnTo>
                      <a:pt x="18" y="10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39" name="Freeform 835"/>
              <p:cNvSpPr>
                <a:spLocks/>
              </p:cNvSpPr>
              <p:nvPr/>
            </p:nvSpPr>
            <p:spPr bwMode="auto">
              <a:xfrm>
                <a:off x="8915073" y="3245644"/>
                <a:ext cx="66675" cy="66675"/>
              </a:xfrm>
              <a:custGeom>
                <a:avLst/>
                <a:gdLst>
                  <a:gd name="T0" fmla="*/ 0 w 85"/>
                  <a:gd name="T1" fmla="*/ 82 h 84"/>
                  <a:gd name="T2" fmla="*/ 2 w 85"/>
                  <a:gd name="T3" fmla="*/ 83 h 84"/>
                  <a:gd name="T4" fmla="*/ 9 w 85"/>
                  <a:gd name="T5" fmla="*/ 84 h 84"/>
                  <a:gd name="T6" fmla="*/ 18 w 85"/>
                  <a:gd name="T7" fmla="*/ 83 h 84"/>
                  <a:gd name="T8" fmla="*/ 30 w 85"/>
                  <a:gd name="T9" fmla="*/ 76 h 84"/>
                  <a:gd name="T10" fmla="*/ 35 w 85"/>
                  <a:gd name="T11" fmla="*/ 71 h 84"/>
                  <a:gd name="T12" fmla="*/ 40 w 85"/>
                  <a:gd name="T13" fmla="*/ 65 h 84"/>
                  <a:gd name="T14" fmla="*/ 45 w 85"/>
                  <a:gd name="T15" fmla="*/ 60 h 84"/>
                  <a:gd name="T16" fmla="*/ 53 w 85"/>
                  <a:gd name="T17" fmla="*/ 57 h 84"/>
                  <a:gd name="T18" fmla="*/ 60 w 85"/>
                  <a:gd name="T19" fmla="*/ 54 h 84"/>
                  <a:gd name="T20" fmla="*/ 66 w 85"/>
                  <a:gd name="T21" fmla="*/ 52 h 84"/>
                  <a:gd name="T22" fmla="*/ 72 w 85"/>
                  <a:gd name="T23" fmla="*/ 49 h 84"/>
                  <a:gd name="T24" fmla="*/ 78 w 85"/>
                  <a:gd name="T25" fmla="*/ 43 h 84"/>
                  <a:gd name="T26" fmla="*/ 83 w 85"/>
                  <a:gd name="T27" fmla="*/ 37 h 84"/>
                  <a:gd name="T28" fmla="*/ 85 w 85"/>
                  <a:gd name="T29" fmla="*/ 31 h 84"/>
                  <a:gd name="T30" fmla="*/ 85 w 85"/>
                  <a:gd name="T31" fmla="*/ 23 h 84"/>
                  <a:gd name="T32" fmla="*/ 83 w 85"/>
                  <a:gd name="T33" fmla="*/ 15 h 84"/>
                  <a:gd name="T34" fmla="*/ 80 w 85"/>
                  <a:gd name="T35" fmla="*/ 13 h 84"/>
                  <a:gd name="T36" fmla="*/ 76 w 85"/>
                  <a:gd name="T37" fmla="*/ 8 h 84"/>
                  <a:gd name="T38" fmla="*/ 66 w 85"/>
                  <a:gd name="T39" fmla="*/ 3 h 84"/>
                  <a:gd name="T40" fmla="*/ 53 w 85"/>
                  <a:gd name="T41" fmla="*/ 0 h 84"/>
                  <a:gd name="T42" fmla="*/ 37 w 85"/>
                  <a:gd name="T43" fmla="*/ 7 h 84"/>
                  <a:gd name="T44" fmla="*/ 0 w 85"/>
                  <a:gd name="T45" fmla="*/ 82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85" h="84">
                    <a:moveTo>
                      <a:pt x="0" y="82"/>
                    </a:moveTo>
                    <a:lnTo>
                      <a:pt x="2" y="83"/>
                    </a:lnTo>
                    <a:lnTo>
                      <a:pt x="9" y="84"/>
                    </a:lnTo>
                    <a:lnTo>
                      <a:pt x="18" y="83"/>
                    </a:lnTo>
                    <a:lnTo>
                      <a:pt x="30" y="76"/>
                    </a:lnTo>
                    <a:lnTo>
                      <a:pt x="35" y="71"/>
                    </a:lnTo>
                    <a:lnTo>
                      <a:pt x="40" y="65"/>
                    </a:lnTo>
                    <a:lnTo>
                      <a:pt x="45" y="60"/>
                    </a:lnTo>
                    <a:lnTo>
                      <a:pt x="53" y="57"/>
                    </a:lnTo>
                    <a:lnTo>
                      <a:pt x="60" y="54"/>
                    </a:lnTo>
                    <a:lnTo>
                      <a:pt x="66" y="52"/>
                    </a:lnTo>
                    <a:lnTo>
                      <a:pt x="72" y="49"/>
                    </a:lnTo>
                    <a:lnTo>
                      <a:pt x="78" y="43"/>
                    </a:lnTo>
                    <a:lnTo>
                      <a:pt x="83" y="37"/>
                    </a:lnTo>
                    <a:lnTo>
                      <a:pt x="85" y="31"/>
                    </a:lnTo>
                    <a:lnTo>
                      <a:pt x="85" y="23"/>
                    </a:lnTo>
                    <a:lnTo>
                      <a:pt x="83" y="15"/>
                    </a:lnTo>
                    <a:lnTo>
                      <a:pt x="80" y="13"/>
                    </a:lnTo>
                    <a:lnTo>
                      <a:pt x="76" y="8"/>
                    </a:lnTo>
                    <a:lnTo>
                      <a:pt x="66" y="3"/>
                    </a:lnTo>
                    <a:lnTo>
                      <a:pt x="53" y="0"/>
                    </a:lnTo>
                    <a:lnTo>
                      <a:pt x="37" y="7"/>
                    </a:lnTo>
                    <a:lnTo>
                      <a:pt x="0" y="82"/>
                    </a:lnTo>
                    <a:close/>
                  </a:path>
                </a:pathLst>
              </a:custGeom>
              <a:solidFill>
                <a:srgbClr val="6D6D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0" name="Freeform 836"/>
              <p:cNvSpPr>
                <a:spLocks/>
              </p:cNvSpPr>
              <p:nvPr/>
            </p:nvSpPr>
            <p:spPr bwMode="auto">
              <a:xfrm>
                <a:off x="8907136" y="3245644"/>
                <a:ext cx="66675" cy="65088"/>
              </a:xfrm>
              <a:custGeom>
                <a:avLst/>
                <a:gdLst>
                  <a:gd name="T0" fmla="*/ 2 w 85"/>
                  <a:gd name="T1" fmla="*/ 57 h 82"/>
                  <a:gd name="T2" fmla="*/ 0 w 85"/>
                  <a:gd name="T3" fmla="*/ 62 h 82"/>
                  <a:gd name="T4" fmla="*/ 0 w 85"/>
                  <a:gd name="T5" fmla="*/ 72 h 82"/>
                  <a:gd name="T6" fmla="*/ 5 w 85"/>
                  <a:gd name="T7" fmla="*/ 81 h 82"/>
                  <a:gd name="T8" fmla="*/ 20 w 85"/>
                  <a:gd name="T9" fmla="*/ 82 h 82"/>
                  <a:gd name="T10" fmla="*/ 22 w 85"/>
                  <a:gd name="T11" fmla="*/ 81 h 82"/>
                  <a:gd name="T12" fmla="*/ 28 w 85"/>
                  <a:gd name="T13" fmla="*/ 78 h 82"/>
                  <a:gd name="T14" fmla="*/ 36 w 85"/>
                  <a:gd name="T15" fmla="*/ 72 h 82"/>
                  <a:gd name="T16" fmla="*/ 42 w 85"/>
                  <a:gd name="T17" fmla="*/ 64 h 82"/>
                  <a:gd name="T18" fmla="*/ 45 w 85"/>
                  <a:gd name="T19" fmla="*/ 58 h 82"/>
                  <a:gd name="T20" fmla="*/ 50 w 85"/>
                  <a:gd name="T21" fmla="*/ 55 h 82"/>
                  <a:gd name="T22" fmla="*/ 56 w 85"/>
                  <a:gd name="T23" fmla="*/ 51 h 82"/>
                  <a:gd name="T24" fmla="*/ 62 w 85"/>
                  <a:gd name="T25" fmla="*/ 48 h 82"/>
                  <a:gd name="T26" fmla="*/ 67 w 85"/>
                  <a:gd name="T27" fmla="*/ 45 h 82"/>
                  <a:gd name="T28" fmla="*/ 73 w 85"/>
                  <a:gd name="T29" fmla="*/ 43 h 82"/>
                  <a:gd name="T30" fmla="*/ 78 w 85"/>
                  <a:gd name="T31" fmla="*/ 40 h 82"/>
                  <a:gd name="T32" fmla="*/ 81 w 85"/>
                  <a:gd name="T33" fmla="*/ 36 h 82"/>
                  <a:gd name="T34" fmla="*/ 85 w 85"/>
                  <a:gd name="T35" fmla="*/ 29 h 82"/>
                  <a:gd name="T36" fmla="*/ 85 w 85"/>
                  <a:gd name="T37" fmla="*/ 22 h 82"/>
                  <a:gd name="T38" fmla="*/ 81 w 85"/>
                  <a:gd name="T39" fmla="*/ 14 h 82"/>
                  <a:gd name="T40" fmla="*/ 74 w 85"/>
                  <a:gd name="T41" fmla="*/ 6 h 82"/>
                  <a:gd name="T42" fmla="*/ 66 w 85"/>
                  <a:gd name="T43" fmla="*/ 0 h 82"/>
                  <a:gd name="T44" fmla="*/ 58 w 85"/>
                  <a:gd name="T45" fmla="*/ 0 h 82"/>
                  <a:gd name="T46" fmla="*/ 51 w 85"/>
                  <a:gd name="T47" fmla="*/ 3 h 82"/>
                  <a:gd name="T48" fmla="*/ 42 w 85"/>
                  <a:gd name="T49" fmla="*/ 10 h 82"/>
                  <a:gd name="T50" fmla="*/ 35 w 85"/>
                  <a:gd name="T51" fmla="*/ 17 h 82"/>
                  <a:gd name="T52" fmla="*/ 32 w 85"/>
                  <a:gd name="T53" fmla="*/ 23 h 82"/>
                  <a:gd name="T54" fmla="*/ 29 w 85"/>
                  <a:gd name="T55" fmla="*/ 32 h 82"/>
                  <a:gd name="T56" fmla="*/ 21 w 85"/>
                  <a:gd name="T57" fmla="*/ 38 h 82"/>
                  <a:gd name="T58" fmla="*/ 15 w 85"/>
                  <a:gd name="T59" fmla="*/ 43 h 82"/>
                  <a:gd name="T60" fmla="*/ 9 w 85"/>
                  <a:gd name="T61" fmla="*/ 48 h 82"/>
                  <a:gd name="T62" fmla="*/ 4 w 85"/>
                  <a:gd name="T63" fmla="*/ 52 h 82"/>
                  <a:gd name="T64" fmla="*/ 2 w 85"/>
                  <a:gd name="T65" fmla="*/ 57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85" h="82">
                    <a:moveTo>
                      <a:pt x="2" y="57"/>
                    </a:moveTo>
                    <a:lnTo>
                      <a:pt x="0" y="62"/>
                    </a:lnTo>
                    <a:lnTo>
                      <a:pt x="0" y="72"/>
                    </a:lnTo>
                    <a:lnTo>
                      <a:pt x="5" y="81"/>
                    </a:lnTo>
                    <a:lnTo>
                      <a:pt x="20" y="82"/>
                    </a:lnTo>
                    <a:lnTo>
                      <a:pt x="22" y="81"/>
                    </a:lnTo>
                    <a:lnTo>
                      <a:pt x="28" y="78"/>
                    </a:lnTo>
                    <a:lnTo>
                      <a:pt x="36" y="72"/>
                    </a:lnTo>
                    <a:lnTo>
                      <a:pt x="42" y="64"/>
                    </a:lnTo>
                    <a:lnTo>
                      <a:pt x="45" y="58"/>
                    </a:lnTo>
                    <a:lnTo>
                      <a:pt x="50" y="55"/>
                    </a:lnTo>
                    <a:lnTo>
                      <a:pt x="56" y="51"/>
                    </a:lnTo>
                    <a:lnTo>
                      <a:pt x="62" y="48"/>
                    </a:lnTo>
                    <a:lnTo>
                      <a:pt x="67" y="45"/>
                    </a:lnTo>
                    <a:lnTo>
                      <a:pt x="73" y="43"/>
                    </a:lnTo>
                    <a:lnTo>
                      <a:pt x="78" y="40"/>
                    </a:lnTo>
                    <a:lnTo>
                      <a:pt x="81" y="36"/>
                    </a:lnTo>
                    <a:lnTo>
                      <a:pt x="85" y="29"/>
                    </a:lnTo>
                    <a:lnTo>
                      <a:pt x="85" y="22"/>
                    </a:lnTo>
                    <a:lnTo>
                      <a:pt x="81" y="14"/>
                    </a:lnTo>
                    <a:lnTo>
                      <a:pt x="74" y="6"/>
                    </a:lnTo>
                    <a:lnTo>
                      <a:pt x="66" y="0"/>
                    </a:lnTo>
                    <a:lnTo>
                      <a:pt x="58" y="0"/>
                    </a:lnTo>
                    <a:lnTo>
                      <a:pt x="51" y="3"/>
                    </a:lnTo>
                    <a:lnTo>
                      <a:pt x="42" y="10"/>
                    </a:lnTo>
                    <a:lnTo>
                      <a:pt x="35" y="17"/>
                    </a:lnTo>
                    <a:lnTo>
                      <a:pt x="32" y="23"/>
                    </a:lnTo>
                    <a:lnTo>
                      <a:pt x="29" y="32"/>
                    </a:lnTo>
                    <a:lnTo>
                      <a:pt x="21" y="38"/>
                    </a:lnTo>
                    <a:lnTo>
                      <a:pt x="15" y="43"/>
                    </a:lnTo>
                    <a:lnTo>
                      <a:pt x="9" y="48"/>
                    </a:lnTo>
                    <a:lnTo>
                      <a:pt x="4" y="52"/>
                    </a:lnTo>
                    <a:lnTo>
                      <a:pt x="2" y="57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1" name="Freeform 837"/>
              <p:cNvSpPr>
                <a:spLocks/>
              </p:cNvSpPr>
              <p:nvPr/>
            </p:nvSpPr>
            <p:spPr bwMode="auto">
              <a:xfrm>
                <a:off x="8857923" y="3258344"/>
                <a:ext cx="103188" cy="61913"/>
              </a:xfrm>
              <a:custGeom>
                <a:avLst/>
                <a:gdLst>
                  <a:gd name="T0" fmla="*/ 74 w 129"/>
                  <a:gd name="T1" fmla="*/ 72 h 77"/>
                  <a:gd name="T2" fmla="*/ 74 w 129"/>
                  <a:gd name="T3" fmla="*/ 62 h 77"/>
                  <a:gd name="T4" fmla="*/ 74 w 129"/>
                  <a:gd name="T5" fmla="*/ 50 h 77"/>
                  <a:gd name="T6" fmla="*/ 74 w 129"/>
                  <a:gd name="T7" fmla="*/ 41 h 77"/>
                  <a:gd name="T8" fmla="*/ 74 w 129"/>
                  <a:gd name="T9" fmla="*/ 38 h 77"/>
                  <a:gd name="T10" fmla="*/ 114 w 129"/>
                  <a:gd name="T11" fmla="*/ 45 h 77"/>
                  <a:gd name="T12" fmla="*/ 118 w 129"/>
                  <a:gd name="T13" fmla="*/ 42 h 77"/>
                  <a:gd name="T14" fmla="*/ 126 w 129"/>
                  <a:gd name="T15" fmla="*/ 36 h 77"/>
                  <a:gd name="T16" fmla="*/ 129 w 129"/>
                  <a:gd name="T17" fmla="*/ 26 h 77"/>
                  <a:gd name="T18" fmla="*/ 121 w 129"/>
                  <a:gd name="T19" fmla="*/ 12 h 77"/>
                  <a:gd name="T20" fmla="*/ 9 w 129"/>
                  <a:gd name="T21" fmla="*/ 0 h 77"/>
                  <a:gd name="T22" fmla="*/ 7 w 129"/>
                  <a:gd name="T23" fmla="*/ 2 h 77"/>
                  <a:gd name="T24" fmla="*/ 3 w 129"/>
                  <a:gd name="T25" fmla="*/ 9 h 77"/>
                  <a:gd name="T26" fmla="*/ 0 w 129"/>
                  <a:gd name="T27" fmla="*/ 18 h 77"/>
                  <a:gd name="T28" fmla="*/ 5 w 129"/>
                  <a:gd name="T29" fmla="*/ 31 h 77"/>
                  <a:gd name="T30" fmla="*/ 44 w 129"/>
                  <a:gd name="T31" fmla="*/ 36 h 77"/>
                  <a:gd name="T32" fmla="*/ 44 w 129"/>
                  <a:gd name="T33" fmla="*/ 38 h 77"/>
                  <a:gd name="T34" fmla="*/ 44 w 129"/>
                  <a:gd name="T35" fmla="*/ 41 h 77"/>
                  <a:gd name="T36" fmla="*/ 44 w 129"/>
                  <a:gd name="T37" fmla="*/ 51 h 77"/>
                  <a:gd name="T38" fmla="*/ 44 w 129"/>
                  <a:gd name="T39" fmla="*/ 70 h 77"/>
                  <a:gd name="T40" fmla="*/ 49 w 129"/>
                  <a:gd name="T41" fmla="*/ 76 h 77"/>
                  <a:gd name="T42" fmla="*/ 59 w 129"/>
                  <a:gd name="T43" fmla="*/ 77 h 77"/>
                  <a:gd name="T44" fmla="*/ 69 w 129"/>
                  <a:gd name="T45" fmla="*/ 75 h 77"/>
                  <a:gd name="T46" fmla="*/ 74 w 129"/>
                  <a:gd name="T47" fmla="*/ 72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29" h="77">
                    <a:moveTo>
                      <a:pt x="74" y="72"/>
                    </a:moveTo>
                    <a:lnTo>
                      <a:pt x="74" y="62"/>
                    </a:lnTo>
                    <a:lnTo>
                      <a:pt x="74" y="50"/>
                    </a:lnTo>
                    <a:lnTo>
                      <a:pt x="74" y="41"/>
                    </a:lnTo>
                    <a:lnTo>
                      <a:pt x="74" y="38"/>
                    </a:lnTo>
                    <a:lnTo>
                      <a:pt x="114" y="45"/>
                    </a:lnTo>
                    <a:lnTo>
                      <a:pt x="118" y="42"/>
                    </a:lnTo>
                    <a:lnTo>
                      <a:pt x="126" y="36"/>
                    </a:lnTo>
                    <a:lnTo>
                      <a:pt x="129" y="26"/>
                    </a:lnTo>
                    <a:lnTo>
                      <a:pt x="121" y="12"/>
                    </a:lnTo>
                    <a:lnTo>
                      <a:pt x="9" y="0"/>
                    </a:lnTo>
                    <a:lnTo>
                      <a:pt x="7" y="2"/>
                    </a:lnTo>
                    <a:lnTo>
                      <a:pt x="3" y="9"/>
                    </a:lnTo>
                    <a:lnTo>
                      <a:pt x="0" y="18"/>
                    </a:lnTo>
                    <a:lnTo>
                      <a:pt x="5" y="31"/>
                    </a:lnTo>
                    <a:lnTo>
                      <a:pt x="44" y="36"/>
                    </a:lnTo>
                    <a:lnTo>
                      <a:pt x="44" y="38"/>
                    </a:lnTo>
                    <a:lnTo>
                      <a:pt x="44" y="41"/>
                    </a:lnTo>
                    <a:lnTo>
                      <a:pt x="44" y="51"/>
                    </a:lnTo>
                    <a:lnTo>
                      <a:pt x="44" y="70"/>
                    </a:lnTo>
                    <a:lnTo>
                      <a:pt x="49" y="76"/>
                    </a:lnTo>
                    <a:lnTo>
                      <a:pt x="59" y="77"/>
                    </a:lnTo>
                    <a:lnTo>
                      <a:pt x="69" y="75"/>
                    </a:lnTo>
                    <a:lnTo>
                      <a:pt x="74" y="72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2" name="Freeform 838"/>
              <p:cNvSpPr>
                <a:spLocks/>
              </p:cNvSpPr>
              <p:nvPr/>
            </p:nvSpPr>
            <p:spPr bwMode="auto">
              <a:xfrm>
                <a:off x="8943648" y="3275807"/>
                <a:ext cx="6350" cy="11113"/>
              </a:xfrm>
              <a:custGeom>
                <a:avLst/>
                <a:gdLst>
                  <a:gd name="T0" fmla="*/ 4 w 8"/>
                  <a:gd name="T1" fmla="*/ 0 h 15"/>
                  <a:gd name="T2" fmla="*/ 3 w 8"/>
                  <a:gd name="T3" fmla="*/ 0 h 15"/>
                  <a:gd name="T4" fmla="*/ 2 w 8"/>
                  <a:gd name="T5" fmla="*/ 1 h 15"/>
                  <a:gd name="T6" fmla="*/ 0 w 8"/>
                  <a:gd name="T7" fmla="*/ 4 h 15"/>
                  <a:gd name="T8" fmla="*/ 0 w 8"/>
                  <a:gd name="T9" fmla="*/ 8 h 15"/>
                  <a:gd name="T10" fmla="*/ 0 w 8"/>
                  <a:gd name="T11" fmla="*/ 10 h 15"/>
                  <a:gd name="T12" fmla="*/ 1 w 8"/>
                  <a:gd name="T13" fmla="*/ 12 h 15"/>
                  <a:gd name="T14" fmla="*/ 2 w 8"/>
                  <a:gd name="T15" fmla="*/ 14 h 15"/>
                  <a:gd name="T16" fmla="*/ 4 w 8"/>
                  <a:gd name="T17" fmla="*/ 15 h 15"/>
                  <a:gd name="T18" fmla="*/ 5 w 8"/>
                  <a:gd name="T19" fmla="*/ 14 h 15"/>
                  <a:gd name="T20" fmla="*/ 6 w 8"/>
                  <a:gd name="T21" fmla="*/ 10 h 15"/>
                  <a:gd name="T22" fmla="*/ 8 w 8"/>
                  <a:gd name="T23" fmla="*/ 5 h 15"/>
                  <a:gd name="T24" fmla="*/ 4 w 8"/>
                  <a:gd name="T25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" h="15">
                    <a:moveTo>
                      <a:pt x="4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10"/>
                    </a:lnTo>
                    <a:lnTo>
                      <a:pt x="1" y="12"/>
                    </a:lnTo>
                    <a:lnTo>
                      <a:pt x="2" y="14"/>
                    </a:lnTo>
                    <a:lnTo>
                      <a:pt x="4" y="15"/>
                    </a:lnTo>
                    <a:lnTo>
                      <a:pt x="5" y="14"/>
                    </a:lnTo>
                    <a:lnTo>
                      <a:pt x="6" y="10"/>
                    </a:lnTo>
                    <a:lnTo>
                      <a:pt x="8" y="5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E2C6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3" name="Freeform 839"/>
              <p:cNvSpPr>
                <a:spLocks/>
              </p:cNvSpPr>
              <p:nvPr/>
            </p:nvSpPr>
            <p:spPr bwMode="auto">
              <a:xfrm>
                <a:off x="8869036" y="3266282"/>
                <a:ext cx="69850" cy="17463"/>
              </a:xfrm>
              <a:custGeom>
                <a:avLst/>
                <a:gdLst>
                  <a:gd name="T0" fmla="*/ 4 w 88"/>
                  <a:gd name="T1" fmla="*/ 0 h 21"/>
                  <a:gd name="T2" fmla="*/ 2 w 88"/>
                  <a:gd name="T3" fmla="*/ 1 h 21"/>
                  <a:gd name="T4" fmla="*/ 1 w 88"/>
                  <a:gd name="T5" fmla="*/ 2 h 21"/>
                  <a:gd name="T6" fmla="*/ 0 w 88"/>
                  <a:gd name="T7" fmla="*/ 6 h 21"/>
                  <a:gd name="T8" fmla="*/ 2 w 88"/>
                  <a:gd name="T9" fmla="*/ 10 h 21"/>
                  <a:gd name="T10" fmla="*/ 85 w 88"/>
                  <a:gd name="T11" fmla="*/ 21 h 21"/>
                  <a:gd name="T12" fmla="*/ 85 w 88"/>
                  <a:gd name="T13" fmla="*/ 20 h 21"/>
                  <a:gd name="T14" fmla="*/ 84 w 88"/>
                  <a:gd name="T15" fmla="*/ 17 h 21"/>
                  <a:gd name="T16" fmla="*/ 85 w 88"/>
                  <a:gd name="T17" fmla="*/ 14 h 21"/>
                  <a:gd name="T18" fmla="*/ 88 w 88"/>
                  <a:gd name="T19" fmla="*/ 10 h 21"/>
                  <a:gd name="T20" fmla="*/ 4 w 88"/>
                  <a:gd name="T21" fmla="*/ 0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8" h="21">
                    <a:moveTo>
                      <a:pt x="4" y="0"/>
                    </a:moveTo>
                    <a:lnTo>
                      <a:pt x="2" y="1"/>
                    </a:lnTo>
                    <a:lnTo>
                      <a:pt x="1" y="2"/>
                    </a:lnTo>
                    <a:lnTo>
                      <a:pt x="0" y="6"/>
                    </a:lnTo>
                    <a:lnTo>
                      <a:pt x="2" y="10"/>
                    </a:lnTo>
                    <a:lnTo>
                      <a:pt x="85" y="21"/>
                    </a:lnTo>
                    <a:lnTo>
                      <a:pt x="85" y="20"/>
                    </a:lnTo>
                    <a:lnTo>
                      <a:pt x="84" y="17"/>
                    </a:lnTo>
                    <a:lnTo>
                      <a:pt x="85" y="14"/>
                    </a:lnTo>
                    <a:lnTo>
                      <a:pt x="88" y="10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C187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4" name="Freeform 840"/>
              <p:cNvSpPr>
                <a:spLocks/>
              </p:cNvSpPr>
              <p:nvPr/>
            </p:nvSpPr>
            <p:spPr bwMode="auto">
              <a:xfrm>
                <a:off x="8902373" y="3285332"/>
                <a:ext cx="4763" cy="26988"/>
              </a:xfrm>
              <a:custGeom>
                <a:avLst/>
                <a:gdLst>
                  <a:gd name="T0" fmla="*/ 0 w 6"/>
                  <a:gd name="T1" fmla="*/ 0 h 35"/>
                  <a:gd name="T2" fmla="*/ 0 w 6"/>
                  <a:gd name="T3" fmla="*/ 31 h 35"/>
                  <a:gd name="T4" fmla="*/ 6 w 6"/>
                  <a:gd name="T5" fmla="*/ 35 h 35"/>
                  <a:gd name="T6" fmla="*/ 6 w 6"/>
                  <a:gd name="T7" fmla="*/ 2 h 35"/>
                  <a:gd name="T8" fmla="*/ 0 w 6"/>
                  <a:gd name="T9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" h="35">
                    <a:moveTo>
                      <a:pt x="0" y="0"/>
                    </a:moveTo>
                    <a:lnTo>
                      <a:pt x="0" y="31"/>
                    </a:lnTo>
                    <a:lnTo>
                      <a:pt x="6" y="35"/>
                    </a:lnTo>
                    <a:lnTo>
                      <a:pt x="6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187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5" name="Freeform 841"/>
              <p:cNvSpPr>
                <a:spLocks/>
              </p:cNvSpPr>
              <p:nvPr/>
            </p:nvSpPr>
            <p:spPr bwMode="auto">
              <a:xfrm>
                <a:off x="8669011" y="3323432"/>
                <a:ext cx="236538" cy="260350"/>
              </a:xfrm>
              <a:custGeom>
                <a:avLst/>
                <a:gdLst>
                  <a:gd name="T0" fmla="*/ 0 w 298"/>
                  <a:gd name="T1" fmla="*/ 319 h 328"/>
                  <a:gd name="T2" fmla="*/ 8 w 298"/>
                  <a:gd name="T3" fmla="*/ 328 h 328"/>
                  <a:gd name="T4" fmla="*/ 298 w 298"/>
                  <a:gd name="T5" fmla="*/ 5 h 328"/>
                  <a:gd name="T6" fmla="*/ 298 w 298"/>
                  <a:gd name="T7" fmla="*/ 5 h 328"/>
                  <a:gd name="T8" fmla="*/ 298 w 298"/>
                  <a:gd name="T9" fmla="*/ 4 h 328"/>
                  <a:gd name="T10" fmla="*/ 297 w 298"/>
                  <a:gd name="T11" fmla="*/ 2 h 328"/>
                  <a:gd name="T12" fmla="*/ 296 w 298"/>
                  <a:gd name="T13" fmla="*/ 0 h 328"/>
                  <a:gd name="T14" fmla="*/ 0 w 298"/>
                  <a:gd name="T15" fmla="*/ 319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8" h="328">
                    <a:moveTo>
                      <a:pt x="0" y="319"/>
                    </a:moveTo>
                    <a:lnTo>
                      <a:pt x="8" y="328"/>
                    </a:lnTo>
                    <a:lnTo>
                      <a:pt x="298" y="5"/>
                    </a:lnTo>
                    <a:lnTo>
                      <a:pt x="298" y="5"/>
                    </a:lnTo>
                    <a:lnTo>
                      <a:pt x="298" y="4"/>
                    </a:lnTo>
                    <a:lnTo>
                      <a:pt x="297" y="2"/>
                    </a:lnTo>
                    <a:lnTo>
                      <a:pt x="296" y="0"/>
                    </a:lnTo>
                    <a:lnTo>
                      <a:pt x="0" y="319"/>
                    </a:lnTo>
                    <a:close/>
                  </a:path>
                </a:pathLst>
              </a:custGeom>
              <a:solidFill>
                <a:srgbClr val="BAB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6" name="Freeform 842"/>
              <p:cNvSpPr>
                <a:spLocks/>
              </p:cNvSpPr>
              <p:nvPr/>
            </p:nvSpPr>
            <p:spPr bwMode="auto">
              <a:xfrm>
                <a:off x="8664248" y="3323432"/>
                <a:ext cx="239713" cy="252413"/>
              </a:xfrm>
              <a:custGeom>
                <a:avLst/>
                <a:gdLst>
                  <a:gd name="T0" fmla="*/ 293 w 302"/>
                  <a:gd name="T1" fmla="*/ 0 h 320"/>
                  <a:gd name="T2" fmla="*/ 0 w 302"/>
                  <a:gd name="T3" fmla="*/ 306 h 320"/>
                  <a:gd name="T4" fmla="*/ 1 w 302"/>
                  <a:gd name="T5" fmla="*/ 315 h 320"/>
                  <a:gd name="T6" fmla="*/ 6 w 302"/>
                  <a:gd name="T7" fmla="*/ 320 h 320"/>
                  <a:gd name="T8" fmla="*/ 302 w 302"/>
                  <a:gd name="T9" fmla="*/ 1 h 320"/>
                  <a:gd name="T10" fmla="*/ 300 w 302"/>
                  <a:gd name="T11" fmla="*/ 0 h 320"/>
                  <a:gd name="T12" fmla="*/ 298 w 302"/>
                  <a:gd name="T13" fmla="*/ 0 h 320"/>
                  <a:gd name="T14" fmla="*/ 296 w 302"/>
                  <a:gd name="T15" fmla="*/ 0 h 320"/>
                  <a:gd name="T16" fmla="*/ 293 w 302"/>
                  <a:gd name="T17" fmla="*/ 0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2" h="320">
                    <a:moveTo>
                      <a:pt x="293" y="0"/>
                    </a:moveTo>
                    <a:lnTo>
                      <a:pt x="0" y="306"/>
                    </a:lnTo>
                    <a:lnTo>
                      <a:pt x="1" y="315"/>
                    </a:lnTo>
                    <a:lnTo>
                      <a:pt x="6" y="320"/>
                    </a:lnTo>
                    <a:lnTo>
                      <a:pt x="302" y="1"/>
                    </a:lnTo>
                    <a:lnTo>
                      <a:pt x="300" y="0"/>
                    </a:lnTo>
                    <a:lnTo>
                      <a:pt x="298" y="0"/>
                    </a:lnTo>
                    <a:lnTo>
                      <a:pt x="296" y="0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7" name="Freeform 843"/>
              <p:cNvSpPr>
                <a:spLocks/>
              </p:cNvSpPr>
              <p:nvPr/>
            </p:nvSpPr>
            <p:spPr bwMode="auto">
              <a:xfrm>
                <a:off x="8419773" y="3323432"/>
                <a:ext cx="238125" cy="260350"/>
              </a:xfrm>
              <a:custGeom>
                <a:avLst/>
                <a:gdLst>
                  <a:gd name="T0" fmla="*/ 300 w 300"/>
                  <a:gd name="T1" fmla="*/ 5 h 328"/>
                  <a:gd name="T2" fmla="*/ 300 w 300"/>
                  <a:gd name="T3" fmla="*/ 5 h 328"/>
                  <a:gd name="T4" fmla="*/ 299 w 300"/>
                  <a:gd name="T5" fmla="*/ 3 h 328"/>
                  <a:gd name="T6" fmla="*/ 298 w 300"/>
                  <a:gd name="T7" fmla="*/ 2 h 328"/>
                  <a:gd name="T8" fmla="*/ 295 w 300"/>
                  <a:gd name="T9" fmla="*/ 0 h 328"/>
                  <a:gd name="T10" fmla="*/ 0 w 300"/>
                  <a:gd name="T11" fmla="*/ 318 h 328"/>
                  <a:gd name="T12" fmla="*/ 10 w 300"/>
                  <a:gd name="T13" fmla="*/ 328 h 328"/>
                  <a:gd name="T14" fmla="*/ 300 w 300"/>
                  <a:gd name="T15" fmla="*/ 5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0" h="328">
                    <a:moveTo>
                      <a:pt x="300" y="5"/>
                    </a:moveTo>
                    <a:lnTo>
                      <a:pt x="300" y="5"/>
                    </a:lnTo>
                    <a:lnTo>
                      <a:pt x="299" y="3"/>
                    </a:lnTo>
                    <a:lnTo>
                      <a:pt x="298" y="2"/>
                    </a:lnTo>
                    <a:lnTo>
                      <a:pt x="295" y="0"/>
                    </a:lnTo>
                    <a:lnTo>
                      <a:pt x="0" y="318"/>
                    </a:lnTo>
                    <a:lnTo>
                      <a:pt x="10" y="328"/>
                    </a:lnTo>
                    <a:lnTo>
                      <a:pt x="300" y="5"/>
                    </a:lnTo>
                    <a:close/>
                  </a:path>
                </a:pathLst>
              </a:custGeom>
              <a:solidFill>
                <a:srgbClr val="BAB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8" name="Freeform 844"/>
              <p:cNvSpPr>
                <a:spLocks/>
              </p:cNvSpPr>
              <p:nvPr/>
            </p:nvSpPr>
            <p:spPr bwMode="auto">
              <a:xfrm>
                <a:off x="8199111" y="3321844"/>
                <a:ext cx="238125" cy="254000"/>
              </a:xfrm>
              <a:custGeom>
                <a:avLst/>
                <a:gdLst>
                  <a:gd name="T0" fmla="*/ 292 w 300"/>
                  <a:gd name="T1" fmla="*/ 1 h 321"/>
                  <a:gd name="T2" fmla="*/ 0 w 300"/>
                  <a:gd name="T3" fmla="*/ 307 h 321"/>
                  <a:gd name="T4" fmla="*/ 2 w 300"/>
                  <a:gd name="T5" fmla="*/ 316 h 321"/>
                  <a:gd name="T6" fmla="*/ 5 w 300"/>
                  <a:gd name="T7" fmla="*/ 321 h 321"/>
                  <a:gd name="T8" fmla="*/ 300 w 300"/>
                  <a:gd name="T9" fmla="*/ 2 h 321"/>
                  <a:gd name="T10" fmla="*/ 299 w 300"/>
                  <a:gd name="T11" fmla="*/ 1 h 321"/>
                  <a:gd name="T12" fmla="*/ 297 w 300"/>
                  <a:gd name="T13" fmla="*/ 0 h 321"/>
                  <a:gd name="T14" fmla="*/ 294 w 300"/>
                  <a:gd name="T15" fmla="*/ 0 h 321"/>
                  <a:gd name="T16" fmla="*/ 292 w 300"/>
                  <a:gd name="T17" fmla="*/ 1 h 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0" h="321">
                    <a:moveTo>
                      <a:pt x="292" y="1"/>
                    </a:moveTo>
                    <a:lnTo>
                      <a:pt x="0" y="307"/>
                    </a:lnTo>
                    <a:lnTo>
                      <a:pt x="2" y="316"/>
                    </a:lnTo>
                    <a:lnTo>
                      <a:pt x="5" y="321"/>
                    </a:lnTo>
                    <a:lnTo>
                      <a:pt x="300" y="2"/>
                    </a:lnTo>
                    <a:lnTo>
                      <a:pt x="299" y="1"/>
                    </a:lnTo>
                    <a:lnTo>
                      <a:pt x="297" y="0"/>
                    </a:lnTo>
                    <a:lnTo>
                      <a:pt x="294" y="0"/>
                    </a:lnTo>
                    <a:lnTo>
                      <a:pt x="292" y="1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49" name="Freeform 845"/>
              <p:cNvSpPr>
                <a:spLocks/>
              </p:cNvSpPr>
              <p:nvPr/>
            </p:nvSpPr>
            <p:spPr bwMode="auto">
              <a:xfrm>
                <a:off x="8202286" y="3323432"/>
                <a:ext cx="236538" cy="260350"/>
              </a:xfrm>
              <a:custGeom>
                <a:avLst/>
                <a:gdLst>
                  <a:gd name="T0" fmla="*/ 9 w 299"/>
                  <a:gd name="T1" fmla="*/ 328 h 328"/>
                  <a:gd name="T2" fmla="*/ 299 w 299"/>
                  <a:gd name="T3" fmla="*/ 5 h 328"/>
                  <a:gd name="T4" fmla="*/ 299 w 299"/>
                  <a:gd name="T5" fmla="*/ 5 h 328"/>
                  <a:gd name="T6" fmla="*/ 297 w 299"/>
                  <a:gd name="T7" fmla="*/ 4 h 328"/>
                  <a:gd name="T8" fmla="*/ 296 w 299"/>
                  <a:gd name="T9" fmla="*/ 2 h 328"/>
                  <a:gd name="T10" fmla="*/ 295 w 299"/>
                  <a:gd name="T11" fmla="*/ 0 h 328"/>
                  <a:gd name="T12" fmla="*/ 0 w 299"/>
                  <a:gd name="T13" fmla="*/ 319 h 328"/>
                  <a:gd name="T14" fmla="*/ 9 w 299"/>
                  <a:gd name="T15" fmla="*/ 328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9" h="328">
                    <a:moveTo>
                      <a:pt x="9" y="328"/>
                    </a:moveTo>
                    <a:lnTo>
                      <a:pt x="299" y="5"/>
                    </a:lnTo>
                    <a:lnTo>
                      <a:pt x="299" y="5"/>
                    </a:lnTo>
                    <a:lnTo>
                      <a:pt x="297" y="4"/>
                    </a:lnTo>
                    <a:lnTo>
                      <a:pt x="296" y="2"/>
                    </a:lnTo>
                    <a:lnTo>
                      <a:pt x="295" y="0"/>
                    </a:lnTo>
                    <a:lnTo>
                      <a:pt x="0" y="319"/>
                    </a:lnTo>
                    <a:lnTo>
                      <a:pt x="9" y="328"/>
                    </a:lnTo>
                    <a:close/>
                  </a:path>
                </a:pathLst>
              </a:custGeom>
              <a:solidFill>
                <a:srgbClr val="BAB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0" name="Freeform 846"/>
              <p:cNvSpPr>
                <a:spLocks/>
              </p:cNvSpPr>
              <p:nvPr/>
            </p:nvSpPr>
            <p:spPr bwMode="auto">
              <a:xfrm>
                <a:off x="8416598" y="3321844"/>
                <a:ext cx="238125" cy="254000"/>
              </a:xfrm>
              <a:custGeom>
                <a:avLst/>
                <a:gdLst>
                  <a:gd name="T0" fmla="*/ 292 w 299"/>
                  <a:gd name="T1" fmla="*/ 1 h 320"/>
                  <a:gd name="T2" fmla="*/ 0 w 299"/>
                  <a:gd name="T3" fmla="*/ 307 h 320"/>
                  <a:gd name="T4" fmla="*/ 2 w 299"/>
                  <a:gd name="T5" fmla="*/ 316 h 320"/>
                  <a:gd name="T6" fmla="*/ 4 w 299"/>
                  <a:gd name="T7" fmla="*/ 320 h 320"/>
                  <a:gd name="T8" fmla="*/ 299 w 299"/>
                  <a:gd name="T9" fmla="*/ 2 h 320"/>
                  <a:gd name="T10" fmla="*/ 298 w 299"/>
                  <a:gd name="T11" fmla="*/ 1 h 320"/>
                  <a:gd name="T12" fmla="*/ 296 w 299"/>
                  <a:gd name="T13" fmla="*/ 0 h 320"/>
                  <a:gd name="T14" fmla="*/ 295 w 299"/>
                  <a:gd name="T15" fmla="*/ 0 h 320"/>
                  <a:gd name="T16" fmla="*/ 292 w 299"/>
                  <a:gd name="T17" fmla="*/ 1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99" h="320">
                    <a:moveTo>
                      <a:pt x="292" y="1"/>
                    </a:moveTo>
                    <a:lnTo>
                      <a:pt x="0" y="307"/>
                    </a:lnTo>
                    <a:lnTo>
                      <a:pt x="2" y="316"/>
                    </a:lnTo>
                    <a:lnTo>
                      <a:pt x="4" y="320"/>
                    </a:lnTo>
                    <a:lnTo>
                      <a:pt x="299" y="2"/>
                    </a:lnTo>
                    <a:lnTo>
                      <a:pt x="298" y="1"/>
                    </a:lnTo>
                    <a:lnTo>
                      <a:pt x="296" y="0"/>
                    </a:lnTo>
                    <a:lnTo>
                      <a:pt x="295" y="0"/>
                    </a:lnTo>
                    <a:lnTo>
                      <a:pt x="292" y="1"/>
                    </a:lnTo>
                    <a:close/>
                  </a:path>
                </a:pathLst>
              </a:custGeom>
              <a:solidFill>
                <a:srgbClr val="FFFF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1" name="Freeform 847"/>
              <p:cNvSpPr>
                <a:spLocks/>
              </p:cNvSpPr>
              <p:nvPr/>
            </p:nvSpPr>
            <p:spPr bwMode="auto">
              <a:xfrm>
                <a:off x="8126086" y="3510757"/>
                <a:ext cx="127000" cy="76200"/>
              </a:xfrm>
              <a:custGeom>
                <a:avLst/>
                <a:gdLst>
                  <a:gd name="T0" fmla="*/ 94 w 162"/>
                  <a:gd name="T1" fmla="*/ 90 h 96"/>
                  <a:gd name="T2" fmla="*/ 94 w 162"/>
                  <a:gd name="T3" fmla="*/ 77 h 96"/>
                  <a:gd name="T4" fmla="*/ 94 w 162"/>
                  <a:gd name="T5" fmla="*/ 63 h 96"/>
                  <a:gd name="T6" fmla="*/ 92 w 162"/>
                  <a:gd name="T7" fmla="*/ 52 h 96"/>
                  <a:gd name="T8" fmla="*/ 92 w 162"/>
                  <a:gd name="T9" fmla="*/ 47 h 96"/>
                  <a:gd name="T10" fmla="*/ 144 w 162"/>
                  <a:gd name="T11" fmla="*/ 55 h 96"/>
                  <a:gd name="T12" fmla="*/ 149 w 162"/>
                  <a:gd name="T13" fmla="*/ 53 h 96"/>
                  <a:gd name="T14" fmla="*/ 158 w 162"/>
                  <a:gd name="T15" fmla="*/ 46 h 96"/>
                  <a:gd name="T16" fmla="*/ 162 w 162"/>
                  <a:gd name="T17" fmla="*/ 33 h 96"/>
                  <a:gd name="T18" fmla="*/ 152 w 162"/>
                  <a:gd name="T19" fmla="*/ 16 h 96"/>
                  <a:gd name="T20" fmla="*/ 13 w 162"/>
                  <a:gd name="T21" fmla="*/ 0 h 96"/>
                  <a:gd name="T22" fmla="*/ 10 w 162"/>
                  <a:gd name="T23" fmla="*/ 3 h 96"/>
                  <a:gd name="T24" fmla="*/ 4 w 162"/>
                  <a:gd name="T25" fmla="*/ 11 h 96"/>
                  <a:gd name="T26" fmla="*/ 0 w 162"/>
                  <a:gd name="T27" fmla="*/ 24 h 96"/>
                  <a:gd name="T28" fmla="*/ 7 w 162"/>
                  <a:gd name="T29" fmla="*/ 39 h 96"/>
                  <a:gd name="T30" fmla="*/ 57 w 162"/>
                  <a:gd name="T31" fmla="*/ 45 h 96"/>
                  <a:gd name="T32" fmla="*/ 57 w 162"/>
                  <a:gd name="T33" fmla="*/ 46 h 96"/>
                  <a:gd name="T34" fmla="*/ 57 w 162"/>
                  <a:gd name="T35" fmla="*/ 52 h 96"/>
                  <a:gd name="T36" fmla="*/ 56 w 162"/>
                  <a:gd name="T37" fmla="*/ 64 h 96"/>
                  <a:gd name="T38" fmla="*/ 56 w 162"/>
                  <a:gd name="T39" fmla="*/ 86 h 96"/>
                  <a:gd name="T40" fmla="*/ 58 w 162"/>
                  <a:gd name="T41" fmla="*/ 91 h 96"/>
                  <a:gd name="T42" fmla="*/ 63 w 162"/>
                  <a:gd name="T43" fmla="*/ 94 h 96"/>
                  <a:gd name="T44" fmla="*/ 68 w 162"/>
                  <a:gd name="T45" fmla="*/ 96 h 96"/>
                  <a:gd name="T46" fmla="*/ 75 w 162"/>
                  <a:gd name="T47" fmla="*/ 96 h 96"/>
                  <a:gd name="T48" fmla="*/ 82 w 162"/>
                  <a:gd name="T49" fmla="*/ 94 h 96"/>
                  <a:gd name="T50" fmla="*/ 88 w 162"/>
                  <a:gd name="T51" fmla="*/ 93 h 96"/>
                  <a:gd name="T52" fmla="*/ 92 w 162"/>
                  <a:gd name="T53" fmla="*/ 91 h 96"/>
                  <a:gd name="T54" fmla="*/ 94 w 162"/>
                  <a:gd name="T55" fmla="*/ 9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2" h="96">
                    <a:moveTo>
                      <a:pt x="94" y="90"/>
                    </a:moveTo>
                    <a:lnTo>
                      <a:pt x="94" y="77"/>
                    </a:lnTo>
                    <a:lnTo>
                      <a:pt x="94" y="63"/>
                    </a:lnTo>
                    <a:lnTo>
                      <a:pt x="92" y="52"/>
                    </a:lnTo>
                    <a:lnTo>
                      <a:pt x="92" y="47"/>
                    </a:lnTo>
                    <a:lnTo>
                      <a:pt x="144" y="55"/>
                    </a:lnTo>
                    <a:lnTo>
                      <a:pt x="149" y="53"/>
                    </a:lnTo>
                    <a:lnTo>
                      <a:pt x="158" y="46"/>
                    </a:lnTo>
                    <a:lnTo>
                      <a:pt x="162" y="33"/>
                    </a:lnTo>
                    <a:lnTo>
                      <a:pt x="152" y="16"/>
                    </a:lnTo>
                    <a:lnTo>
                      <a:pt x="13" y="0"/>
                    </a:lnTo>
                    <a:lnTo>
                      <a:pt x="10" y="3"/>
                    </a:lnTo>
                    <a:lnTo>
                      <a:pt x="4" y="11"/>
                    </a:lnTo>
                    <a:lnTo>
                      <a:pt x="0" y="24"/>
                    </a:lnTo>
                    <a:lnTo>
                      <a:pt x="7" y="39"/>
                    </a:lnTo>
                    <a:lnTo>
                      <a:pt x="57" y="45"/>
                    </a:lnTo>
                    <a:lnTo>
                      <a:pt x="57" y="46"/>
                    </a:lnTo>
                    <a:lnTo>
                      <a:pt x="57" y="52"/>
                    </a:lnTo>
                    <a:lnTo>
                      <a:pt x="56" y="64"/>
                    </a:lnTo>
                    <a:lnTo>
                      <a:pt x="56" y="86"/>
                    </a:lnTo>
                    <a:lnTo>
                      <a:pt x="58" y="91"/>
                    </a:lnTo>
                    <a:lnTo>
                      <a:pt x="63" y="94"/>
                    </a:lnTo>
                    <a:lnTo>
                      <a:pt x="68" y="96"/>
                    </a:lnTo>
                    <a:lnTo>
                      <a:pt x="75" y="96"/>
                    </a:lnTo>
                    <a:lnTo>
                      <a:pt x="82" y="94"/>
                    </a:lnTo>
                    <a:lnTo>
                      <a:pt x="88" y="93"/>
                    </a:lnTo>
                    <a:lnTo>
                      <a:pt x="92" y="91"/>
                    </a:lnTo>
                    <a:lnTo>
                      <a:pt x="94" y="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2" name="Freeform 848"/>
              <p:cNvSpPr>
                <a:spLocks/>
              </p:cNvSpPr>
              <p:nvPr/>
            </p:nvSpPr>
            <p:spPr bwMode="auto">
              <a:xfrm>
                <a:off x="8234036" y="3531394"/>
                <a:ext cx="7938" cy="14288"/>
              </a:xfrm>
              <a:custGeom>
                <a:avLst/>
                <a:gdLst>
                  <a:gd name="T0" fmla="*/ 5 w 10"/>
                  <a:gd name="T1" fmla="*/ 0 h 19"/>
                  <a:gd name="T2" fmla="*/ 4 w 10"/>
                  <a:gd name="T3" fmla="*/ 0 h 19"/>
                  <a:gd name="T4" fmla="*/ 3 w 10"/>
                  <a:gd name="T5" fmla="*/ 1 h 19"/>
                  <a:gd name="T6" fmla="*/ 0 w 10"/>
                  <a:gd name="T7" fmla="*/ 5 h 19"/>
                  <a:gd name="T8" fmla="*/ 0 w 10"/>
                  <a:gd name="T9" fmla="*/ 11 h 19"/>
                  <a:gd name="T10" fmla="*/ 0 w 10"/>
                  <a:gd name="T11" fmla="*/ 12 h 19"/>
                  <a:gd name="T12" fmla="*/ 2 w 10"/>
                  <a:gd name="T13" fmla="*/ 15 h 19"/>
                  <a:gd name="T14" fmla="*/ 3 w 10"/>
                  <a:gd name="T15" fmla="*/ 18 h 19"/>
                  <a:gd name="T16" fmla="*/ 6 w 10"/>
                  <a:gd name="T17" fmla="*/ 19 h 19"/>
                  <a:gd name="T18" fmla="*/ 7 w 10"/>
                  <a:gd name="T19" fmla="*/ 16 h 19"/>
                  <a:gd name="T20" fmla="*/ 10 w 10"/>
                  <a:gd name="T21" fmla="*/ 12 h 19"/>
                  <a:gd name="T22" fmla="*/ 10 w 10"/>
                  <a:gd name="T23" fmla="*/ 6 h 19"/>
                  <a:gd name="T24" fmla="*/ 5 w 10"/>
                  <a:gd name="T25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9">
                    <a:moveTo>
                      <a:pt x="5" y="0"/>
                    </a:moveTo>
                    <a:lnTo>
                      <a:pt x="4" y="0"/>
                    </a:lnTo>
                    <a:lnTo>
                      <a:pt x="3" y="1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2" y="15"/>
                    </a:lnTo>
                    <a:lnTo>
                      <a:pt x="3" y="18"/>
                    </a:lnTo>
                    <a:lnTo>
                      <a:pt x="6" y="19"/>
                    </a:lnTo>
                    <a:lnTo>
                      <a:pt x="7" y="16"/>
                    </a:lnTo>
                    <a:lnTo>
                      <a:pt x="10" y="12"/>
                    </a:lnTo>
                    <a:lnTo>
                      <a:pt x="10" y="6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E2C6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3" name="Freeform 849"/>
              <p:cNvSpPr>
                <a:spLocks/>
              </p:cNvSpPr>
              <p:nvPr/>
            </p:nvSpPr>
            <p:spPr bwMode="auto">
              <a:xfrm>
                <a:off x="8140373" y="3521869"/>
                <a:ext cx="85725" cy="20638"/>
              </a:xfrm>
              <a:custGeom>
                <a:avLst/>
                <a:gdLst>
                  <a:gd name="T0" fmla="*/ 3 w 107"/>
                  <a:gd name="T1" fmla="*/ 0 h 26"/>
                  <a:gd name="T2" fmla="*/ 2 w 107"/>
                  <a:gd name="T3" fmla="*/ 1 h 26"/>
                  <a:gd name="T4" fmla="*/ 0 w 107"/>
                  <a:gd name="T5" fmla="*/ 3 h 26"/>
                  <a:gd name="T6" fmla="*/ 0 w 107"/>
                  <a:gd name="T7" fmla="*/ 7 h 26"/>
                  <a:gd name="T8" fmla="*/ 2 w 107"/>
                  <a:gd name="T9" fmla="*/ 12 h 26"/>
                  <a:gd name="T10" fmla="*/ 106 w 107"/>
                  <a:gd name="T11" fmla="*/ 26 h 26"/>
                  <a:gd name="T12" fmla="*/ 105 w 107"/>
                  <a:gd name="T13" fmla="*/ 25 h 26"/>
                  <a:gd name="T14" fmla="*/ 105 w 107"/>
                  <a:gd name="T15" fmla="*/ 22 h 26"/>
                  <a:gd name="T16" fmla="*/ 105 w 107"/>
                  <a:gd name="T17" fmla="*/ 17 h 26"/>
                  <a:gd name="T18" fmla="*/ 107 w 107"/>
                  <a:gd name="T19" fmla="*/ 12 h 26"/>
                  <a:gd name="T20" fmla="*/ 3 w 107"/>
                  <a:gd name="T2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7" h="26">
                    <a:moveTo>
                      <a:pt x="3" y="0"/>
                    </a:moveTo>
                    <a:lnTo>
                      <a:pt x="2" y="1"/>
                    </a:lnTo>
                    <a:lnTo>
                      <a:pt x="0" y="3"/>
                    </a:lnTo>
                    <a:lnTo>
                      <a:pt x="0" y="7"/>
                    </a:lnTo>
                    <a:lnTo>
                      <a:pt x="2" y="12"/>
                    </a:lnTo>
                    <a:lnTo>
                      <a:pt x="106" y="26"/>
                    </a:lnTo>
                    <a:lnTo>
                      <a:pt x="105" y="25"/>
                    </a:lnTo>
                    <a:lnTo>
                      <a:pt x="105" y="22"/>
                    </a:lnTo>
                    <a:lnTo>
                      <a:pt x="105" y="17"/>
                    </a:lnTo>
                    <a:lnTo>
                      <a:pt x="107" y="12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C187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4" name="Freeform 850"/>
              <p:cNvSpPr>
                <a:spLocks/>
              </p:cNvSpPr>
              <p:nvPr/>
            </p:nvSpPr>
            <p:spPr bwMode="auto">
              <a:xfrm>
                <a:off x="8181648" y="3544094"/>
                <a:ext cx="6350" cy="34925"/>
              </a:xfrm>
              <a:custGeom>
                <a:avLst/>
                <a:gdLst>
                  <a:gd name="T0" fmla="*/ 0 w 8"/>
                  <a:gd name="T1" fmla="*/ 0 h 44"/>
                  <a:gd name="T2" fmla="*/ 0 w 8"/>
                  <a:gd name="T3" fmla="*/ 41 h 44"/>
                  <a:gd name="T4" fmla="*/ 8 w 8"/>
                  <a:gd name="T5" fmla="*/ 44 h 44"/>
                  <a:gd name="T6" fmla="*/ 8 w 8"/>
                  <a:gd name="T7" fmla="*/ 5 h 44"/>
                  <a:gd name="T8" fmla="*/ 0 w 8"/>
                  <a:gd name="T9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44">
                    <a:moveTo>
                      <a:pt x="0" y="0"/>
                    </a:moveTo>
                    <a:lnTo>
                      <a:pt x="0" y="41"/>
                    </a:lnTo>
                    <a:lnTo>
                      <a:pt x="8" y="44"/>
                    </a:lnTo>
                    <a:lnTo>
                      <a:pt x="8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187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5" name="Freeform 851"/>
              <p:cNvSpPr>
                <a:spLocks/>
              </p:cNvSpPr>
              <p:nvPr/>
            </p:nvSpPr>
            <p:spPr bwMode="auto">
              <a:xfrm>
                <a:off x="8343573" y="3510757"/>
                <a:ext cx="128588" cy="76200"/>
              </a:xfrm>
              <a:custGeom>
                <a:avLst/>
                <a:gdLst>
                  <a:gd name="T0" fmla="*/ 93 w 161"/>
                  <a:gd name="T1" fmla="*/ 90 h 96"/>
                  <a:gd name="T2" fmla="*/ 93 w 161"/>
                  <a:gd name="T3" fmla="*/ 77 h 96"/>
                  <a:gd name="T4" fmla="*/ 93 w 161"/>
                  <a:gd name="T5" fmla="*/ 63 h 96"/>
                  <a:gd name="T6" fmla="*/ 92 w 161"/>
                  <a:gd name="T7" fmla="*/ 52 h 96"/>
                  <a:gd name="T8" fmla="*/ 92 w 161"/>
                  <a:gd name="T9" fmla="*/ 47 h 96"/>
                  <a:gd name="T10" fmla="*/ 144 w 161"/>
                  <a:gd name="T11" fmla="*/ 55 h 96"/>
                  <a:gd name="T12" fmla="*/ 148 w 161"/>
                  <a:gd name="T13" fmla="*/ 53 h 96"/>
                  <a:gd name="T14" fmla="*/ 158 w 161"/>
                  <a:gd name="T15" fmla="*/ 46 h 96"/>
                  <a:gd name="T16" fmla="*/ 161 w 161"/>
                  <a:gd name="T17" fmla="*/ 33 h 96"/>
                  <a:gd name="T18" fmla="*/ 152 w 161"/>
                  <a:gd name="T19" fmla="*/ 16 h 96"/>
                  <a:gd name="T20" fmla="*/ 12 w 161"/>
                  <a:gd name="T21" fmla="*/ 0 h 96"/>
                  <a:gd name="T22" fmla="*/ 9 w 161"/>
                  <a:gd name="T23" fmla="*/ 3 h 96"/>
                  <a:gd name="T24" fmla="*/ 3 w 161"/>
                  <a:gd name="T25" fmla="*/ 11 h 96"/>
                  <a:gd name="T26" fmla="*/ 0 w 161"/>
                  <a:gd name="T27" fmla="*/ 24 h 96"/>
                  <a:gd name="T28" fmla="*/ 7 w 161"/>
                  <a:gd name="T29" fmla="*/ 39 h 96"/>
                  <a:gd name="T30" fmla="*/ 56 w 161"/>
                  <a:gd name="T31" fmla="*/ 45 h 96"/>
                  <a:gd name="T32" fmla="*/ 56 w 161"/>
                  <a:gd name="T33" fmla="*/ 46 h 96"/>
                  <a:gd name="T34" fmla="*/ 56 w 161"/>
                  <a:gd name="T35" fmla="*/ 52 h 96"/>
                  <a:gd name="T36" fmla="*/ 55 w 161"/>
                  <a:gd name="T37" fmla="*/ 64 h 96"/>
                  <a:gd name="T38" fmla="*/ 55 w 161"/>
                  <a:gd name="T39" fmla="*/ 86 h 96"/>
                  <a:gd name="T40" fmla="*/ 56 w 161"/>
                  <a:gd name="T41" fmla="*/ 91 h 96"/>
                  <a:gd name="T42" fmla="*/ 61 w 161"/>
                  <a:gd name="T43" fmla="*/ 94 h 96"/>
                  <a:gd name="T44" fmla="*/ 67 w 161"/>
                  <a:gd name="T45" fmla="*/ 96 h 96"/>
                  <a:gd name="T46" fmla="*/ 75 w 161"/>
                  <a:gd name="T47" fmla="*/ 96 h 96"/>
                  <a:gd name="T48" fmla="*/ 81 w 161"/>
                  <a:gd name="T49" fmla="*/ 94 h 96"/>
                  <a:gd name="T50" fmla="*/ 87 w 161"/>
                  <a:gd name="T51" fmla="*/ 93 h 96"/>
                  <a:gd name="T52" fmla="*/ 92 w 161"/>
                  <a:gd name="T53" fmla="*/ 91 h 96"/>
                  <a:gd name="T54" fmla="*/ 93 w 161"/>
                  <a:gd name="T55" fmla="*/ 9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1" h="96">
                    <a:moveTo>
                      <a:pt x="93" y="90"/>
                    </a:moveTo>
                    <a:lnTo>
                      <a:pt x="93" y="77"/>
                    </a:lnTo>
                    <a:lnTo>
                      <a:pt x="93" y="63"/>
                    </a:lnTo>
                    <a:lnTo>
                      <a:pt x="92" y="52"/>
                    </a:lnTo>
                    <a:lnTo>
                      <a:pt x="92" y="47"/>
                    </a:lnTo>
                    <a:lnTo>
                      <a:pt x="144" y="55"/>
                    </a:lnTo>
                    <a:lnTo>
                      <a:pt x="148" y="53"/>
                    </a:lnTo>
                    <a:lnTo>
                      <a:pt x="158" y="46"/>
                    </a:lnTo>
                    <a:lnTo>
                      <a:pt x="161" y="33"/>
                    </a:lnTo>
                    <a:lnTo>
                      <a:pt x="152" y="16"/>
                    </a:lnTo>
                    <a:lnTo>
                      <a:pt x="12" y="0"/>
                    </a:lnTo>
                    <a:lnTo>
                      <a:pt x="9" y="3"/>
                    </a:lnTo>
                    <a:lnTo>
                      <a:pt x="3" y="11"/>
                    </a:lnTo>
                    <a:lnTo>
                      <a:pt x="0" y="24"/>
                    </a:lnTo>
                    <a:lnTo>
                      <a:pt x="7" y="39"/>
                    </a:lnTo>
                    <a:lnTo>
                      <a:pt x="56" y="45"/>
                    </a:lnTo>
                    <a:lnTo>
                      <a:pt x="56" y="46"/>
                    </a:lnTo>
                    <a:lnTo>
                      <a:pt x="56" y="52"/>
                    </a:lnTo>
                    <a:lnTo>
                      <a:pt x="55" y="64"/>
                    </a:lnTo>
                    <a:lnTo>
                      <a:pt x="55" y="86"/>
                    </a:lnTo>
                    <a:lnTo>
                      <a:pt x="56" y="91"/>
                    </a:lnTo>
                    <a:lnTo>
                      <a:pt x="61" y="94"/>
                    </a:lnTo>
                    <a:lnTo>
                      <a:pt x="67" y="96"/>
                    </a:lnTo>
                    <a:lnTo>
                      <a:pt x="75" y="96"/>
                    </a:lnTo>
                    <a:lnTo>
                      <a:pt x="81" y="94"/>
                    </a:lnTo>
                    <a:lnTo>
                      <a:pt x="87" y="93"/>
                    </a:lnTo>
                    <a:lnTo>
                      <a:pt x="92" y="91"/>
                    </a:lnTo>
                    <a:lnTo>
                      <a:pt x="93" y="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6" name="Freeform 852"/>
              <p:cNvSpPr>
                <a:spLocks/>
              </p:cNvSpPr>
              <p:nvPr/>
            </p:nvSpPr>
            <p:spPr bwMode="auto">
              <a:xfrm>
                <a:off x="8453111" y="3531394"/>
                <a:ext cx="7938" cy="14288"/>
              </a:xfrm>
              <a:custGeom>
                <a:avLst/>
                <a:gdLst>
                  <a:gd name="T0" fmla="*/ 4 w 9"/>
                  <a:gd name="T1" fmla="*/ 0 h 19"/>
                  <a:gd name="T2" fmla="*/ 3 w 9"/>
                  <a:gd name="T3" fmla="*/ 0 h 19"/>
                  <a:gd name="T4" fmla="*/ 1 w 9"/>
                  <a:gd name="T5" fmla="*/ 1 h 19"/>
                  <a:gd name="T6" fmla="*/ 0 w 9"/>
                  <a:gd name="T7" fmla="*/ 5 h 19"/>
                  <a:gd name="T8" fmla="*/ 0 w 9"/>
                  <a:gd name="T9" fmla="*/ 11 h 19"/>
                  <a:gd name="T10" fmla="*/ 0 w 9"/>
                  <a:gd name="T11" fmla="*/ 12 h 19"/>
                  <a:gd name="T12" fmla="*/ 1 w 9"/>
                  <a:gd name="T13" fmla="*/ 15 h 19"/>
                  <a:gd name="T14" fmla="*/ 2 w 9"/>
                  <a:gd name="T15" fmla="*/ 18 h 19"/>
                  <a:gd name="T16" fmla="*/ 6 w 9"/>
                  <a:gd name="T17" fmla="*/ 19 h 19"/>
                  <a:gd name="T18" fmla="*/ 7 w 9"/>
                  <a:gd name="T19" fmla="*/ 16 h 19"/>
                  <a:gd name="T20" fmla="*/ 9 w 9"/>
                  <a:gd name="T21" fmla="*/ 12 h 19"/>
                  <a:gd name="T22" fmla="*/ 9 w 9"/>
                  <a:gd name="T23" fmla="*/ 6 h 19"/>
                  <a:gd name="T24" fmla="*/ 4 w 9"/>
                  <a:gd name="T25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" h="19">
                    <a:moveTo>
                      <a:pt x="4" y="0"/>
                    </a:moveTo>
                    <a:lnTo>
                      <a:pt x="3" y="0"/>
                    </a:lnTo>
                    <a:lnTo>
                      <a:pt x="1" y="1"/>
                    </a:lnTo>
                    <a:lnTo>
                      <a:pt x="0" y="5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1" y="15"/>
                    </a:lnTo>
                    <a:lnTo>
                      <a:pt x="2" y="18"/>
                    </a:lnTo>
                    <a:lnTo>
                      <a:pt x="6" y="19"/>
                    </a:lnTo>
                    <a:lnTo>
                      <a:pt x="7" y="16"/>
                    </a:lnTo>
                    <a:lnTo>
                      <a:pt x="9" y="12"/>
                    </a:lnTo>
                    <a:lnTo>
                      <a:pt x="9" y="6"/>
                    </a:lnTo>
                    <a:lnTo>
                      <a:pt x="4" y="0"/>
                    </a:lnTo>
                    <a:close/>
                  </a:path>
                </a:pathLst>
              </a:custGeom>
              <a:solidFill>
                <a:srgbClr val="E2C6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7" name="Freeform 853"/>
              <p:cNvSpPr>
                <a:spLocks/>
              </p:cNvSpPr>
              <p:nvPr/>
            </p:nvSpPr>
            <p:spPr bwMode="auto">
              <a:xfrm>
                <a:off x="8359448" y="3521869"/>
                <a:ext cx="85725" cy="20638"/>
              </a:xfrm>
              <a:custGeom>
                <a:avLst/>
                <a:gdLst>
                  <a:gd name="T0" fmla="*/ 5 w 108"/>
                  <a:gd name="T1" fmla="*/ 0 h 26"/>
                  <a:gd name="T2" fmla="*/ 4 w 108"/>
                  <a:gd name="T3" fmla="*/ 1 h 26"/>
                  <a:gd name="T4" fmla="*/ 1 w 108"/>
                  <a:gd name="T5" fmla="*/ 3 h 26"/>
                  <a:gd name="T6" fmla="*/ 0 w 108"/>
                  <a:gd name="T7" fmla="*/ 7 h 26"/>
                  <a:gd name="T8" fmla="*/ 2 w 108"/>
                  <a:gd name="T9" fmla="*/ 12 h 26"/>
                  <a:gd name="T10" fmla="*/ 107 w 108"/>
                  <a:gd name="T11" fmla="*/ 26 h 26"/>
                  <a:gd name="T12" fmla="*/ 106 w 108"/>
                  <a:gd name="T13" fmla="*/ 25 h 26"/>
                  <a:gd name="T14" fmla="*/ 105 w 108"/>
                  <a:gd name="T15" fmla="*/ 22 h 26"/>
                  <a:gd name="T16" fmla="*/ 105 w 108"/>
                  <a:gd name="T17" fmla="*/ 17 h 26"/>
                  <a:gd name="T18" fmla="*/ 108 w 108"/>
                  <a:gd name="T19" fmla="*/ 12 h 26"/>
                  <a:gd name="T20" fmla="*/ 5 w 108"/>
                  <a:gd name="T2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8" h="26">
                    <a:moveTo>
                      <a:pt x="5" y="0"/>
                    </a:moveTo>
                    <a:lnTo>
                      <a:pt x="4" y="1"/>
                    </a:lnTo>
                    <a:lnTo>
                      <a:pt x="1" y="3"/>
                    </a:lnTo>
                    <a:lnTo>
                      <a:pt x="0" y="7"/>
                    </a:lnTo>
                    <a:lnTo>
                      <a:pt x="2" y="12"/>
                    </a:lnTo>
                    <a:lnTo>
                      <a:pt x="107" y="26"/>
                    </a:lnTo>
                    <a:lnTo>
                      <a:pt x="106" y="25"/>
                    </a:lnTo>
                    <a:lnTo>
                      <a:pt x="105" y="22"/>
                    </a:lnTo>
                    <a:lnTo>
                      <a:pt x="105" y="17"/>
                    </a:lnTo>
                    <a:lnTo>
                      <a:pt x="108" y="1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C187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8" name="Freeform 854"/>
              <p:cNvSpPr>
                <a:spLocks/>
              </p:cNvSpPr>
              <p:nvPr/>
            </p:nvSpPr>
            <p:spPr bwMode="auto">
              <a:xfrm>
                <a:off x="8399136" y="3544094"/>
                <a:ext cx="7938" cy="34925"/>
              </a:xfrm>
              <a:custGeom>
                <a:avLst/>
                <a:gdLst>
                  <a:gd name="T0" fmla="*/ 0 w 9"/>
                  <a:gd name="T1" fmla="*/ 0 h 44"/>
                  <a:gd name="T2" fmla="*/ 0 w 9"/>
                  <a:gd name="T3" fmla="*/ 41 h 44"/>
                  <a:gd name="T4" fmla="*/ 9 w 9"/>
                  <a:gd name="T5" fmla="*/ 44 h 44"/>
                  <a:gd name="T6" fmla="*/ 9 w 9"/>
                  <a:gd name="T7" fmla="*/ 5 h 44"/>
                  <a:gd name="T8" fmla="*/ 0 w 9"/>
                  <a:gd name="T9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44">
                    <a:moveTo>
                      <a:pt x="0" y="0"/>
                    </a:moveTo>
                    <a:lnTo>
                      <a:pt x="0" y="41"/>
                    </a:lnTo>
                    <a:lnTo>
                      <a:pt x="9" y="44"/>
                    </a:lnTo>
                    <a:lnTo>
                      <a:pt x="9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187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59" name="Freeform 855"/>
              <p:cNvSpPr>
                <a:spLocks/>
              </p:cNvSpPr>
              <p:nvPr/>
            </p:nvSpPr>
            <p:spPr bwMode="auto">
              <a:xfrm>
                <a:off x="8591223" y="3510757"/>
                <a:ext cx="128588" cy="76200"/>
              </a:xfrm>
              <a:custGeom>
                <a:avLst/>
                <a:gdLst>
                  <a:gd name="T0" fmla="*/ 92 w 161"/>
                  <a:gd name="T1" fmla="*/ 90 h 96"/>
                  <a:gd name="T2" fmla="*/ 92 w 161"/>
                  <a:gd name="T3" fmla="*/ 77 h 96"/>
                  <a:gd name="T4" fmla="*/ 92 w 161"/>
                  <a:gd name="T5" fmla="*/ 63 h 96"/>
                  <a:gd name="T6" fmla="*/ 92 w 161"/>
                  <a:gd name="T7" fmla="*/ 52 h 96"/>
                  <a:gd name="T8" fmla="*/ 92 w 161"/>
                  <a:gd name="T9" fmla="*/ 47 h 96"/>
                  <a:gd name="T10" fmla="*/ 143 w 161"/>
                  <a:gd name="T11" fmla="*/ 55 h 96"/>
                  <a:gd name="T12" fmla="*/ 144 w 161"/>
                  <a:gd name="T13" fmla="*/ 54 h 96"/>
                  <a:gd name="T14" fmla="*/ 147 w 161"/>
                  <a:gd name="T15" fmla="*/ 53 h 96"/>
                  <a:gd name="T16" fmla="*/ 153 w 161"/>
                  <a:gd name="T17" fmla="*/ 50 h 96"/>
                  <a:gd name="T18" fmla="*/ 158 w 161"/>
                  <a:gd name="T19" fmla="*/ 46 h 96"/>
                  <a:gd name="T20" fmla="*/ 161 w 161"/>
                  <a:gd name="T21" fmla="*/ 40 h 96"/>
                  <a:gd name="T22" fmla="*/ 161 w 161"/>
                  <a:gd name="T23" fmla="*/ 33 h 96"/>
                  <a:gd name="T24" fmla="*/ 159 w 161"/>
                  <a:gd name="T25" fmla="*/ 25 h 96"/>
                  <a:gd name="T26" fmla="*/ 152 w 161"/>
                  <a:gd name="T27" fmla="*/ 16 h 96"/>
                  <a:gd name="T28" fmla="*/ 13 w 161"/>
                  <a:gd name="T29" fmla="*/ 0 h 96"/>
                  <a:gd name="T30" fmla="*/ 9 w 161"/>
                  <a:gd name="T31" fmla="*/ 3 h 96"/>
                  <a:gd name="T32" fmla="*/ 3 w 161"/>
                  <a:gd name="T33" fmla="*/ 11 h 96"/>
                  <a:gd name="T34" fmla="*/ 0 w 161"/>
                  <a:gd name="T35" fmla="*/ 24 h 96"/>
                  <a:gd name="T36" fmla="*/ 7 w 161"/>
                  <a:gd name="T37" fmla="*/ 39 h 96"/>
                  <a:gd name="T38" fmla="*/ 56 w 161"/>
                  <a:gd name="T39" fmla="*/ 45 h 96"/>
                  <a:gd name="T40" fmla="*/ 56 w 161"/>
                  <a:gd name="T41" fmla="*/ 46 h 96"/>
                  <a:gd name="T42" fmla="*/ 56 w 161"/>
                  <a:gd name="T43" fmla="*/ 52 h 96"/>
                  <a:gd name="T44" fmla="*/ 55 w 161"/>
                  <a:gd name="T45" fmla="*/ 64 h 96"/>
                  <a:gd name="T46" fmla="*/ 55 w 161"/>
                  <a:gd name="T47" fmla="*/ 86 h 96"/>
                  <a:gd name="T48" fmla="*/ 56 w 161"/>
                  <a:gd name="T49" fmla="*/ 91 h 96"/>
                  <a:gd name="T50" fmla="*/ 61 w 161"/>
                  <a:gd name="T51" fmla="*/ 94 h 96"/>
                  <a:gd name="T52" fmla="*/ 67 w 161"/>
                  <a:gd name="T53" fmla="*/ 96 h 96"/>
                  <a:gd name="T54" fmla="*/ 74 w 161"/>
                  <a:gd name="T55" fmla="*/ 96 h 96"/>
                  <a:gd name="T56" fmla="*/ 81 w 161"/>
                  <a:gd name="T57" fmla="*/ 94 h 96"/>
                  <a:gd name="T58" fmla="*/ 86 w 161"/>
                  <a:gd name="T59" fmla="*/ 93 h 96"/>
                  <a:gd name="T60" fmla="*/ 91 w 161"/>
                  <a:gd name="T61" fmla="*/ 91 h 96"/>
                  <a:gd name="T62" fmla="*/ 92 w 161"/>
                  <a:gd name="T63" fmla="*/ 90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61" h="96">
                    <a:moveTo>
                      <a:pt x="92" y="90"/>
                    </a:moveTo>
                    <a:lnTo>
                      <a:pt x="92" y="77"/>
                    </a:lnTo>
                    <a:lnTo>
                      <a:pt x="92" y="63"/>
                    </a:lnTo>
                    <a:lnTo>
                      <a:pt x="92" y="52"/>
                    </a:lnTo>
                    <a:lnTo>
                      <a:pt x="92" y="47"/>
                    </a:lnTo>
                    <a:lnTo>
                      <a:pt x="143" y="55"/>
                    </a:lnTo>
                    <a:lnTo>
                      <a:pt x="144" y="54"/>
                    </a:lnTo>
                    <a:lnTo>
                      <a:pt x="147" y="53"/>
                    </a:lnTo>
                    <a:lnTo>
                      <a:pt x="153" y="50"/>
                    </a:lnTo>
                    <a:lnTo>
                      <a:pt x="158" y="46"/>
                    </a:lnTo>
                    <a:lnTo>
                      <a:pt x="161" y="40"/>
                    </a:lnTo>
                    <a:lnTo>
                      <a:pt x="161" y="33"/>
                    </a:lnTo>
                    <a:lnTo>
                      <a:pt x="159" y="25"/>
                    </a:lnTo>
                    <a:lnTo>
                      <a:pt x="152" y="16"/>
                    </a:lnTo>
                    <a:lnTo>
                      <a:pt x="13" y="0"/>
                    </a:lnTo>
                    <a:lnTo>
                      <a:pt x="9" y="3"/>
                    </a:lnTo>
                    <a:lnTo>
                      <a:pt x="3" y="11"/>
                    </a:lnTo>
                    <a:lnTo>
                      <a:pt x="0" y="24"/>
                    </a:lnTo>
                    <a:lnTo>
                      <a:pt x="7" y="39"/>
                    </a:lnTo>
                    <a:lnTo>
                      <a:pt x="56" y="45"/>
                    </a:lnTo>
                    <a:lnTo>
                      <a:pt x="56" y="46"/>
                    </a:lnTo>
                    <a:lnTo>
                      <a:pt x="56" y="52"/>
                    </a:lnTo>
                    <a:lnTo>
                      <a:pt x="55" y="64"/>
                    </a:lnTo>
                    <a:lnTo>
                      <a:pt x="55" y="86"/>
                    </a:lnTo>
                    <a:lnTo>
                      <a:pt x="56" y="91"/>
                    </a:lnTo>
                    <a:lnTo>
                      <a:pt x="61" y="94"/>
                    </a:lnTo>
                    <a:lnTo>
                      <a:pt x="67" y="96"/>
                    </a:lnTo>
                    <a:lnTo>
                      <a:pt x="74" y="96"/>
                    </a:lnTo>
                    <a:lnTo>
                      <a:pt x="81" y="94"/>
                    </a:lnTo>
                    <a:lnTo>
                      <a:pt x="86" y="93"/>
                    </a:lnTo>
                    <a:lnTo>
                      <a:pt x="91" y="91"/>
                    </a:lnTo>
                    <a:lnTo>
                      <a:pt x="92" y="9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0" name="Freeform 856"/>
              <p:cNvSpPr>
                <a:spLocks/>
              </p:cNvSpPr>
              <p:nvPr/>
            </p:nvSpPr>
            <p:spPr bwMode="auto">
              <a:xfrm>
                <a:off x="8699173" y="3531394"/>
                <a:ext cx="9525" cy="14288"/>
              </a:xfrm>
              <a:custGeom>
                <a:avLst/>
                <a:gdLst>
                  <a:gd name="T0" fmla="*/ 5 w 10"/>
                  <a:gd name="T1" fmla="*/ 0 h 19"/>
                  <a:gd name="T2" fmla="*/ 3 w 10"/>
                  <a:gd name="T3" fmla="*/ 0 h 19"/>
                  <a:gd name="T4" fmla="*/ 2 w 10"/>
                  <a:gd name="T5" fmla="*/ 1 h 19"/>
                  <a:gd name="T6" fmla="*/ 1 w 10"/>
                  <a:gd name="T7" fmla="*/ 5 h 19"/>
                  <a:gd name="T8" fmla="*/ 0 w 10"/>
                  <a:gd name="T9" fmla="*/ 11 h 19"/>
                  <a:gd name="T10" fmla="*/ 0 w 10"/>
                  <a:gd name="T11" fmla="*/ 12 h 19"/>
                  <a:gd name="T12" fmla="*/ 1 w 10"/>
                  <a:gd name="T13" fmla="*/ 15 h 19"/>
                  <a:gd name="T14" fmla="*/ 3 w 10"/>
                  <a:gd name="T15" fmla="*/ 18 h 19"/>
                  <a:gd name="T16" fmla="*/ 7 w 10"/>
                  <a:gd name="T17" fmla="*/ 19 h 19"/>
                  <a:gd name="T18" fmla="*/ 8 w 10"/>
                  <a:gd name="T19" fmla="*/ 16 h 19"/>
                  <a:gd name="T20" fmla="*/ 10 w 10"/>
                  <a:gd name="T21" fmla="*/ 12 h 19"/>
                  <a:gd name="T22" fmla="*/ 10 w 10"/>
                  <a:gd name="T23" fmla="*/ 6 h 19"/>
                  <a:gd name="T24" fmla="*/ 5 w 10"/>
                  <a:gd name="T25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" h="19">
                    <a:moveTo>
                      <a:pt x="5" y="0"/>
                    </a:moveTo>
                    <a:lnTo>
                      <a:pt x="3" y="0"/>
                    </a:lnTo>
                    <a:lnTo>
                      <a:pt x="2" y="1"/>
                    </a:lnTo>
                    <a:lnTo>
                      <a:pt x="1" y="5"/>
                    </a:lnTo>
                    <a:lnTo>
                      <a:pt x="0" y="11"/>
                    </a:lnTo>
                    <a:lnTo>
                      <a:pt x="0" y="12"/>
                    </a:lnTo>
                    <a:lnTo>
                      <a:pt x="1" y="15"/>
                    </a:lnTo>
                    <a:lnTo>
                      <a:pt x="3" y="18"/>
                    </a:lnTo>
                    <a:lnTo>
                      <a:pt x="7" y="19"/>
                    </a:lnTo>
                    <a:lnTo>
                      <a:pt x="8" y="16"/>
                    </a:lnTo>
                    <a:lnTo>
                      <a:pt x="10" y="12"/>
                    </a:lnTo>
                    <a:lnTo>
                      <a:pt x="10" y="6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E2C6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1" name="Freeform 857"/>
              <p:cNvSpPr>
                <a:spLocks/>
              </p:cNvSpPr>
              <p:nvPr/>
            </p:nvSpPr>
            <p:spPr bwMode="auto">
              <a:xfrm>
                <a:off x="8607098" y="3521869"/>
                <a:ext cx="85725" cy="20638"/>
              </a:xfrm>
              <a:custGeom>
                <a:avLst/>
                <a:gdLst>
                  <a:gd name="T0" fmla="*/ 5 w 109"/>
                  <a:gd name="T1" fmla="*/ 0 h 26"/>
                  <a:gd name="T2" fmla="*/ 4 w 109"/>
                  <a:gd name="T3" fmla="*/ 1 h 26"/>
                  <a:gd name="T4" fmla="*/ 2 w 109"/>
                  <a:gd name="T5" fmla="*/ 3 h 26"/>
                  <a:gd name="T6" fmla="*/ 0 w 109"/>
                  <a:gd name="T7" fmla="*/ 7 h 26"/>
                  <a:gd name="T8" fmla="*/ 3 w 109"/>
                  <a:gd name="T9" fmla="*/ 12 h 26"/>
                  <a:gd name="T10" fmla="*/ 108 w 109"/>
                  <a:gd name="T11" fmla="*/ 26 h 26"/>
                  <a:gd name="T12" fmla="*/ 106 w 109"/>
                  <a:gd name="T13" fmla="*/ 25 h 26"/>
                  <a:gd name="T14" fmla="*/ 105 w 109"/>
                  <a:gd name="T15" fmla="*/ 22 h 26"/>
                  <a:gd name="T16" fmla="*/ 105 w 109"/>
                  <a:gd name="T17" fmla="*/ 17 h 26"/>
                  <a:gd name="T18" fmla="*/ 109 w 109"/>
                  <a:gd name="T19" fmla="*/ 12 h 26"/>
                  <a:gd name="T20" fmla="*/ 5 w 109"/>
                  <a:gd name="T21" fmla="*/ 0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9" h="26">
                    <a:moveTo>
                      <a:pt x="5" y="0"/>
                    </a:moveTo>
                    <a:lnTo>
                      <a:pt x="4" y="1"/>
                    </a:lnTo>
                    <a:lnTo>
                      <a:pt x="2" y="3"/>
                    </a:lnTo>
                    <a:lnTo>
                      <a:pt x="0" y="7"/>
                    </a:lnTo>
                    <a:lnTo>
                      <a:pt x="3" y="12"/>
                    </a:lnTo>
                    <a:lnTo>
                      <a:pt x="108" y="26"/>
                    </a:lnTo>
                    <a:lnTo>
                      <a:pt x="106" y="25"/>
                    </a:lnTo>
                    <a:lnTo>
                      <a:pt x="105" y="22"/>
                    </a:lnTo>
                    <a:lnTo>
                      <a:pt x="105" y="17"/>
                    </a:lnTo>
                    <a:lnTo>
                      <a:pt x="109" y="12"/>
                    </a:lnTo>
                    <a:lnTo>
                      <a:pt x="5" y="0"/>
                    </a:lnTo>
                    <a:close/>
                  </a:path>
                </a:pathLst>
              </a:custGeom>
              <a:solidFill>
                <a:srgbClr val="C187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62" name="Freeform 858"/>
              <p:cNvSpPr>
                <a:spLocks/>
              </p:cNvSpPr>
              <p:nvPr/>
            </p:nvSpPr>
            <p:spPr bwMode="auto">
              <a:xfrm>
                <a:off x="8648373" y="3544094"/>
                <a:ext cx="6350" cy="34925"/>
              </a:xfrm>
              <a:custGeom>
                <a:avLst/>
                <a:gdLst>
                  <a:gd name="T0" fmla="*/ 0 w 8"/>
                  <a:gd name="T1" fmla="*/ 0 h 44"/>
                  <a:gd name="T2" fmla="*/ 0 w 8"/>
                  <a:gd name="T3" fmla="*/ 41 h 44"/>
                  <a:gd name="T4" fmla="*/ 8 w 8"/>
                  <a:gd name="T5" fmla="*/ 44 h 44"/>
                  <a:gd name="T6" fmla="*/ 8 w 8"/>
                  <a:gd name="T7" fmla="*/ 5 h 44"/>
                  <a:gd name="T8" fmla="*/ 0 w 8"/>
                  <a:gd name="T9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44">
                    <a:moveTo>
                      <a:pt x="0" y="0"/>
                    </a:moveTo>
                    <a:lnTo>
                      <a:pt x="0" y="41"/>
                    </a:lnTo>
                    <a:lnTo>
                      <a:pt x="8" y="44"/>
                    </a:lnTo>
                    <a:lnTo>
                      <a:pt x="8" y="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187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875" name="Group 1874"/>
            <p:cNvGrpSpPr/>
            <p:nvPr/>
          </p:nvGrpSpPr>
          <p:grpSpPr>
            <a:xfrm>
              <a:off x="8030005" y="2605653"/>
              <a:ext cx="531646" cy="657514"/>
              <a:chOff x="8030005" y="2605653"/>
              <a:chExt cx="531646" cy="657514"/>
            </a:xfrm>
          </p:grpSpPr>
          <p:cxnSp>
            <p:nvCxnSpPr>
              <p:cNvPr id="1865" name="Straight Connector 1864"/>
              <p:cNvCxnSpPr/>
              <p:nvPr/>
            </p:nvCxnSpPr>
            <p:spPr>
              <a:xfrm flipV="1">
                <a:off x="8040343" y="2963256"/>
                <a:ext cx="0" cy="29136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4" name="Straight Connector 1003"/>
              <p:cNvCxnSpPr/>
              <p:nvPr/>
            </p:nvCxnSpPr>
            <p:spPr>
              <a:xfrm flipV="1">
                <a:off x="8192743" y="2971800"/>
                <a:ext cx="0" cy="29136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5" name="Straight Connector 1004"/>
              <p:cNvCxnSpPr/>
              <p:nvPr/>
            </p:nvCxnSpPr>
            <p:spPr>
              <a:xfrm flipV="1">
                <a:off x="8414715" y="2619578"/>
                <a:ext cx="0" cy="29136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6" name="Straight Connector 1005"/>
              <p:cNvCxnSpPr/>
              <p:nvPr/>
            </p:nvCxnSpPr>
            <p:spPr>
              <a:xfrm flipV="1">
                <a:off x="8553053" y="2621804"/>
                <a:ext cx="0" cy="291367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69" name="Straight Connector 1868"/>
              <p:cNvCxnSpPr/>
              <p:nvPr/>
            </p:nvCxnSpPr>
            <p:spPr>
              <a:xfrm flipV="1">
                <a:off x="8040343" y="2605653"/>
                <a:ext cx="380020" cy="35760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09" name="Straight Connector 1008"/>
              <p:cNvCxnSpPr/>
              <p:nvPr/>
            </p:nvCxnSpPr>
            <p:spPr>
              <a:xfrm flipV="1">
                <a:off x="8181631" y="2630035"/>
                <a:ext cx="380020" cy="35760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73" name="Straight Connector 1872"/>
              <p:cNvCxnSpPr/>
              <p:nvPr/>
            </p:nvCxnSpPr>
            <p:spPr>
              <a:xfrm>
                <a:off x="8030005" y="2967025"/>
                <a:ext cx="154765" cy="1646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4" name="Straight Connector 1013"/>
              <p:cNvCxnSpPr/>
              <p:nvPr/>
            </p:nvCxnSpPr>
            <p:spPr>
              <a:xfrm>
                <a:off x="8126385" y="2878059"/>
                <a:ext cx="154765" cy="1646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5" name="Straight Connector 1014"/>
              <p:cNvCxnSpPr/>
              <p:nvPr/>
            </p:nvCxnSpPr>
            <p:spPr>
              <a:xfrm>
                <a:off x="8223460" y="2796093"/>
                <a:ext cx="137570" cy="1646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6" name="Straight Connector 1015"/>
              <p:cNvCxnSpPr/>
              <p:nvPr/>
            </p:nvCxnSpPr>
            <p:spPr>
              <a:xfrm>
                <a:off x="8398288" y="2613574"/>
                <a:ext cx="154765" cy="1646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017" name="Straight Connector 1016"/>
              <p:cNvCxnSpPr/>
              <p:nvPr/>
            </p:nvCxnSpPr>
            <p:spPr>
              <a:xfrm>
                <a:off x="8325205" y="2692750"/>
                <a:ext cx="154765" cy="16461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876" name="Cross 1875"/>
            <p:cNvSpPr/>
            <p:nvPr/>
          </p:nvSpPr>
          <p:spPr>
            <a:xfrm rot="2700000">
              <a:off x="7060295" y="215825"/>
              <a:ext cx="358537" cy="383001"/>
            </a:xfrm>
            <a:prstGeom prst="plus">
              <a:avLst>
                <a:gd name="adj" fmla="val 42727"/>
              </a:avLst>
            </a:prstGeom>
            <a:solidFill>
              <a:srgbClr val="C0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1" name="Cross 1020"/>
            <p:cNvSpPr/>
            <p:nvPr/>
          </p:nvSpPr>
          <p:spPr>
            <a:xfrm rot="2700000">
              <a:off x="7060295" y="2095417"/>
              <a:ext cx="358537" cy="383001"/>
            </a:xfrm>
            <a:prstGeom prst="plus">
              <a:avLst>
                <a:gd name="adj" fmla="val 42727"/>
              </a:avLst>
            </a:prstGeom>
            <a:solidFill>
              <a:srgbClr val="C0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2" name="Cross 1021"/>
            <p:cNvSpPr/>
            <p:nvPr/>
          </p:nvSpPr>
          <p:spPr>
            <a:xfrm rot="2700000">
              <a:off x="3466115" y="1257144"/>
              <a:ext cx="358537" cy="383001"/>
            </a:xfrm>
            <a:prstGeom prst="plus">
              <a:avLst>
                <a:gd name="adj" fmla="val 42727"/>
              </a:avLst>
            </a:prstGeom>
            <a:solidFill>
              <a:srgbClr val="C0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3" name="Cross 1022"/>
            <p:cNvSpPr/>
            <p:nvPr/>
          </p:nvSpPr>
          <p:spPr>
            <a:xfrm rot="2700000">
              <a:off x="5310575" y="3339635"/>
              <a:ext cx="358537" cy="383001"/>
            </a:xfrm>
            <a:prstGeom prst="plus">
              <a:avLst>
                <a:gd name="adj" fmla="val 42727"/>
              </a:avLst>
            </a:prstGeom>
            <a:solidFill>
              <a:srgbClr val="C0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4" name="Cross 1183"/>
            <p:cNvSpPr/>
            <p:nvPr/>
          </p:nvSpPr>
          <p:spPr>
            <a:xfrm rot="2700000">
              <a:off x="2385872" y="3657112"/>
              <a:ext cx="358537" cy="383001"/>
            </a:xfrm>
            <a:prstGeom prst="plus">
              <a:avLst>
                <a:gd name="adj" fmla="val 42727"/>
              </a:avLst>
            </a:prstGeom>
            <a:solidFill>
              <a:srgbClr val="C0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5" name="Cross 1184"/>
            <p:cNvSpPr/>
            <p:nvPr/>
          </p:nvSpPr>
          <p:spPr>
            <a:xfrm rot="2700000">
              <a:off x="7428712" y="3427422"/>
              <a:ext cx="358537" cy="383001"/>
            </a:xfrm>
            <a:prstGeom prst="plus">
              <a:avLst>
                <a:gd name="adj" fmla="val 42727"/>
              </a:avLst>
            </a:prstGeom>
            <a:solidFill>
              <a:srgbClr val="C0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6" name="Cross 1185"/>
            <p:cNvSpPr/>
            <p:nvPr/>
          </p:nvSpPr>
          <p:spPr>
            <a:xfrm rot="2700000">
              <a:off x="3327149" y="6348770"/>
              <a:ext cx="358537" cy="383001"/>
            </a:xfrm>
            <a:prstGeom prst="plus">
              <a:avLst>
                <a:gd name="adj" fmla="val 42727"/>
              </a:avLst>
            </a:prstGeom>
            <a:solidFill>
              <a:srgbClr val="C0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7" name="Cross 1186"/>
            <p:cNvSpPr/>
            <p:nvPr/>
          </p:nvSpPr>
          <p:spPr>
            <a:xfrm rot="2700000">
              <a:off x="5572748" y="5575436"/>
              <a:ext cx="358537" cy="383001"/>
            </a:xfrm>
            <a:prstGeom prst="plus">
              <a:avLst>
                <a:gd name="adj" fmla="val 42727"/>
              </a:avLst>
            </a:prstGeom>
            <a:solidFill>
              <a:srgbClr val="C0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8" name="Cross 1187"/>
            <p:cNvSpPr/>
            <p:nvPr/>
          </p:nvSpPr>
          <p:spPr>
            <a:xfrm rot="2700000">
              <a:off x="5341684" y="88194"/>
              <a:ext cx="358537" cy="383001"/>
            </a:xfrm>
            <a:prstGeom prst="plus">
              <a:avLst>
                <a:gd name="adj" fmla="val 42727"/>
              </a:avLst>
            </a:prstGeom>
            <a:solidFill>
              <a:srgbClr val="C0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9" name="Cross 1188"/>
            <p:cNvSpPr/>
            <p:nvPr/>
          </p:nvSpPr>
          <p:spPr>
            <a:xfrm rot="2700000">
              <a:off x="5374744" y="1741260"/>
              <a:ext cx="358537" cy="383001"/>
            </a:xfrm>
            <a:prstGeom prst="plus">
              <a:avLst>
                <a:gd name="adj" fmla="val 42727"/>
              </a:avLst>
            </a:prstGeom>
            <a:solidFill>
              <a:srgbClr val="C00000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77" name="TextBox 1876"/>
            <p:cNvSpPr txBox="1"/>
            <p:nvPr/>
          </p:nvSpPr>
          <p:spPr>
            <a:xfrm>
              <a:off x="7478660" y="119063"/>
              <a:ext cx="5083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anose="020E0502030303020204" pitchFamily="34" charset="0"/>
                </a:rPr>
                <a:t>1</a:t>
              </a:r>
              <a:endPara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endParaRPr>
            </a:p>
          </p:txBody>
        </p:sp>
        <p:sp>
          <p:nvSpPr>
            <p:cNvPr id="1190" name="TextBox 1189"/>
            <p:cNvSpPr txBox="1"/>
            <p:nvPr/>
          </p:nvSpPr>
          <p:spPr>
            <a:xfrm>
              <a:off x="5711020" y="1589509"/>
              <a:ext cx="5083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anose="020E0502030303020204" pitchFamily="34" charset="0"/>
                </a:rPr>
                <a:t>2</a:t>
              </a:r>
              <a:endPara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endParaRPr>
            </a:p>
          </p:txBody>
        </p:sp>
        <p:sp>
          <p:nvSpPr>
            <p:cNvPr id="1191" name="TextBox 1190"/>
            <p:cNvSpPr txBox="1"/>
            <p:nvPr/>
          </p:nvSpPr>
          <p:spPr>
            <a:xfrm>
              <a:off x="7478660" y="1994529"/>
              <a:ext cx="5083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anose="020E0502030303020204" pitchFamily="34" charset="0"/>
                </a:rPr>
                <a:t>3</a:t>
              </a:r>
              <a:endPara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endParaRPr>
            </a:p>
          </p:txBody>
        </p:sp>
        <p:sp>
          <p:nvSpPr>
            <p:cNvPr id="1192" name="TextBox 1191"/>
            <p:cNvSpPr txBox="1"/>
            <p:nvPr/>
          </p:nvSpPr>
          <p:spPr>
            <a:xfrm>
              <a:off x="5779847" y="3254623"/>
              <a:ext cx="5083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anose="020E0502030303020204" pitchFamily="34" charset="0"/>
                </a:rPr>
                <a:t>5</a:t>
              </a:r>
              <a:endPara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endParaRPr>
            </a:p>
          </p:txBody>
        </p:sp>
        <p:sp>
          <p:nvSpPr>
            <p:cNvPr id="1193" name="TextBox 1192"/>
            <p:cNvSpPr txBox="1"/>
            <p:nvPr/>
          </p:nvSpPr>
          <p:spPr>
            <a:xfrm>
              <a:off x="3427474" y="1528610"/>
              <a:ext cx="5083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anose="020E0502030303020204" pitchFamily="34" charset="0"/>
                </a:rPr>
                <a:t>4</a:t>
              </a:r>
              <a:endPara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endParaRPr>
            </a:p>
          </p:txBody>
        </p:sp>
        <p:sp>
          <p:nvSpPr>
            <p:cNvPr id="1194" name="TextBox 1193"/>
            <p:cNvSpPr txBox="1"/>
            <p:nvPr/>
          </p:nvSpPr>
          <p:spPr>
            <a:xfrm>
              <a:off x="4651298" y="5475"/>
              <a:ext cx="6522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anose="020E0502030303020204" pitchFamily="34" charset="0"/>
                </a:rPr>
                <a:t>10</a:t>
              </a:r>
              <a:endPara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endParaRPr>
            </a:p>
          </p:txBody>
        </p:sp>
        <p:sp>
          <p:nvSpPr>
            <p:cNvPr id="1195" name="TextBox 1194"/>
            <p:cNvSpPr txBox="1"/>
            <p:nvPr/>
          </p:nvSpPr>
          <p:spPr>
            <a:xfrm>
              <a:off x="2843214" y="3484097"/>
              <a:ext cx="5083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anose="020E0502030303020204" pitchFamily="34" charset="0"/>
                </a:rPr>
                <a:t>9</a:t>
              </a:r>
              <a:endPara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endParaRPr>
            </a:p>
          </p:txBody>
        </p:sp>
        <p:sp>
          <p:nvSpPr>
            <p:cNvPr id="1196" name="TextBox 1195"/>
            <p:cNvSpPr txBox="1"/>
            <p:nvPr/>
          </p:nvSpPr>
          <p:spPr>
            <a:xfrm>
              <a:off x="2920646" y="6197025"/>
              <a:ext cx="5083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anose="020E0502030303020204" pitchFamily="34" charset="0"/>
                </a:rPr>
                <a:t>8</a:t>
              </a:r>
              <a:endPara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endParaRPr>
            </a:p>
          </p:txBody>
        </p:sp>
        <p:sp>
          <p:nvSpPr>
            <p:cNvPr id="1197" name="TextBox 1196"/>
            <p:cNvSpPr txBox="1"/>
            <p:nvPr/>
          </p:nvSpPr>
          <p:spPr>
            <a:xfrm>
              <a:off x="5878826" y="5463077"/>
              <a:ext cx="5083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anose="020E0502030303020204" pitchFamily="34" charset="0"/>
                </a:rPr>
                <a:t>7</a:t>
              </a:r>
              <a:endPara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endParaRPr>
            </a:p>
          </p:txBody>
        </p:sp>
        <p:sp>
          <p:nvSpPr>
            <p:cNvPr id="1198" name="TextBox 1197"/>
            <p:cNvSpPr txBox="1"/>
            <p:nvPr/>
          </p:nvSpPr>
          <p:spPr>
            <a:xfrm>
              <a:off x="7098217" y="3318801"/>
              <a:ext cx="50835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ndara" panose="020E0502030303020204" pitchFamily="34" charset="0"/>
                </a:rPr>
                <a:t>6</a:t>
              </a:r>
              <a:endParaRPr lang="en-US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9796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0" y="152400"/>
            <a:ext cx="9144000" cy="1685192"/>
            <a:chOff x="0" y="152400"/>
            <a:chExt cx="9144000" cy="1685192"/>
          </a:xfrm>
        </p:grpSpPr>
        <p:sp>
          <p:nvSpPr>
            <p:cNvPr id="5" name="Rectangle 4"/>
            <p:cNvSpPr/>
            <p:nvPr/>
          </p:nvSpPr>
          <p:spPr>
            <a:xfrm>
              <a:off x="0" y="304800"/>
              <a:ext cx="9144000" cy="12954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IGED T-shirt Graphic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400" y="152400"/>
              <a:ext cx="1752600" cy="168519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11" name="Title 6"/>
          <p:cNvSpPr txBox="1">
            <a:spLocks/>
          </p:cNvSpPr>
          <p:nvPr/>
        </p:nvSpPr>
        <p:spPr>
          <a:xfrm>
            <a:off x="2057400" y="381000"/>
            <a:ext cx="6858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solidFill>
                  <a:schemeClr val="bg1"/>
                </a:solidFill>
                <a:latin typeface="Bradley Hand ITC" pitchFamily="66" charset="0"/>
              </a:rPr>
              <a:t>Environmental Engineering</a:t>
            </a:r>
            <a:endParaRPr lang="en-US" sz="4000" b="1" dirty="0">
              <a:solidFill>
                <a:schemeClr val="bg1"/>
              </a:solidFill>
              <a:latin typeface="Bradley Hand ITC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dirty="0">
                <a:latin typeface="Candara" panose="020E0502030303020204" pitchFamily="34" charset="0"/>
              </a:rPr>
              <a:t>Part 2:</a:t>
            </a:r>
          </a:p>
          <a:p>
            <a:pPr lvl="1"/>
            <a:r>
              <a:rPr lang="en-US" dirty="0">
                <a:latin typeface="Candara" panose="020E0502030303020204" pitchFamily="34" charset="0"/>
              </a:rPr>
              <a:t>Compete against other groups in  your company to design the best remediation system!</a:t>
            </a:r>
          </a:p>
          <a:p>
            <a:pPr lvl="1"/>
            <a:r>
              <a:rPr lang="en-US" dirty="0">
                <a:latin typeface="Candara" panose="020E0502030303020204" pitchFamily="34" charset="0"/>
              </a:rPr>
              <a:t>Lowest Turbidity wins!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034472"/>
            <a:ext cx="5410200" cy="2547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8504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/>
        </p:nvGrpSpPr>
        <p:grpSpPr>
          <a:xfrm>
            <a:off x="0" y="152400"/>
            <a:ext cx="9144000" cy="1685192"/>
            <a:chOff x="0" y="152400"/>
            <a:chExt cx="9144000" cy="1685192"/>
          </a:xfrm>
        </p:grpSpPr>
        <p:sp>
          <p:nvSpPr>
            <p:cNvPr id="5" name="Rectangle 4"/>
            <p:cNvSpPr/>
            <p:nvPr/>
          </p:nvSpPr>
          <p:spPr>
            <a:xfrm>
              <a:off x="0" y="304800"/>
              <a:ext cx="9144000" cy="12954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 descr="IGED T-shirt Graphic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400" y="152400"/>
              <a:ext cx="1752600" cy="168519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11" name="Title 6"/>
          <p:cNvSpPr txBox="1">
            <a:spLocks/>
          </p:cNvSpPr>
          <p:nvPr/>
        </p:nvSpPr>
        <p:spPr>
          <a:xfrm>
            <a:off x="2057400" y="381000"/>
            <a:ext cx="6858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  <a:latin typeface="Bradley Hand ITC" pitchFamily="66" charset="0"/>
              </a:rPr>
              <a:t>Environmental Engineering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782444"/>
              </p:ext>
            </p:extLst>
          </p:nvPr>
        </p:nvGraphicFramePr>
        <p:xfrm>
          <a:off x="914400" y="2666996"/>
          <a:ext cx="7467600" cy="3581406"/>
        </p:xfrm>
        <a:graphic>
          <a:graphicData uri="http://schemas.openxmlformats.org/drawingml/2006/table">
            <a:tbl>
              <a:tblPr firstRow="1" firstCol="1" bandRow="1">
                <a:tableStyleId>{F2DE63D5-997A-4646-A377-4702673A728D}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79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Material (</a:t>
                      </a:r>
                      <a:r>
                        <a:rPr lang="en-US" sz="2000" dirty="0" err="1">
                          <a:effectLst/>
                          <a:latin typeface="Candara" panose="020E0502030303020204" pitchFamily="34" charset="0"/>
                        </a:rPr>
                        <a:t>Qty</a:t>
                      </a: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)</a:t>
                      </a:r>
                      <a:endParaRPr lang="en-US" sz="1800" dirty="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Cost ($)</a:t>
                      </a:r>
                      <a:endParaRPr lang="en-US" sz="1800" dirty="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9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coffee filters (1)</a:t>
                      </a:r>
                      <a:endParaRPr lang="en-US" sz="1800" dirty="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$35</a:t>
                      </a:r>
                      <a:endParaRPr lang="en-US" sz="1800" dirty="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9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cotton balls (4)</a:t>
                      </a:r>
                      <a:endParaRPr lang="en-US" sz="1800" dirty="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$10</a:t>
                      </a:r>
                      <a:endParaRPr lang="en-US" sz="1800" dirty="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9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plastic spoon (1)</a:t>
                      </a:r>
                      <a:endParaRPr lang="en-US" sz="1800" dirty="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$10</a:t>
                      </a:r>
                      <a:endParaRPr lang="en-US" sz="1800" dirty="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9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straws (4)</a:t>
                      </a:r>
                      <a:endParaRPr lang="en-US" sz="1800" dirty="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$25</a:t>
                      </a:r>
                      <a:endParaRPr lang="en-US" sz="1800" dirty="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9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sand (1 cup)</a:t>
                      </a:r>
                      <a:endParaRPr lang="en-US" sz="1800" dirty="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$40</a:t>
                      </a:r>
                      <a:endParaRPr lang="en-US" sz="1800" dirty="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9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gravel (1 cup)</a:t>
                      </a:r>
                      <a:endParaRPr lang="en-US" sz="1800" dirty="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$40</a:t>
                      </a:r>
                      <a:endParaRPr lang="en-US" sz="1800" dirty="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79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ndara" panose="020E0502030303020204" pitchFamily="34" charset="0"/>
                        </a:rPr>
                        <a:t>cheesecloth (1 square)</a:t>
                      </a:r>
                      <a:endParaRPr lang="en-US" sz="180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$35</a:t>
                      </a:r>
                      <a:endParaRPr lang="en-US" sz="1800" dirty="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9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ndara" panose="020E0502030303020204" pitchFamily="34" charset="0"/>
                        </a:rPr>
                        <a:t>rubber bands (1)</a:t>
                      </a:r>
                      <a:endParaRPr lang="en-US" sz="180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ndara" panose="020E0502030303020204" pitchFamily="34" charset="0"/>
                        </a:rPr>
                        <a:t>$10</a:t>
                      </a:r>
                      <a:endParaRPr lang="en-US" sz="1800" dirty="0">
                        <a:effectLst/>
                        <a:latin typeface="Candara" panose="020E0502030303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09800" y="20574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Budget: $100</a:t>
            </a:r>
          </a:p>
        </p:txBody>
      </p:sp>
    </p:spTree>
    <p:extLst>
      <p:ext uri="{BB962C8B-B14F-4D97-AF65-F5344CB8AC3E}">
        <p14:creationId xmlns:p14="http://schemas.microsoft.com/office/powerpoint/2010/main" val="1634150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329</Words>
  <Application>Microsoft Office PowerPoint</Application>
  <PresentationFormat>On-screen Show (4:3)</PresentationFormat>
  <Paragraphs>58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American Typewriter</vt:lpstr>
      <vt:lpstr>Arial</vt:lpstr>
      <vt:lpstr>Bradley Hand ITC</vt:lpstr>
      <vt:lpstr>Calibri</vt:lpstr>
      <vt:lpstr>Candara</vt:lpstr>
      <vt:lpstr>Kristen ITC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Logsdon</dc:creator>
  <cp:lastModifiedBy>Lay, Danielle</cp:lastModifiedBy>
  <cp:revision>6</cp:revision>
  <dcterms:created xsi:type="dcterms:W3CDTF">2016-03-06T00:10:44Z</dcterms:created>
  <dcterms:modified xsi:type="dcterms:W3CDTF">2023-02-13T13:43:20Z</dcterms:modified>
</cp:coreProperties>
</file>