
<file path=[Content_Types].xml><?xml version="1.0" encoding="utf-8"?>
<Types xmlns="http://schemas.openxmlformats.org/package/2006/content-types">
  <Default Extension="bin" ContentType="application/vnd.openxmlformats-officedocument.oleObject"/>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708" r:id="rId4"/>
  </p:sldMasterIdLst>
  <p:notesMasterIdLst>
    <p:notesMasterId r:id="rId29"/>
  </p:notesMasterIdLst>
  <p:handoutMasterIdLst>
    <p:handoutMasterId r:id="rId30"/>
  </p:handoutMasterIdLst>
  <p:sldIdLst>
    <p:sldId id="259" r:id="rId5"/>
    <p:sldId id="258" r:id="rId6"/>
    <p:sldId id="260" r:id="rId7"/>
    <p:sldId id="270" r:id="rId8"/>
    <p:sldId id="271" r:id="rId9"/>
    <p:sldId id="265" r:id="rId10"/>
    <p:sldId id="268" r:id="rId11"/>
    <p:sldId id="266" r:id="rId12"/>
    <p:sldId id="269" r:id="rId13"/>
    <p:sldId id="272" r:id="rId14"/>
    <p:sldId id="273" r:id="rId15"/>
    <p:sldId id="282" r:id="rId16"/>
    <p:sldId id="283" r:id="rId17"/>
    <p:sldId id="284" r:id="rId18"/>
    <p:sldId id="274" r:id="rId19"/>
    <p:sldId id="275" r:id="rId20"/>
    <p:sldId id="276" r:id="rId21"/>
    <p:sldId id="277" r:id="rId22"/>
    <p:sldId id="278" r:id="rId23"/>
    <p:sldId id="279" r:id="rId24"/>
    <p:sldId id="280" r:id="rId25"/>
    <p:sldId id="281" r:id="rId26"/>
    <p:sldId id="261" r:id="rId27"/>
    <p:sldId id="264" r:id="rId28"/>
  </p:sldIdLst>
  <p:sldSz cx="12192000" cy="6858000"/>
  <p:notesSz cx="6858000" cy="9144000"/>
  <p:embeddedFontLst>
    <p:embeddedFont>
      <p:font typeface="Acumin Pro" panose="020B0604020202020204" charset="0"/>
      <p:regular r:id="rId31"/>
      <p:bold r:id="rId32"/>
      <p:italic r:id="rId33"/>
      <p:boldItalic r:id="rId34"/>
    </p:embeddedFont>
    <p:embeddedFont>
      <p:font typeface="Acumin Pro ExtraCondensed" panose="020B0604020202020204" charset="0"/>
      <p:regular r:id="rId35"/>
      <p:bold r:id="rId36"/>
      <p:italic r:id="rId37"/>
      <p:boldItalic r:id="rId38"/>
    </p:embeddedFont>
    <p:embeddedFont>
      <p:font typeface="Acumin Pro ExtraCondensed Smbd" panose="020B0604020202020204" charset="0"/>
      <p:regular r:id="rId39"/>
      <p:bold r:id="rId40"/>
      <p:italic r:id="rId41"/>
      <p:boldItalic r:id="rId42"/>
    </p:embeddedFont>
    <p:embeddedFont>
      <p:font typeface="Acumin Pro Medium" panose="020B0604020202020204" charset="0"/>
      <p:regular r:id="rId43"/>
      <p:italic r:id="rId44"/>
    </p:embeddedFont>
    <p:embeddedFont>
      <p:font typeface="Acumin Pro Semibold" panose="020B0604020202020204" charset="0"/>
      <p:regular r:id="rId45"/>
      <p:bold r:id="rId46"/>
      <p:italic r:id="rId47"/>
      <p:boldItalic r:id="rId48"/>
    </p:embeddedFont>
    <p:embeddedFont>
      <p:font typeface="Acumin Pro SemiCondensed" panose="020B0604020202020204" charset="0"/>
      <p:regular r:id="rId49"/>
      <p:bold r:id="rId50"/>
      <p:italic r:id="rId51"/>
      <p:boldItalic r:id="rId52"/>
    </p:embeddedFont>
    <p:embeddedFont>
      <p:font typeface="United Sans Cd Md" charset="0"/>
      <p:regular r:id="rId53"/>
    </p:embeddedFont>
    <p:embeddedFont>
      <p:font typeface="United Sans Reg Medium" panose="020B0604020202020204" charset="0"/>
      <p:regular r:id="rId54"/>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67" autoAdjust="0"/>
    <p:restoredTop sz="91628" autoAdjust="0"/>
  </p:normalViewPr>
  <p:slideViewPr>
    <p:cSldViewPr snapToGrid="0" snapToObjects="1">
      <p:cViewPr>
        <p:scale>
          <a:sx n="75" d="100"/>
          <a:sy n="75" d="100"/>
        </p:scale>
        <p:origin x="749" y="221"/>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snapToObjects="1">
      <p:cViewPr varScale="1">
        <p:scale>
          <a:sx n="169" d="100"/>
          <a:sy n="169" d="100"/>
        </p:scale>
        <p:origin x="4032" y="20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9.fntdata"/><Relationship Id="rId21" Type="http://schemas.openxmlformats.org/officeDocument/2006/relationships/slide" Target="slides/slide17.xml"/><Relationship Id="rId34" Type="http://schemas.openxmlformats.org/officeDocument/2006/relationships/font" Target="fonts/font4.fntdata"/><Relationship Id="rId42" Type="http://schemas.openxmlformats.org/officeDocument/2006/relationships/font" Target="fonts/font12.fntdata"/><Relationship Id="rId47" Type="http://schemas.openxmlformats.org/officeDocument/2006/relationships/font" Target="fonts/font17.fntdata"/><Relationship Id="rId50" Type="http://schemas.openxmlformats.org/officeDocument/2006/relationships/font" Target="fonts/font20.fntdata"/><Relationship Id="rId55"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notesMaster" Target="notesMasters/notesMaster1.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font" Target="fonts/font10.fntdata"/><Relationship Id="rId45" Type="http://schemas.openxmlformats.org/officeDocument/2006/relationships/font" Target="fonts/font15.fntdata"/><Relationship Id="rId53" Type="http://schemas.openxmlformats.org/officeDocument/2006/relationships/font" Target="fonts/font23.fntdata"/><Relationship Id="rId58" Type="http://schemas.openxmlformats.org/officeDocument/2006/relationships/tableStyles" Target="tableStyles.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handoutMaster" Target="handoutMasters/handoutMaster1.xml"/><Relationship Id="rId35" Type="http://schemas.openxmlformats.org/officeDocument/2006/relationships/font" Target="fonts/font5.fntdata"/><Relationship Id="rId43" Type="http://schemas.openxmlformats.org/officeDocument/2006/relationships/font" Target="fonts/font13.fntdata"/><Relationship Id="rId48" Type="http://schemas.openxmlformats.org/officeDocument/2006/relationships/font" Target="fonts/font18.fntdata"/><Relationship Id="rId56"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font" Target="fonts/font21.fntdata"/><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3.fntdata"/><Relationship Id="rId38" Type="http://schemas.openxmlformats.org/officeDocument/2006/relationships/font" Target="fonts/font8.fntdata"/><Relationship Id="rId46" Type="http://schemas.openxmlformats.org/officeDocument/2006/relationships/font" Target="fonts/font16.fntdata"/><Relationship Id="rId20" Type="http://schemas.openxmlformats.org/officeDocument/2006/relationships/slide" Target="slides/slide16.xml"/><Relationship Id="rId41" Type="http://schemas.openxmlformats.org/officeDocument/2006/relationships/font" Target="fonts/font11.fntdata"/><Relationship Id="rId54" Type="http://schemas.openxmlformats.org/officeDocument/2006/relationships/font" Target="fonts/font24.fntdata"/><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6.fntdata"/><Relationship Id="rId49" Type="http://schemas.openxmlformats.org/officeDocument/2006/relationships/font" Target="fonts/font19.fntdata"/><Relationship Id="rId57" Type="http://schemas.openxmlformats.org/officeDocument/2006/relationships/theme" Target="theme/theme1.xml"/><Relationship Id="rId10" Type="http://schemas.openxmlformats.org/officeDocument/2006/relationships/slide" Target="slides/slide6.xml"/><Relationship Id="rId31" Type="http://schemas.openxmlformats.org/officeDocument/2006/relationships/font" Target="fonts/font1.fntdata"/><Relationship Id="rId44" Type="http://schemas.openxmlformats.org/officeDocument/2006/relationships/font" Target="fonts/font14.fntdata"/><Relationship Id="rId52" Type="http://schemas.openxmlformats.org/officeDocument/2006/relationships/font" Target="fonts/font22.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F414E82-ADCD-FD47-BF65-1CB77688E54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4" name="Footer Placeholder 3">
            <a:extLst>
              <a:ext uri="{FF2B5EF4-FFF2-40B4-BE49-F238E27FC236}">
                <a16:creationId xmlns:a16="http://schemas.microsoft.com/office/drawing/2014/main" id="{BD77275F-47EE-5D41-9AD1-87DB20B6D6A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9CA56EDA-A6C4-4448-81DB-D569FC06E21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49A5776-8919-4545-841A-B3D7B8C234F7}" type="slidenum">
              <a:rPr lang="en-US" smtClean="0"/>
              <a:t>‹#›</a:t>
            </a:fld>
            <a:endParaRPr lang="en-US"/>
          </a:p>
        </p:txBody>
      </p:sp>
      <p:sp>
        <p:nvSpPr>
          <p:cNvPr id="6" name="Date Placeholder 5">
            <a:extLst>
              <a:ext uri="{FF2B5EF4-FFF2-40B4-BE49-F238E27FC236}">
                <a16:creationId xmlns:a16="http://schemas.microsoft.com/office/drawing/2014/main" id="{0C9F3C12-DCB7-CE45-91CF-EA40F829F75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7D61072-73DA-A04B-8A41-67DE4C728D5B}" type="datetimeFigureOut">
              <a:rPr lang="en-US" smtClean="0"/>
              <a:t>2/3/2025</a:t>
            </a:fld>
            <a:endParaRPr lang="en-US"/>
          </a:p>
        </p:txBody>
      </p:sp>
    </p:spTree>
    <p:extLst>
      <p:ext uri="{BB962C8B-B14F-4D97-AF65-F5344CB8AC3E}">
        <p14:creationId xmlns:p14="http://schemas.microsoft.com/office/powerpoint/2010/main" val="3823383420"/>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2-03T18:01:10.897"/>
    </inkml:context>
    <inkml:brush xml:id="br0">
      <inkml:brushProperty name="width" value="0.1" units="cm"/>
      <inkml:brushProperty name="height" value="0.1" units="cm"/>
      <inkml:brushProperty name="color" value="#008C3A"/>
    </inkml:brush>
  </inkml:definitions>
  <inkml:trace contextRef="#ctx0" brushRef="#br0">4609 4621 24575,'-1'-5'0,"0"0"0,0 0 0,0 0 0,-1 0 0,0 0 0,0 1 0,-3-6 0,-2-8 0,-6-15 0,-7-19 0,-26-102 0,-28-136 0,45 218 0,-3 1 0,-64-103 0,68 125 0,-28-70 0,1 3 0,-78-138 0,20 36 0,2 15 0,89 163 0,7 15 0,0-1 0,-19-22 0,19 27 0,1 0 0,-16-32 0,18 30 0,-1 1 0,-22-29 0,-94-120 0,57 77 0,-31-37 0,-175-156 0,-80-37 0,314 291 0,-3 1 0,0 2 0,-96-43 0,61 32 0,-56-17 0,0-1 0,-149-76 0,226 108 0,-71-44 0,87 43 0,-2 3 0,0 2 0,-53-17 0,-5 0 0,-13-4 0,100 38 0,-33-16 0,-6-2 0,-3 5 0,-48-18 0,37 3 0,2-3 0,2-3 0,-76-59 0,91 66 0,34 23 0,1-1 0,-19-16 0,-22-23 0,-85-78 0,56 47-1365</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2-03T18:12:08.734"/>
    </inkml:context>
    <inkml:brush xml:id="br0">
      <inkml:brushProperty name="width" value="0.1" units="cm"/>
      <inkml:brushProperty name="height" value="0.1" units="cm"/>
      <inkml:brushProperty name="color" value="#008C3A"/>
    </inkml:brush>
  </inkml:definitions>
  <inkml:trace contextRef="#ctx0" brushRef="#br0">155 1 24575,'-1'17'0,"-1"0"0,-1 0 0,-1 0 0,-8 25 0,-7 27 0,11-18 0,-29 88 0,31-117 0,0 0 0,-3 38 0,6-37 0,-1 0 0,-11 36 0,-5 11 0,18-64 0,1 0 0,0 0 0,0 1 0,1-1 0,0 0 0,0 1 0,0-1 0,1 0 0,2 8 0,-3-13 0,1 1 0,0-1 0,0 0 0,-1 1 0,1-1 0,0 0 0,1 1 0,-1-1 0,0 0 0,0 0 0,0 0 0,1 0 0,-1 0 0,0 0 0,1-1 0,-1 1 0,1 0 0,-1-1 0,1 1 0,-1-1 0,1 1 0,0-1 0,-1 0 0,1 0 0,-1 1 0,1-1 0,0 0 0,-1-1 0,1 1 0,-1 0 0,1 0 0,0-1 0,-1 1 0,1-1 0,-1 1 0,2-2 0,7-1 0,0-1 0,0 0 0,-1 0 0,10-7 0,4-2 0,0 0 0,0 1 0,1 2 0,0 0 0,1 2 0,29-7 0,-9 9 0,0 2 0,0 1 0,66 6 0,-17 0 0,112-3-1365,-184 0-5461</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2-03T18:15:51.587"/>
    </inkml:context>
    <inkml:brush xml:id="br0">
      <inkml:brushProperty name="width" value="0.1" units="cm"/>
      <inkml:brushProperty name="height" value="0.1" units="cm"/>
      <inkml:brushProperty name="color" value="#008C3A"/>
    </inkml:brush>
  </inkml:definitions>
  <inkml:trace contextRef="#ctx0" brushRef="#br0">12 2118 23380,'0'-2117'0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2-03T18:15:56.819"/>
    </inkml:context>
    <inkml:brush xml:id="br0">
      <inkml:brushProperty name="width" value="0.1" units="cm"/>
      <inkml:brushProperty name="height" value="0.1" units="cm"/>
      <inkml:brushProperty name="color" value="#008C3A"/>
    </inkml:brush>
  </inkml:definitions>
  <inkml:trace contextRef="#ctx0" brushRef="#br0">3672 0 24575,'-24'2'0,"-1"0"0,-41 10 0,14-2 0,-19 5 0,-110 39 0,148-46 0,1-1 0,-66 6 0,25-5 0,29 1 0,-46 14 0,56-13 0,0-1 0,-67 7 0,-175-14 0,132-4 0,-513 2 0,629-2 0,0-1 0,-32-6 0,30 3 0,-48-3 0,-79-5 0,-25-1 0,81 17 0,-108-4 0,189-1 0,1 0 0,-1-2 0,-30-12 0,33 11 0,-1 0 0,1 1 0,-1 1 0,-28-3 0,-86-6 0,-47-2 0,135 16 0,32 1 0,1-1 0,-1-1 0,0 0 0,0 0 0,0-1 0,0-1 0,1 0 0,-1-1 0,1 0 0,-14-5 0,3-4-1365,3 0-5461</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2-03T18:16:01.023"/>
    </inkml:context>
    <inkml:brush xml:id="br0">
      <inkml:brushProperty name="width" value="0.1" units="cm"/>
      <inkml:brushProperty name="height" value="0.1" units="cm"/>
      <inkml:brushProperty name="color" value="#008C3A"/>
    </inkml:brush>
  </inkml:definitions>
  <inkml:trace contextRef="#ctx0" brushRef="#br0">378 1 24575,'0'19'0,"-1"1"0,-5 32 0,4-43 0,0-1 0,0 0 0,-1 0 0,-1 0 0,1 0 0,-1-1 0,-1 1 0,-8 11 0,-1-4 0,0 0 0,-1-1 0,0 0 0,-19 12 0,-19 17 0,52-42 0,-35 30 0,-60 68 0,74-78 0,19-18 0,0-1 0,0 0 0,0 1 0,0 0 0,0 0 0,1 0 0,-1 0 0,1 0 0,0 0 0,-3 8 0,5-10 0,0-1 0,0 1 0,0 0 0,1 0 0,-1-1 0,0 1 0,0 0 0,1-1 0,-1 1 0,1 0 0,-1-1 0,1 1 0,-1 0 0,1-1 0,-1 1 0,1-1 0,-1 1 0,1-1 0,0 1 0,-1-1 0,1 0 0,0 1 0,1-1 0,23 12 0,-14-8 0,31 15 0,87 27 0,-81-30 0,-23-9 0,47 6 0,-53-10 0,0 0 0,0 1 0,-1 1 0,33 13 0,-26-4 0,0 1 0,40 31 0,2 2 0,-61-43-27,0-1 0,0 1-1,-1 1 1,6 6-1,-1-2-1200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2-03T18:16:06.292"/>
    </inkml:context>
    <inkml:brush xml:id="br0">
      <inkml:brushProperty name="width" value="0.1" units="cm"/>
      <inkml:brushProperty name="height" value="0.1" units="cm"/>
      <inkml:brushProperty name="color" value="#008C3A"/>
    </inkml:brush>
  </inkml:definitions>
  <inkml:trace contextRef="#ctx0" brushRef="#br0">1 342 24575,'1'-11'0,"1"1"0,0 0 0,1-1 0,0 1 0,1 1 0,0-1 0,0 0 0,1 1 0,0 0 0,1 0 0,8-10 0,-4 4 0,-1 0 0,13-28 0,22-74 0,-44 116 0,0-1 0,1 0 0,-1 1 0,1-1 0,0 1 0,-1-1 0,1 1 0,0-1 0,0 1 0,0 0 0,0-1 0,0 1 0,0 0 0,0 0 0,2-1 0,-2 1 0,-1 1 0,1 0 0,0 0 0,0-1 0,-1 1 0,1 0 0,0 0 0,-1 0 0,1 0 0,0 0 0,0 0 0,-1 0 0,1 0 0,0 0 0,-1 1 0,1-1 0,0 0 0,-1 0 0,1 1 0,0-1 0,-1 0 0,1 1 0,1 0 0,2 3 0,1 0 0,-1 1 0,0-1 0,-1 1 0,1 0 0,5 10 0,15 38 0,-18-39 0,0 0 0,1-1 0,8 14 0,4-2 0,39 40 0,49 60-1365,-94-108-5461</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2-03T18:28:31.400"/>
    </inkml:context>
    <inkml:brush xml:id="br0">
      <inkml:brushProperty name="width" value="0.1" units="cm"/>
      <inkml:brushProperty name="height" value="0.1" units="cm"/>
      <inkml:brushProperty name="color" value="#008C3A"/>
    </inkml:brush>
  </inkml:definitions>
  <inkml:trace contextRef="#ctx0" brushRef="#br0">145 2509 24575,'-2'-28'0,"-1"0"0,-12-52 0,2 14 0,-74-377 0,79 401 0,1 0 0,-2-67 0,10-88 0,1 72 0,-2-726 0,2 815 0,2-1 0,1 1 0,19-64 0,-14 60 0,-4 6-153,-2 1 0,-1-1 0,-3-65 1,0 74-602,-1 1-6072</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2-03T18:28:33.952"/>
    </inkml:context>
    <inkml:brush xml:id="br0">
      <inkml:brushProperty name="width" value="0.1" units="cm"/>
      <inkml:brushProperty name="height" value="0.1" units="cm"/>
      <inkml:brushProperty name="color" value="#008C3A"/>
    </inkml:brush>
  </inkml:definitions>
  <inkml:trace contextRef="#ctx0" brushRef="#br0">0 724 24575,'1'-3'0,"0"0"0,0 0 0,0 0 0,1 0 0,-1 0 0,1 0 0,-1 0 0,1 0 0,0 1 0,0-1 0,0 1 0,1 0 0,-1-1 0,5-2 0,9-12 0,-9 8 0,6-8 0,0 0 0,28-25 0,-17 19 0,41-51 0,-2 2 0,-33 37 0,-1-1 0,-2-2 0,-1 0 0,-3-2 0,25-53 0,-34 54 0,6-16 0,-19 53 0,0-1 0,0 1 0,0 0 0,1-1 0,-1 1 0,1 0 0,0 0 0,0 0 0,0 0 0,0 0 0,0 0 0,0 1 0,0-1 0,1 1 0,3-3 0,-4 4 0,0 0 0,0-1 0,0 1 0,-1 0 0,1 0 0,0 1 0,0-1 0,0 0 0,0 1 0,-1-1 0,1 1 0,0-1 0,0 1 0,-1 0 0,1 0 0,0-1 0,-1 1 0,1 1 0,-1-1 0,2 1 0,30 30 0,-28-25 0,42 41 0,-26-28 0,-1 1 0,-1 0 0,-1 1 0,-1 1 0,26 47 0,-10-6 0,-17-36 0,13 36 0,-16-37 0,2-1 0,0 0 0,2-1 0,0-1 0,28 29 0,-33-39 0,34 30 130,-13-15-1625</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2-03T18:01:13.688"/>
    </inkml:context>
    <inkml:brush xml:id="br0">
      <inkml:brushProperty name="width" value="0.1" units="cm"/>
      <inkml:brushProperty name="height" value="0.1" units="cm"/>
      <inkml:brushProperty name="color" value="#008C3A"/>
    </inkml:brush>
  </inkml:definitions>
  <inkml:trace contextRef="#ctx0" brushRef="#br0">384 1298 24575,'-2'-26'0,"-1"0"0,-1 0 0,-1 0 0,-1 1 0,-2 0 0,0 0 0,-2 0 0,0 1 0,-16-25 0,14 25 0,2-1 0,1 0 0,-10-46 0,15 50 0,-2 0 0,0 0 0,-1 1 0,-1-1 0,-1 2 0,-19-32 0,23 43 0,0-1 0,1 0 0,0 0 0,0 0 0,1-1 0,0 1 0,0-1 0,1 1 0,0-13 0,0 15 0,0 1 0,0 0 0,0 0 0,-1 0 0,0 0 0,-7-10 0,7 10 0,-1 0 0,1 0 0,0 0 0,0 0 0,1-1 0,-3-11 0,-1-6 0,0 1 0,-1-1 0,-2 1 0,-18-36 0,14 31 0,-18-57 0,31 83 0,-1 0 0,1 1 0,-1-1 0,1 0 0,0 0 0,0 0 0,0 0 0,0 1 0,0-1 0,0 0 0,0 0 0,1 0 0,-1 0 0,1 1 0,-1-1 0,1 0 0,0 1 0,-1-1 0,1 0 0,0 1 0,2-4 0,0 3 0,-1 0 0,1 0 0,0 0 0,-1 0 0,1 0 0,0 1 0,0-1 0,0 1 0,0 0 0,0-1 0,5 0 0,10-1 0,0 1 0,0 0 0,30 2 0,-35 0 0,50 1 0,-39 1 0,0-1 0,-1-2 0,1 0 0,0-1 0,37-9 0,-35 3 0,36-11 0,112-20 0,-159 36 0,-1 0 0,0-1 0,19-8 0,31-8 0,-13 10-75,-7 1-570,61-5 0,-85 13-6181</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2-03T18:09:24.089"/>
    </inkml:context>
    <inkml:brush xml:id="br0">
      <inkml:brushProperty name="width" value="0.1" units="cm"/>
      <inkml:brushProperty name="height" value="0.1" units="cm"/>
      <inkml:brushProperty name="color" value="#008C3A"/>
    </inkml:brush>
  </inkml:definitions>
  <inkml:trace contextRef="#ctx0" brushRef="#br0">3 2284 24575,'0'-58'0,"-2"26"0,2 0 0,1 1 0,1-1 0,2 1 0,1-1 0,10-32 0,-7 42 0,2 0 0,0 1 0,2 0 0,14-20 0,62-74 0,-31 44 0,-40 51 0,2 2 0,-1 0 0,2 1 0,1 0 0,0 2 0,0 1 0,35-17 0,5-6 0,86-53 0,-126 78 0,0 1 0,27-11 0,-8 4 0,10-4 0,-26 12 0,0-1 0,36-23 0,-3-1 0,-38 25 0,-1-2 0,0 1 0,21-19 0,-8 0 0,59-49 0,-79 70 0,-1 0 0,-1 0 0,13-17 0,-14 16 0,0 1 0,0 0 0,1 0 0,16-12 0,3 0 0,-2-1 0,0-1 0,41-50 0,-16 17 0,-49 54 0,16-15 0,-1-1 0,-1-1 0,-1 0 0,0-1 0,21-41 0,-30 47 0,1 1 0,1 0 0,0 0 0,1 1 0,0 0 0,21-20 0,-20 20 0,0 1 0,-1-1 0,12-20 0,-14 20 0,0 0 0,1 1 0,1 0 0,13-13 0,42-40 0,-44 40 0,-14 16 0,0 1 0,0 0 0,1 1 0,10-9 0,-4 4 0,0-1 0,0 0 0,-2-1 0,12-15 0,26-28 0,-43 50 0,1 0 0,-1 0 0,1 1 0,0 0 0,0 0 0,0 1 0,1 0 0,-1 0 0,1 0 0,0 1 0,0 1 0,0-1 0,1 1 0,-1 0 0,1 1 0,-1 0 0,16 1 0,-1 0 0,0 1 0,0 2 0,0 0 0,26 8 0,-28-6-1365,-2-2-5461</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2-03T18:09:26.835"/>
    </inkml:context>
    <inkml:brush xml:id="br0">
      <inkml:brushProperty name="width" value="0.1" units="cm"/>
      <inkml:brushProperty name="height" value="0.1" units="cm"/>
      <inkml:brushProperty name="color" value="#008C3A"/>
    </inkml:brush>
  </inkml:definitions>
  <inkml:trace contextRef="#ctx0" brushRef="#br0">1 1 24575,'4'0'0,"0"1"0,1-1 0,-1 1 0,0 0 0,0 1 0,0-1 0,0 1 0,0 0 0,0 0 0,0 0 0,5 4 0,39 35 0,-27-22 0,6 5 0,23 31 0,-5-7 0,-26-27 0,-2 0 0,18 30 0,18 22 0,-32-48 0,-1 2 0,28 50 0,-44-71 0,0 0 0,1 0 0,0 0 0,0-1 0,0 1 0,8 5 0,22 24 0,-27-26 0,0 0 0,1 0 0,1-1 0,-1 0 0,1-1 0,1 0 0,-1 0 0,1-1 0,19 8 0,9 5 0,-38-18 0,1-1 0,-1 1 0,0 0 0,1 0 0,-1-1 0,0 1 0,1 0 0,-1 0 0,0 0 0,0 1 0,0-1 0,0 0 0,0 0 0,0 0 0,0 1 0,-1-1 0,1 0 0,0 1 0,0 1 0,-1-2 0,0 1 0,0-1 0,0 0 0,-1 0 0,1 0 0,0 0 0,-1 0 0,1 0 0,-1 0 0,1 0 0,-1 0 0,1 0 0,-1 0 0,1-1 0,-1 1 0,0 0 0,0 0 0,1 0 0,-1-1 0,-2 2 0,-6 4 0,-1 0 0,0-1 0,0 0 0,-15 4 0,8-2 0,-30 15 0,-95 46 0,119-55 0,-1 1 0,2 1 0,-35 30 0,36-22 0,2 0 0,0 1 0,-25 45 0,44-69 0,-9 17-1365,2-1-5461</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2-03T18:11:55.390"/>
    </inkml:context>
    <inkml:brush xml:id="br0">
      <inkml:brushProperty name="width" value="0.1" units="cm"/>
      <inkml:brushProperty name="height" value="0.1" units="cm"/>
      <inkml:brushProperty name="color" value="#008C3A"/>
    </inkml:brush>
  </inkml:definitions>
  <inkml:trace contextRef="#ctx0" brushRef="#br0">0 3 24575,'8'0'0,"0"1"0,0 1 0,0-1 0,-1 1 0,10 4 0,31 6 0,15-8 0,-1-1 0,75-8 0,-61-7 0,-47 6 0,37-2 0,21 5 0,1 4 0,118 17 0,-180-15 0,107 21 0,-95-18 0,0-2 0,1-1 0,0-2 0,43-4 0,6 1 0,1955 2 0,-1663-14 0,-15 1 0,-11 30 0,-218-8 0,197 24 0,-163-1 0,210 68 0,-273-69 0,-44-15 0,-1 4 0,63 29 0,92 42 0,-60-26 0,-71-29 0,-4-2 0,127 73 0,-145-69 0,85 59 0,-141-91 0,376 313 0,-309-242 0,-4 3 0,92 137 0,9 49 0,-114-164 0,-16-26 0,-21-37 0,-1 0 0,-3 1 0,17 54 0,26 133 0,-52-190 0,1 3 0,-3 0 0,2 68 0,-10 84 0,0-59 0,0-101 0,0 0 0,-2 0 0,-2 0 0,-16 52 0,6-12 0,12-48 0,-2-1 0,0 0 0,-13 29 0,12-34-1365,1-2-5461</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2-03T18:11:57.886"/>
    </inkml:context>
    <inkml:brush xml:id="br0">
      <inkml:brushProperty name="width" value="0.1" units="cm"/>
      <inkml:brushProperty name="height" value="0.1" units="cm"/>
      <inkml:brushProperty name="color" value="#008C3A"/>
    </inkml:brush>
  </inkml:definitions>
  <inkml:trace contextRef="#ctx0" brushRef="#br0">0 356 24575,'54'54'0,"32"39"0,-35-34 0,91 79 0,-134-130 0,1-1 0,-1 0 0,1-1 0,1 1 0,-1-2 0,20 9 0,-26-12 0,1-1 0,-1 0 0,1-1 0,-1 1 0,1-1 0,-1 1 0,1-1 0,-1 0 0,1-1 0,-1 1 0,1 0 0,-1-1 0,1 0 0,-1 0 0,1 0 0,-1 0 0,0 0 0,0-1 0,1 0 0,-1 1 0,0-1 0,-1 0 0,1-1 0,0 1 0,3-4 0,1-2 0,0 0 0,0-1 0,-1 0 0,0 0 0,-1 0 0,0 0 0,5-15 0,22-77 0,-20 59 0,4-12 0,-1 11 0,-2-1 0,-3-1 0,-1 1 0,3-51 0,-1-6 90,-3 49-1545,-5 25-5371</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2-03T18:12:00.565"/>
    </inkml:context>
    <inkml:brush xml:id="br0">
      <inkml:brushProperty name="width" value="0.1" units="cm"/>
      <inkml:brushProperty name="height" value="0.1" units="cm"/>
      <inkml:brushProperty name="color" value="#008C3A"/>
    </inkml:brush>
  </inkml:definitions>
  <inkml:trace contextRef="#ctx0" brushRef="#br0">1 1 24575,'20'2'0,"-1"1"0,1 2 0,0 0 0,-1 0 0,0 2 0,-1 0 0,24 14 0,0-2 0,443 226 0,-412-197 0,-49-30 0,1-2 0,36 18 0,17 0 0,120 59 0,55 21 0,-1-1 0,-166-71 0,100 33 0,-36-12 0,-85-34 0,127 38 0,132 19 0,-293-79 0,2-2 0,-1-1 0,50 0 0,22 3 0,117 28 0,-173-24 0,-1 2 0,72 31 0,270 117 0,-200-98 0,-89-31 0,-57-19 0,-27-9 0,-1 0 0,1 2 0,-1-1 0,-1 2 0,1 0 0,-1 1 0,19 14 0,14 15 0,-18-17 0,-1 2 0,-1 2 0,-2 0 0,0 1 0,36 49 0,-48-56 0,1-1 0,27 26 0,-11-13 0,-24-24 0,0-1 0,0 1 0,0-1 0,1-1 0,0 1 0,0-1 0,0-1 0,1 1 0,-1-1 0,9 2 0,9 2 0,48 4 0,13 4 0,-77-12 0,-1-1 0,1 1 0,-1 1 0,0 0 0,0 0 0,0 0 0,12 10 0,-16-10-170,1 0-1,1-1 0,-1 0 1,0 0-1,1 0 0,-1-1 1,9 3-1,4-1-6655</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2-03T18:12:03.012"/>
    </inkml:context>
    <inkml:brush xml:id="br0">
      <inkml:brushProperty name="width" value="0.1" units="cm"/>
      <inkml:brushProperty name="height" value="0.1" units="cm"/>
      <inkml:brushProperty name="color" value="#008C3A"/>
    </inkml:brush>
  </inkml:definitions>
  <inkml:trace contextRef="#ctx0" brushRef="#br0">653 0 24575,'1'84'0,"-3"93"0,-10-96 0,7-54 0,-3 46 0,9 76 0,-2 64 0,1-211 0,-1 0 0,1 0 0,0 0 0,0 0 0,-1-1 0,1 1 0,-1 0 0,1 0 0,-1 0 0,0-1 0,0 1 0,0 0 0,0-1 0,0 1 0,0-1 0,0 1 0,0-1 0,-1 0 0,1 1 0,-1-1 0,1 0 0,-1 0 0,-2 2 0,2-3 0,-1 1 0,0 0 0,0 0 0,-1-1 0,1 0 0,0 0 0,0 1 0,0-2 0,0 1 0,0 0 0,0-1 0,0 1 0,-3-2 0,-8-3 0,0 0 0,0-1 0,0-1 0,-23-15 0,-75-52 0,-118-103 0,178 135 63,-19-19-1491</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2-03T18:12:05.898"/>
    </inkml:context>
    <inkml:brush xml:id="br0">
      <inkml:brushProperty name="width" value="0.1" units="cm"/>
      <inkml:brushProperty name="height" value="0.1" units="cm"/>
      <inkml:brushProperty name="color" value="#008C3A"/>
    </inkml:brush>
  </inkml:definitions>
  <inkml:trace contextRef="#ctx0" brushRef="#br0">2153 1 24575,'-104'111'0,"-148"207"0,6-6 0,-10 25 0,140-200 0,-24 30 0,112-129 0,1 1 0,3 1 0,-21 44 0,21-32 0,-23 55 0,-3 9 0,30-73 0,14-30 0,-1-1 0,-1-1 0,-16 21 0,17-23 0,0 0 0,0 0 0,1 0 0,0 1 0,1 0 0,-8 19 0,3-4 0,-1 0 0,-1-1 0,-1 0 0,-1-1 0,-21 25 0,11-14 0,-22 42 0,-78 148 0,107-194 0,14-23 0,-1 0 0,1-1 0,-2 1 0,1-1 0,-1 0 0,0 0 0,-6 6 0,-18 11 0,0-3 0,-51 29 0,50-32 0,-3 0-455,-2-1 0,-44 13 0,63-23-6371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C265683-8446-064B-AD30-47BA72480F7C}" type="datetimeFigureOut">
              <a:rPr lang="en-US" smtClean="0"/>
              <a:t>2/3/2025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7C63BD6-9A76-3E42-9DF3-1D28BC75B5C8}" type="slidenum">
              <a:rPr lang="en-US" smtClean="0"/>
              <a:t>‹#›</a:t>
            </a:fld>
            <a:endParaRPr lang="en-US"/>
          </a:p>
        </p:txBody>
      </p:sp>
    </p:spTree>
    <p:extLst>
      <p:ext uri="{BB962C8B-B14F-4D97-AF65-F5344CB8AC3E}">
        <p14:creationId xmlns:p14="http://schemas.microsoft.com/office/powerpoint/2010/main" val="25706715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ccessibility Statement">
    <p:bg>
      <p:bgPr>
        <a:solidFill>
          <a:schemeClr val="accent4"/>
        </a:solidFill>
        <a:effectLst/>
      </p:bgPr>
    </p:bg>
    <p:spTree>
      <p:nvGrpSpPr>
        <p:cNvPr id="1" name=""/>
        <p:cNvGrpSpPr/>
        <p:nvPr/>
      </p:nvGrpSpPr>
      <p:grpSpPr>
        <a:xfrm>
          <a:off x="0" y="0"/>
          <a:ext cx="0" cy="0"/>
          <a:chOff x="0" y="0"/>
          <a:chExt cx="0" cy="0"/>
        </a:xfrm>
      </p:grpSpPr>
      <p:sp>
        <p:nvSpPr>
          <p:cNvPr id="11" name="PPT Accessibility">
            <a:extLst>
              <a:ext uri="{FF2B5EF4-FFF2-40B4-BE49-F238E27FC236}">
                <a16:creationId xmlns:a16="http://schemas.microsoft.com/office/drawing/2014/main" id="{7218C6A0-FE47-3C49-9974-F3CABE12FB6E}"/>
              </a:ext>
            </a:extLst>
          </p:cNvPr>
          <p:cNvSpPr txBox="1"/>
          <p:nvPr userDrawn="1"/>
        </p:nvSpPr>
        <p:spPr>
          <a:xfrm>
            <a:off x="1943100" y="1877220"/>
            <a:ext cx="6844439" cy="1661993"/>
          </a:xfrm>
          <a:prstGeom prst="rect">
            <a:avLst/>
          </a:prstGeom>
          <a:noFill/>
        </p:spPr>
        <p:txBody>
          <a:bodyPr wrap="square" lIns="0" tIns="0" rIns="0" bIns="0" rtlCol="0">
            <a:spAutoFit/>
          </a:bodyPr>
          <a:lstStyle/>
          <a:p>
            <a:r>
              <a:rPr lang="en-US" sz="1800" dirty="0">
                <a:solidFill>
                  <a:schemeClr val="bg1"/>
                </a:solidFill>
                <a:effectLst/>
                <a:latin typeface="Acumin Pro" panose="020B0504020202020204" pitchFamily="34" charset="77"/>
              </a:rPr>
              <a:t>Support the Purdue University brand in your presentations by using a brand-friendly template. This template uses an accessible master layout. Please note that some changes to the PowerPoint template could impact accessibility by those with disabilities. Follow the instructions provided by Microsoft Office to ensure that your PowerPoint presentations are accessible to all users:</a:t>
            </a:r>
            <a:endParaRPr lang="en-US" sz="1800" dirty="0">
              <a:solidFill>
                <a:schemeClr val="bg1"/>
              </a:solidFill>
            </a:endParaRPr>
          </a:p>
        </p:txBody>
      </p:sp>
      <p:sp>
        <p:nvSpPr>
          <p:cNvPr id="15" name="PPT Accessibility URL" descr="PPT Accessibility URL">
            <a:extLst>
              <a:ext uri="{FF2B5EF4-FFF2-40B4-BE49-F238E27FC236}">
                <a16:creationId xmlns:a16="http://schemas.microsoft.com/office/drawing/2014/main" id="{BA1A708E-CC6F-5046-B62E-67EF72C8345F}"/>
              </a:ext>
            </a:extLst>
          </p:cNvPr>
          <p:cNvSpPr>
            <a:spLocks noGrp="1"/>
          </p:cNvSpPr>
          <p:nvPr>
            <p:ph type="ctrTitle" hasCustomPrompt="1"/>
          </p:nvPr>
        </p:nvSpPr>
        <p:spPr bwMode="blackWhite">
          <a:xfrm>
            <a:off x="1943100" y="3846218"/>
            <a:ext cx="7225680" cy="505523"/>
          </a:xfrm>
          <a:prstGeom prst="rect">
            <a:avLst/>
          </a:prstGeom>
          <a:noFill/>
          <a:ln w="38100">
            <a:noFill/>
          </a:ln>
        </p:spPr>
        <p:txBody>
          <a:bodyPr wrap="square" lIns="0" tIns="0" rIns="0" bIns="0" anchor="t" anchorCtr="0">
            <a:spAutoFit/>
          </a:bodyPr>
          <a:lstStyle>
            <a:lvl1pPr algn="l">
              <a:defRPr sz="1800" b="0" i="0" cap="none" spc="0">
                <a:solidFill>
                  <a:schemeClr val="bg1"/>
                </a:solidFill>
                <a:latin typeface="Acumin Pro" panose="020B0504020202020204" pitchFamily="34" charset="77"/>
              </a:defRPr>
            </a:lvl1pPr>
          </a:lstStyle>
          <a:p>
            <a:r>
              <a:rPr lang="en-US" dirty="0">
                <a:solidFill>
                  <a:schemeClr val="accent1"/>
                </a:solidFill>
              </a:rPr>
              <a:t>https://</a:t>
            </a:r>
            <a:r>
              <a:rPr lang="en-US" dirty="0" err="1">
                <a:solidFill>
                  <a:schemeClr val="accent1"/>
                </a:solidFill>
              </a:rPr>
              <a:t>support.office.com</a:t>
            </a:r>
            <a:r>
              <a:rPr lang="en-US" dirty="0">
                <a:solidFill>
                  <a:schemeClr val="accent1"/>
                </a:solidFill>
              </a:rPr>
              <a:t>/</a:t>
            </a:r>
            <a:r>
              <a:rPr lang="en-US" dirty="0" err="1">
                <a:solidFill>
                  <a:schemeClr val="accent1"/>
                </a:solidFill>
              </a:rPr>
              <a:t>en</a:t>
            </a:r>
            <a:r>
              <a:rPr lang="en-US" dirty="0">
                <a:solidFill>
                  <a:schemeClr val="accent1"/>
                </a:solidFill>
              </a:rPr>
              <a:t>-us/article/Make-your-PowerPoint-presentations-accessible-6f7772b2-2f33-4bd2-8ca7-dae3b2b3ef25</a:t>
            </a:r>
          </a:p>
        </p:txBody>
      </p:sp>
      <p:pic>
        <p:nvPicPr>
          <p:cNvPr id="17" name="Purdue Logo">
            <a:extLst>
              <a:ext uri="{FF2B5EF4-FFF2-40B4-BE49-F238E27FC236}">
                <a16:creationId xmlns:a16="http://schemas.microsoft.com/office/drawing/2014/main" id="{7A4725A0-D647-994A-977C-93D29415CC2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47889" y="5453449"/>
            <a:ext cx="2893086" cy="959792"/>
          </a:xfrm>
          <a:prstGeom prst="rect">
            <a:avLst/>
          </a:prstGeom>
        </p:spPr>
      </p:pic>
      <p:pic>
        <p:nvPicPr>
          <p:cNvPr id="20" name="Gold Triangle">
            <a:extLst>
              <a:ext uri="{FF2B5EF4-FFF2-40B4-BE49-F238E27FC236}">
                <a16:creationId xmlns:a16="http://schemas.microsoft.com/office/drawing/2014/main" id="{8FB3CDDA-E495-3748-8358-7ED0109F464A}"/>
              </a:ext>
            </a:extLst>
          </p:cNvPr>
          <p:cNvPicPr>
            <a:picLocks noChangeAspect="1"/>
          </p:cNvPicPr>
          <p:nvPr userDrawn="1"/>
        </p:nvPicPr>
        <p:blipFill>
          <a:blip r:embed="rId3"/>
          <a:stretch>
            <a:fillRect/>
          </a:stretch>
        </p:blipFill>
        <p:spPr>
          <a:xfrm>
            <a:off x="9956800" y="0"/>
            <a:ext cx="2235200" cy="6858000"/>
          </a:xfrm>
          <a:prstGeom prst="rect">
            <a:avLst/>
          </a:prstGeom>
        </p:spPr>
      </p:pic>
      <p:sp>
        <p:nvSpPr>
          <p:cNvPr id="19" name="Date">
            <a:extLst>
              <a:ext uri="{FF2B5EF4-FFF2-40B4-BE49-F238E27FC236}">
                <a16:creationId xmlns:a16="http://schemas.microsoft.com/office/drawing/2014/main" id="{AAF94E19-ED71-7845-B4E1-5D3EA4F2593F}"/>
              </a:ext>
            </a:extLst>
          </p:cNvPr>
          <p:cNvSpPr>
            <a:spLocks noGrp="1"/>
          </p:cNvSpPr>
          <p:nvPr>
            <p:ph type="dt" sz="half" idx="10"/>
          </p:nvPr>
        </p:nvSpPr>
        <p:spPr>
          <a:xfrm>
            <a:off x="10032275" y="6202177"/>
            <a:ext cx="1142268" cy="323968"/>
          </a:xfrm>
        </p:spPr>
        <p:txBody>
          <a:bodyPr/>
          <a:lstStyle>
            <a:lvl1pPr>
              <a:defRPr>
                <a:solidFill>
                  <a:schemeClr val="accent4">
                    <a:alpha val="70000"/>
                  </a:schemeClr>
                </a:solidFill>
              </a:defRPr>
            </a:lvl1pPr>
          </a:lstStyle>
          <a:p>
            <a:fld id="{049DC8E1-D369-0F48-9062-BB068AFD07CE}" type="datetime1">
              <a:rPr lang="en-US" smtClean="0"/>
              <a:pPr/>
              <a:t>2/3/2025</a:t>
            </a:fld>
            <a:endParaRPr lang="en-US" dirty="0"/>
          </a:p>
        </p:txBody>
      </p:sp>
      <p:cxnSp>
        <p:nvCxnSpPr>
          <p:cNvPr id="22" name="Line">
            <a:extLst>
              <a:ext uri="{FF2B5EF4-FFF2-40B4-BE49-F238E27FC236}">
                <a16:creationId xmlns:a16="http://schemas.microsoft.com/office/drawing/2014/main" id="{6E05FCF8-5823-9D4D-B7F3-412E5BDD4E01}"/>
              </a:ext>
            </a:extLst>
          </p:cNvPr>
          <p:cNvCxnSpPr>
            <a:cxnSpLocks/>
          </p:cNvCxnSpPr>
          <p:nvPr userDrawn="1"/>
        </p:nvCxnSpPr>
        <p:spPr>
          <a:xfrm>
            <a:off x="11200667" y="6270568"/>
            <a:ext cx="0" cy="16002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21" name="Slide Number">
            <a:extLst>
              <a:ext uri="{FF2B5EF4-FFF2-40B4-BE49-F238E27FC236}">
                <a16:creationId xmlns:a16="http://schemas.microsoft.com/office/drawing/2014/main" id="{14A543BD-A296-7346-B649-5BA64898AF2C}"/>
              </a:ext>
            </a:extLst>
          </p:cNvPr>
          <p:cNvSpPr>
            <a:spLocks noGrp="1"/>
          </p:cNvSpPr>
          <p:nvPr>
            <p:ph type="sldNum" sz="quarter" idx="12"/>
          </p:nvPr>
        </p:nvSpPr>
        <p:spPr>
          <a:xfrm>
            <a:off x="11206124" y="6181281"/>
            <a:ext cx="487680" cy="365760"/>
          </a:xfrm>
        </p:spPr>
        <p:txBody>
          <a:bodyPr/>
          <a:lstStyle>
            <a:lvl1pPr>
              <a:defRPr>
                <a:solidFill>
                  <a:schemeClr val="accent4"/>
                </a:solidFill>
              </a:defRPr>
            </a:lvl1p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574188406"/>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3960" userDrawn="1">
          <p15:clr>
            <a:srgbClr val="FBAE40"/>
          </p15:clr>
        </p15:guide>
        <p15:guide id="4" pos="5952" userDrawn="1">
          <p15:clr>
            <a:srgbClr val="FBAE40"/>
          </p15:clr>
        </p15:guide>
        <p15:guide id="5" pos="6848" userDrawn="1">
          <p15:clr>
            <a:srgbClr val="FBAE40"/>
          </p15:clr>
        </p15:guide>
        <p15:guide id="6" orient="horz" pos="4080" userDrawn="1">
          <p15:clr>
            <a:srgbClr val="FBAE40"/>
          </p15:clr>
        </p15:guide>
        <p15:guide id="7" pos="352" userDrawn="1">
          <p15:clr>
            <a:srgbClr val="FBAE40"/>
          </p15:clr>
        </p15:guide>
        <p15:guide id="8" orient="horz" pos="192" userDrawn="1">
          <p15:clr>
            <a:srgbClr val="FBAE40"/>
          </p15:clr>
        </p15:guide>
        <p15:guide id="9" pos="1224"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lide">
    <p:bg>
      <p:bgPr>
        <a:solidFill>
          <a:schemeClr val="accent2"/>
        </a:solidFill>
        <a:effectLst/>
      </p:bgPr>
    </p:bg>
    <p:spTree>
      <p:nvGrpSpPr>
        <p:cNvPr id="1" name=""/>
        <p:cNvGrpSpPr/>
        <p:nvPr/>
      </p:nvGrpSpPr>
      <p:grpSpPr>
        <a:xfrm>
          <a:off x="0" y="0"/>
          <a:ext cx="0" cy="0"/>
          <a:chOff x="0" y="0"/>
          <a:chExt cx="0" cy="0"/>
        </a:xfrm>
      </p:grpSpPr>
      <p:sp>
        <p:nvSpPr>
          <p:cNvPr id="20" name="Gold Background">
            <a:extLst>
              <a:ext uri="{FF2B5EF4-FFF2-40B4-BE49-F238E27FC236}">
                <a16:creationId xmlns:a16="http://schemas.microsoft.com/office/drawing/2014/main" id="{EACB2F0C-1C3D-CD48-AD13-7B5AD683F7C7}"/>
              </a:ext>
            </a:extLst>
          </p:cNvPr>
          <p:cNvSpPr/>
          <p:nvPr/>
        </p:nvSpPr>
        <p:spPr>
          <a:xfrm>
            <a:off x="0" y="0"/>
            <a:ext cx="12192000" cy="685800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p:cNvSpPr>
            <a:spLocks noGrp="1"/>
          </p:cNvSpPr>
          <p:nvPr>
            <p:ph type="ctrTitle" hasCustomPrompt="1"/>
          </p:nvPr>
        </p:nvSpPr>
        <p:spPr bwMode="blackWhite">
          <a:xfrm>
            <a:off x="1943100" y="1626244"/>
            <a:ext cx="7911945" cy="1523494"/>
          </a:xfrm>
          <a:prstGeom prst="rect">
            <a:avLst/>
          </a:prstGeom>
          <a:noFill/>
          <a:ln w="38100">
            <a:noFill/>
          </a:ln>
        </p:spPr>
        <p:txBody>
          <a:bodyPr wrap="square" lIns="0" tIns="0" rIns="0" bIns="0" anchor="t" anchorCtr="0">
            <a:spAutoFit/>
          </a:bodyPr>
          <a:lstStyle>
            <a:lvl1pPr algn="l">
              <a:lnSpc>
                <a:spcPct val="80000"/>
              </a:lnSpc>
              <a:defRPr sz="6000" b="1" i="1" spc="0">
                <a:solidFill>
                  <a:schemeClr val="bg1"/>
                </a:solidFill>
                <a:latin typeface="Acumin Pro ExtraCondensed" panose="020B0508020202020204" pitchFamily="34" charset="77"/>
              </a:defRPr>
            </a:lvl1pPr>
          </a:lstStyle>
          <a:p>
            <a:r>
              <a:rPr lang="en-US" dirty="0"/>
              <a:t>Title Slide </a:t>
            </a:r>
            <a:r>
              <a:rPr lang="en-US" dirty="0" err="1"/>
              <a:t>Acumin</a:t>
            </a:r>
            <a:r>
              <a:rPr lang="en-US" dirty="0"/>
              <a:t> Pro Extra Cond Bold Italic 60</a:t>
            </a:r>
          </a:p>
        </p:txBody>
      </p:sp>
      <p:sp>
        <p:nvSpPr>
          <p:cNvPr id="3" name="Subtitle"/>
          <p:cNvSpPr>
            <a:spLocks noGrp="1"/>
          </p:cNvSpPr>
          <p:nvPr>
            <p:ph type="subTitle" idx="1" hasCustomPrompt="1"/>
          </p:nvPr>
        </p:nvSpPr>
        <p:spPr>
          <a:xfrm>
            <a:off x="1950624" y="3990085"/>
            <a:ext cx="7096269" cy="336015"/>
          </a:xfrm>
          <a:noFill/>
        </p:spPr>
        <p:txBody>
          <a:bodyPr wrap="square" lIns="0" tIns="0" rIns="0" bIns="0" anchor="t" anchorCtr="0">
            <a:spAutoFit/>
          </a:bodyPr>
          <a:lstStyle>
            <a:lvl1pPr marL="0" indent="0" algn="l">
              <a:buNone/>
              <a:defRPr sz="2200" b="1" i="0">
                <a:solidFill>
                  <a:schemeClr val="accent2"/>
                </a:solidFill>
                <a:latin typeface="Acumin Pro SemiCondensed" panose="020B0506020202020204" pitchFamily="34" charset="77"/>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a:t>
            </a:r>
            <a:r>
              <a:rPr lang="en-US" dirty="0" err="1"/>
              <a:t>Acumin</a:t>
            </a:r>
            <a:r>
              <a:rPr lang="en-US" dirty="0"/>
              <a:t> Pro Semi Cond Bold 22 </a:t>
            </a:r>
            <a:r>
              <a:rPr lang="en-US" dirty="0" err="1"/>
              <a:t>pt</a:t>
            </a:r>
            <a:endParaRPr lang="en-US" dirty="0"/>
          </a:p>
        </p:txBody>
      </p:sp>
      <p:pic>
        <p:nvPicPr>
          <p:cNvPr id="11" name="Black Triangle">
            <a:extLst>
              <a:ext uri="{FF2B5EF4-FFF2-40B4-BE49-F238E27FC236}">
                <a16:creationId xmlns:a16="http://schemas.microsoft.com/office/drawing/2014/main" id="{89E231D1-E6F4-D744-B354-255815F71933}"/>
              </a:ext>
            </a:extLst>
          </p:cNvPr>
          <p:cNvPicPr>
            <a:picLocks noChangeAspect="1"/>
          </p:cNvPicPr>
          <p:nvPr userDrawn="1"/>
        </p:nvPicPr>
        <p:blipFill>
          <a:blip r:embed="rId2"/>
          <a:stretch>
            <a:fillRect/>
          </a:stretch>
        </p:blipFill>
        <p:spPr>
          <a:xfrm>
            <a:off x="9956800" y="0"/>
            <a:ext cx="2235200" cy="6858000"/>
          </a:xfrm>
          <a:prstGeom prst="rect">
            <a:avLst/>
          </a:prstGeom>
        </p:spPr>
      </p:pic>
      <p:sp>
        <p:nvSpPr>
          <p:cNvPr id="7" name="Date"/>
          <p:cNvSpPr>
            <a:spLocks noGrp="1"/>
          </p:cNvSpPr>
          <p:nvPr>
            <p:ph type="dt" sz="half" idx="10"/>
          </p:nvPr>
        </p:nvSpPr>
        <p:spPr/>
        <p:txBody>
          <a:bodyPr/>
          <a:lstStyle>
            <a:lvl1pPr>
              <a:defRPr>
                <a:solidFill>
                  <a:schemeClr val="accent4">
                    <a:alpha val="70000"/>
                  </a:schemeClr>
                </a:solidFill>
              </a:defRPr>
            </a:lvl1pPr>
          </a:lstStyle>
          <a:p>
            <a:fld id="{049DC8E1-D369-0F48-9062-BB068AFD07CE}" type="datetime1">
              <a:rPr lang="en-US" smtClean="0"/>
              <a:pPr/>
              <a:t>2/3/2025</a:t>
            </a:fld>
            <a:endParaRPr lang="en-US" dirty="0"/>
          </a:p>
        </p:txBody>
      </p:sp>
      <p:cxnSp>
        <p:nvCxnSpPr>
          <p:cNvPr id="33" name="Line">
            <a:extLst>
              <a:ext uri="{FF2B5EF4-FFF2-40B4-BE49-F238E27FC236}">
                <a16:creationId xmlns:a16="http://schemas.microsoft.com/office/drawing/2014/main" id="{E61121D3-034C-A148-89AD-C240C1E7F6F7}"/>
              </a:ext>
            </a:extLst>
          </p:cNvPr>
          <p:cNvCxnSpPr>
            <a:cxnSpLocks/>
          </p:cNvCxnSpPr>
          <p:nvPr/>
        </p:nvCxnSpPr>
        <p:spPr>
          <a:xfrm>
            <a:off x="11200667" y="6270568"/>
            <a:ext cx="0" cy="16002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9" name="Slide Number"/>
          <p:cNvSpPr>
            <a:spLocks noGrp="1"/>
          </p:cNvSpPr>
          <p:nvPr>
            <p:ph type="sldNum" sz="quarter" idx="12"/>
          </p:nvPr>
        </p:nvSpPr>
        <p:spPr>
          <a:xfrm>
            <a:off x="11206124" y="6181281"/>
            <a:ext cx="487680" cy="365760"/>
          </a:xfrm>
        </p:spPr>
        <p:txBody>
          <a:bodyPr/>
          <a:lstStyle>
            <a:lvl1pPr>
              <a:defRPr>
                <a:solidFill>
                  <a:schemeClr val="accent4"/>
                </a:solidFill>
              </a:defRPr>
            </a:lvl1pPr>
          </a:lstStyle>
          <a:p>
            <a:fld id="{8A7A6979-0714-4377-B894-6BE4C2D6E202}" type="slidenum">
              <a:rPr lang="en-US" smtClean="0"/>
              <a:pPr/>
              <a:t>‹#›</a:t>
            </a:fld>
            <a:endParaRPr lang="en-US" dirty="0"/>
          </a:p>
        </p:txBody>
      </p:sp>
      <p:pic>
        <p:nvPicPr>
          <p:cNvPr id="10" name="Purdue Logo">
            <a:extLst>
              <a:ext uri="{FF2B5EF4-FFF2-40B4-BE49-F238E27FC236}">
                <a16:creationId xmlns:a16="http://schemas.microsoft.com/office/drawing/2014/main" id="{7A4725A0-D647-994A-977C-93D29415CC2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47888" y="5576552"/>
            <a:ext cx="4234220" cy="534949"/>
          </a:xfrm>
          <a:prstGeom prst="rect">
            <a:avLst/>
          </a:prstGeom>
        </p:spPr>
      </p:pic>
    </p:spTree>
    <p:extLst>
      <p:ext uri="{BB962C8B-B14F-4D97-AF65-F5344CB8AC3E}">
        <p14:creationId xmlns:p14="http://schemas.microsoft.com/office/powerpoint/2010/main" val="2463502173"/>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3960" userDrawn="1">
          <p15:clr>
            <a:srgbClr val="FBAE40"/>
          </p15:clr>
        </p15:guide>
        <p15:guide id="4" pos="5952" userDrawn="1">
          <p15:clr>
            <a:srgbClr val="FBAE40"/>
          </p15:clr>
        </p15:guide>
        <p15:guide id="5" pos="6848" userDrawn="1">
          <p15:clr>
            <a:srgbClr val="FBAE40"/>
          </p15:clr>
        </p15:guide>
        <p15:guide id="6" orient="horz" pos="4080" userDrawn="1">
          <p15:clr>
            <a:srgbClr val="FBAE40"/>
          </p15:clr>
        </p15:guide>
        <p15:guide id="8" pos="1224"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ontent Slide - Copy">
    <p:bg>
      <p:bgPr>
        <a:solidFill>
          <a:schemeClr val="accent4"/>
        </a:solidFill>
        <a:effectLst/>
      </p:bgPr>
    </p:bg>
    <p:spTree>
      <p:nvGrpSpPr>
        <p:cNvPr id="1" name=""/>
        <p:cNvGrpSpPr/>
        <p:nvPr/>
      </p:nvGrpSpPr>
      <p:grpSpPr>
        <a:xfrm>
          <a:off x="0" y="0"/>
          <a:ext cx="0" cy="0"/>
          <a:chOff x="0" y="0"/>
          <a:chExt cx="0" cy="0"/>
        </a:xfrm>
      </p:grpSpPr>
      <p:pic>
        <p:nvPicPr>
          <p:cNvPr id="27" name="Black Bar">
            <a:extLst>
              <a:ext uri="{FF2B5EF4-FFF2-40B4-BE49-F238E27FC236}">
                <a16:creationId xmlns:a16="http://schemas.microsoft.com/office/drawing/2014/main" id="{6283C7A5-FA96-634B-82F6-99BF44D20F7C}"/>
              </a:ext>
            </a:extLst>
          </p:cNvPr>
          <p:cNvPicPr>
            <a:picLocks noChangeAspect="1"/>
          </p:cNvPicPr>
          <p:nvPr/>
        </p:nvPicPr>
        <p:blipFill>
          <a:blip r:embed="rId2"/>
          <a:stretch>
            <a:fillRect/>
          </a:stretch>
        </p:blipFill>
        <p:spPr>
          <a:xfrm>
            <a:off x="7009" y="0"/>
            <a:ext cx="11514667" cy="914400"/>
          </a:xfrm>
          <a:prstGeom prst="rect">
            <a:avLst/>
          </a:prstGeom>
        </p:spPr>
      </p:pic>
      <p:sp>
        <p:nvSpPr>
          <p:cNvPr id="2" name="Title"/>
          <p:cNvSpPr>
            <a:spLocks noGrp="1"/>
          </p:cNvSpPr>
          <p:nvPr>
            <p:ph type="ctrTitle" hasCustomPrompt="1"/>
          </p:nvPr>
        </p:nvSpPr>
        <p:spPr bwMode="blackWhite">
          <a:xfrm>
            <a:off x="1043554" y="442674"/>
            <a:ext cx="9234309" cy="512448"/>
          </a:xfrm>
          <a:prstGeom prst="rect">
            <a:avLst/>
          </a:prstGeom>
          <a:noFill/>
          <a:ln w="38100">
            <a:noFill/>
          </a:ln>
        </p:spPr>
        <p:txBody>
          <a:bodyPr wrap="square" lIns="0" tIns="0" rIns="0" bIns="0" anchor="t" anchorCtr="0">
            <a:spAutoFit/>
          </a:bodyPr>
          <a:lstStyle>
            <a:lvl1pPr algn="l">
              <a:defRPr sz="3600" b="1" i="1" cap="none" spc="0">
                <a:solidFill>
                  <a:schemeClr val="tx2"/>
                </a:solidFill>
                <a:latin typeface="Acumin Pro ExtraCondensed" panose="020B0508020202020204" pitchFamily="34" charset="77"/>
              </a:defRPr>
            </a:lvl1pPr>
          </a:lstStyle>
          <a:p>
            <a:r>
              <a:rPr lang="en-US" dirty="0"/>
              <a:t>Title </a:t>
            </a:r>
            <a:r>
              <a:rPr lang="en-US" dirty="0" err="1"/>
              <a:t>Acumin</a:t>
            </a:r>
            <a:r>
              <a:rPr lang="en-US" dirty="0"/>
              <a:t> Pro Extra Cond Bold Italic 36 </a:t>
            </a:r>
            <a:r>
              <a:rPr lang="en-US" dirty="0" err="1"/>
              <a:t>pt</a:t>
            </a:r>
            <a:endParaRPr lang="en-US" dirty="0"/>
          </a:p>
        </p:txBody>
      </p:sp>
      <p:sp>
        <p:nvSpPr>
          <p:cNvPr id="3" name="Subhead"/>
          <p:cNvSpPr>
            <a:spLocks noGrp="1"/>
          </p:cNvSpPr>
          <p:nvPr>
            <p:ph type="subTitle" idx="1" hasCustomPrompt="1"/>
          </p:nvPr>
        </p:nvSpPr>
        <p:spPr>
          <a:xfrm>
            <a:off x="1043553" y="1345167"/>
            <a:ext cx="7321993" cy="341599"/>
          </a:xfrm>
          <a:noFill/>
        </p:spPr>
        <p:txBody>
          <a:bodyPr wrap="square" lIns="0" tIns="0" rIns="0" bIns="0" anchor="t" anchorCtr="0">
            <a:spAutoFit/>
          </a:bodyPr>
          <a:lstStyle>
            <a:lvl1pPr marL="0" indent="0" algn="l">
              <a:buNone/>
              <a:defRPr sz="2200" b="1" i="0">
                <a:solidFill>
                  <a:schemeClr val="accent2"/>
                </a:solidFill>
                <a:latin typeface="Acumin Pro SemiCondensed" panose="020B0506020202020204" pitchFamily="34" charset="77"/>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Subhead </a:t>
            </a:r>
            <a:r>
              <a:rPr lang="en-US" dirty="0" err="1"/>
              <a:t>Acumin</a:t>
            </a:r>
            <a:r>
              <a:rPr lang="en-US" dirty="0"/>
              <a:t> Pro Semi Cond Bold 22 </a:t>
            </a:r>
            <a:r>
              <a:rPr lang="en-US" dirty="0" err="1"/>
              <a:t>pt</a:t>
            </a:r>
            <a:endParaRPr lang="en-US" dirty="0"/>
          </a:p>
        </p:txBody>
      </p:sp>
      <p:sp>
        <p:nvSpPr>
          <p:cNvPr id="25" name="Body Text">
            <a:extLst>
              <a:ext uri="{FF2B5EF4-FFF2-40B4-BE49-F238E27FC236}">
                <a16:creationId xmlns:a16="http://schemas.microsoft.com/office/drawing/2014/main" id="{9F798712-4535-8340-942F-27FFD5E3FE9B}"/>
              </a:ext>
            </a:extLst>
          </p:cNvPr>
          <p:cNvSpPr>
            <a:spLocks noGrp="1"/>
          </p:cNvSpPr>
          <p:nvPr>
            <p:ph type="body" sz="quarter" idx="14" hasCustomPrompt="1"/>
          </p:nvPr>
        </p:nvSpPr>
        <p:spPr>
          <a:xfrm>
            <a:off x="1950849" y="1962540"/>
            <a:ext cx="7366000" cy="3411537"/>
          </a:xfrm>
        </p:spPr>
        <p:txBody>
          <a:bodyPr lIns="0" tIns="0" rIns="0" bIns="0">
            <a:normAutofit/>
          </a:bodyPr>
          <a:lstStyle>
            <a:lvl1pPr marL="274320" marR="0" indent="-274320" algn="l" defTabSz="457200" rtl="0" eaLnBrk="1" fontAlgn="auto" latinLnBrk="0" hangingPunct="1">
              <a:lnSpc>
                <a:spcPct val="100000"/>
              </a:lnSpc>
              <a:spcBef>
                <a:spcPts val="0"/>
              </a:spcBef>
              <a:spcAft>
                <a:spcPts val="0"/>
              </a:spcAft>
              <a:buClrTx/>
              <a:buSzTx/>
              <a:buFont typeface="Wingdings" charset="2"/>
              <a:buChar char="§"/>
              <a:tabLst/>
              <a:defRPr sz="1800" b="0" i="0" normalizeH="0" baseline="0">
                <a:solidFill>
                  <a:schemeClr val="bg1"/>
                </a:solidFill>
                <a:latin typeface="Acumin Pro" panose="020B0504020202020204" pitchFamily="34" charset="77"/>
              </a:defRPr>
            </a:lvl1pPr>
          </a:lstStyle>
          <a:p>
            <a:pPr lvl="0"/>
            <a:r>
              <a:rPr lang="en-US" dirty="0"/>
              <a:t>Bulleted copy. </a:t>
            </a:r>
            <a:r>
              <a:rPr lang="en-US" dirty="0" err="1"/>
              <a:t>Acumin</a:t>
            </a:r>
            <a:r>
              <a:rPr lang="en-US" dirty="0"/>
              <a:t> Pro Reg 18 pt. Keep it short with bite-size chunks of information.</a:t>
            </a:r>
          </a:p>
          <a:p>
            <a:pPr lvl="0"/>
            <a:endParaRPr lang="en-US" dirty="0"/>
          </a:p>
          <a:p>
            <a:pPr lvl="0"/>
            <a:r>
              <a:rPr lang="en-US" dirty="0"/>
              <a:t>Bulleted copy. </a:t>
            </a:r>
            <a:r>
              <a:rPr lang="en-US" dirty="0" err="1"/>
              <a:t>Acumin</a:t>
            </a:r>
            <a:r>
              <a:rPr lang="en-US" dirty="0"/>
              <a:t> Pro Reg 18 pt. Keep it short with bite-size chunks of information.</a:t>
            </a:r>
          </a:p>
          <a:p>
            <a:pPr lvl="0"/>
            <a:endParaRPr lang="en-US" dirty="0"/>
          </a:p>
          <a:p>
            <a:pPr marL="274320" marR="0" lvl="0" indent="-274320" algn="l" defTabSz="457200" rtl="0" eaLnBrk="1" fontAlgn="auto" latinLnBrk="0" hangingPunct="1">
              <a:lnSpc>
                <a:spcPct val="100000"/>
              </a:lnSpc>
              <a:spcBef>
                <a:spcPts val="0"/>
              </a:spcBef>
              <a:spcAft>
                <a:spcPts val="0"/>
              </a:spcAft>
              <a:buClrTx/>
              <a:buSzTx/>
              <a:buFont typeface="Wingdings" charset="2"/>
              <a:buChar char="§"/>
              <a:tabLst/>
              <a:defRPr/>
            </a:pPr>
            <a:r>
              <a:rPr lang="en-US" dirty="0"/>
              <a:t>Bulleted copy. </a:t>
            </a:r>
            <a:r>
              <a:rPr lang="en-US" dirty="0" err="1"/>
              <a:t>Acumin</a:t>
            </a:r>
            <a:r>
              <a:rPr lang="en-US" dirty="0"/>
              <a:t> Pro Reg 18 pt. Keep it short with bite-size chunks of information.</a:t>
            </a:r>
          </a:p>
          <a:p>
            <a:pPr lvl="0"/>
            <a:endParaRPr lang="en-US" dirty="0"/>
          </a:p>
          <a:p>
            <a:pPr marL="274320" marR="0" lvl="0" indent="-274320" algn="l" defTabSz="457200" rtl="0" eaLnBrk="1" fontAlgn="auto" latinLnBrk="0" hangingPunct="1">
              <a:lnSpc>
                <a:spcPct val="100000"/>
              </a:lnSpc>
              <a:spcBef>
                <a:spcPts val="0"/>
              </a:spcBef>
              <a:spcAft>
                <a:spcPts val="0"/>
              </a:spcAft>
              <a:buClrTx/>
              <a:buSzTx/>
              <a:buFont typeface="Wingdings" charset="2"/>
              <a:buChar char="§"/>
              <a:tabLst/>
              <a:defRPr/>
            </a:pPr>
            <a:r>
              <a:rPr lang="en-US" dirty="0"/>
              <a:t>Bulleted copy. </a:t>
            </a:r>
            <a:r>
              <a:rPr lang="en-US" dirty="0" err="1"/>
              <a:t>Acumin</a:t>
            </a:r>
            <a:r>
              <a:rPr lang="en-US" dirty="0"/>
              <a:t> Pro Reg 18 pt. Keep it short with bite-size chunks of information.</a:t>
            </a:r>
          </a:p>
          <a:p>
            <a:pPr lvl="0"/>
            <a:endParaRPr lang="en-US" dirty="0"/>
          </a:p>
        </p:txBody>
      </p:sp>
      <p:sp>
        <p:nvSpPr>
          <p:cNvPr id="28" name="Date">
            <a:extLst>
              <a:ext uri="{FF2B5EF4-FFF2-40B4-BE49-F238E27FC236}">
                <a16:creationId xmlns:a16="http://schemas.microsoft.com/office/drawing/2014/main" id="{32B67432-75BE-B145-B884-FF16D239EAF2}"/>
              </a:ext>
            </a:extLst>
          </p:cNvPr>
          <p:cNvSpPr>
            <a:spLocks noGrp="1"/>
          </p:cNvSpPr>
          <p:nvPr>
            <p:ph type="dt" sz="half" idx="2"/>
          </p:nvPr>
        </p:nvSpPr>
        <p:spPr>
          <a:xfrm>
            <a:off x="10136783" y="6202177"/>
            <a:ext cx="1037760" cy="323968"/>
          </a:xfrm>
          <a:prstGeom prst="rect">
            <a:avLst/>
          </a:prstGeom>
        </p:spPr>
        <p:txBody>
          <a:bodyPr vert="horz" lIns="91440" tIns="45720" rIns="91440" bIns="45720" rtlCol="0" anchor="ctr"/>
          <a:lstStyle>
            <a:lvl1pPr algn="r">
              <a:defRPr sz="1000" b="0" i="0">
                <a:solidFill>
                  <a:schemeClr val="bg1">
                    <a:alpha val="70000"/>
                  </a:schemeClr>
                </a:solidFill>
                <a:latin typeface="Acumin Pro" panose="020B0504020202020204" pitchFamily="34" charset="77"/>
              </a:defRPr>
            </a:lvl1pPr>
          </a:lstStyle>
          <a:p>
            <a:fld id="{E0C8DACD-4E35-4E4C-AC75-C3DE50F04E7E}" type="datetime1">
              <a:rPr lang="en-US" smtClean="0"/>
              <a:pPr/>
              <a:t>2/3/2025</a:t>
            </a:fld>
            <a:endParaRPr lang="en-US" dirty="0"/>
          </a:p>
        </p:txBody>
      </p:sp>
      <p:cxnSp>
        <p:nvCxnSpPr>
          <p:cNvPr id="30" name="Line">
            <a:extLst>
              <a:ext uri="{FF2B5EF4-FFF2-40B4-BE49-F238E27FC236}">
                <a16:creationId xmlns:a16="http://schemas.microsoft.com/office/drawing/2014/main" id="{58350E96-57A4-414B-9B8B-1430C2B4D38E}"/>
              </a:ext>
            </a:extLst>
          </p:cNvPr>
          <p:cNvCxnSpPr>
            <a:cxnSpLocks/>
          </p:cNvCxnSpPr>
          <p:nvPr/>
        </p:nvCxnSpPr>
        <p:spPr>
          <a:xfrm>
            <a:off x="11200667" y="6270568"/>
            <a:ext cx="0" cy="16002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9" name="Slide Number">
            <a:extLst>
              <a:ext uri="{FF2B5EF4-FFF2-40B4-BE49-F238E27FC236}">
                <a16:creationId xmlns:a16="http://schemas.microsoft.com/office/drawing/2014/main" id="{49E8753C-A442-034F-B0F4-92D22B3247FE}"/>
              </a:ext>
            </a:extLst>
          </p:cNvPr>
          <p:cNvSpPr>
            <a:spLocks noGrp="1"/>
          </p:cNvSpPr>
          <p:nvPr>
            <p:ph type="sldNum" sz="quarter" idx="4"/>
          </p:nvPr>
        </p:nvSpPr>
        <p:spPr>
          <a:xfrm>
            <a:off x="11206124" y="6181281"/>
            <a:ext cx="487680" cy="365760"/>
          </a:xfrm>
          <a:prstGeom prst="ellipse">
            <a:avLst/>
          </a:prstGeom>
          <a:noFill/>
        </p:spPr>
        <p:txBody>
          <a:bodyPr vert="horz" lIns="18288" tIns="45720" rIns="18288" bIns="45720" rtlCol="0" anchor="ctr">
            <a:noAutofit/>
          </a:bodyPr>
          <a:lstStyle>
            <a:lvl1pPr algn="ctr">
              <a:defRPr sz="1000" b="1" i="0" spc="0" baseline="0">
                <a:solidFill>
                  <a:schemeClr val="bg1"/>
                </a:solidFill>
                <a:latin typeface="Acumin Pro Semibold" panose="020B0504020202020204" pitchFamily="34" charset="77"/>
              </a:defRPr>
            </a:lvl1pPr>
          </a:lstStyle>
          <a:p>
            <a:fld id="{8A7A6979-0714-4377-B894-6BE4C2D6E202}" type="slidenum">
              <a:rPr lang="en-US" smtClean="0"/>
              <a:pPr/>
              <a:t>‹#›</a:t>
            </a:fld>
            <a:endParaRPr lang="en-US" dirty="0"/>
          </a:p>
        </p:txBody>
      </p:sp>
      <p:pic>
        <p:nvPicPr>
          <p:cNvPr id="10" name="Purdue Logo">
            <a:extLst>
              <a:ext uri="{FF2B5EF4-FFF2-40B4-BE49-F238E27FC236}">
                <a16:creationId xmlns:a16="http://schemas.microsoft.com/office/drawing/2014/main" id="{7A4725A0-D647-994A-977C-93D29415CC2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47888" y="5576552"/>
            <a:ext cx="4234220" cy="534949"/>
          </a:xfrm>
          <a:prstGeom prst="rect">
            <a:avLst/>
          </a:prstGeom>
        </p:spPr>
      </p:pic>
    </p:spTree>
    <p:extLst>
      <p:ext uri="{BB962C8B-B14F-4D97-AF65-F5344CB8AC3E}">
        <p14:creationId xmlns:p14="http://schemas.microsoft.com/office/powerpoint/2010/main" val="140675489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3960" userDrawn="1">
          <p15:clr>
            <a:srgbClr val="FBAE40"/>
          </p15:clr>
        </p15:guide>
        <p15:guide id="4" pos="5952" userDrawn="1">
          <p15:clr>
            <a:srgbClr val="FBAE40"/>
          </p15:clr>
        </p15:guide>
        <p15:guide id="5" pos="6848" userDrawn="1">
          <p15:clr>
            <a:srgbClr val="FBAE40"/>
          </p15:clr>
        </p15:guide>
        <p15:guide id="6" orient="horz" pos="4032" userDrawn="1">
          <p15:clr>
            <a:srgbClr val="FBAE40"/>
          </p15:clr>
        </p15:guide>
        <p15:guide id="7" pos="1224" userDrawn="1">
          <p15:clr>
            <a:srgbClr val="FBAE40"/>
          </p15:clr>
        </p15:guide>
        <p15:guide id="8" pos="648" userDrawn="1">
          <p15:clr>
            <a:srgbClr val="FBAE40"/>
          </p15:clr>
        </p15:guide>
        <p15:guide id="9" pos="1536"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ntent Slide - Copy &amp; Pic/Chart">
    <p:bg>
      <p:bgPr>
        <a:solidFill>
          <a:schemeClr val="accent4"/>
        </a:solidFill>
        <a:effectLst/>
      </p:bgPr>
    </p:bg>
    <p:spTree>
      <p:nvGrpSpPr>
        <p:cNvPr id="1" name=""/>
        <p:cNvGrpSpPr/>
        <p:nvPr/>
      </p:nvGrpSpPr>
      <p:grpSpPr>
        <a:xfrm>
          <a:off x="0" y="0"/>
          <a:ext cx="0" cy="0"/>
          <a:chOff x="0" y="0"/>
          <a:chExt cx="0" cy="0"/>
        </a:xfrm>
      </p:grpSpPr>
      <p:pic>
        <p:nvPicPr>
          <p:cNvPr id="21" name="Black Bar">
            <a:extLst>
              <a:ext uri="{FF2B5EF4-FFF2-40B4-BE49-F238E27FC236}">
                <a16:creationId xmlns:a16="http://schemas.microsoft.com/office/drawing/2014/main" id="{87C91AFD-CCD5-AA40-82FE-4B69C6151917}"/>
              </a:ext>
            </a:extLst>
          </p:cNvPr>
          <p:cNvPicPr>
            <a:picLocks noChangeAspect="1"/>
          </p:cNvPicPr>
          <p:nvPr/>
        </p:nvPicPr>
        <p:blipFill>
          <a:blip r:embed="rId2"/>
          <a:stretch>
            <a:fillRect/>
          </a:stretch>
        </p:blipFill>
        <p:spPr>
          <a:xfrm>
            <a:off x="7009" y="0"/>
            <a:ext cx="11514667" cy="914400"/>
          </a:xfrm>
          <a:prstGeom prst="rect">
            <a:avLst/>
          </a:prstGeom>
        </p:spPr>
      </p:pic>
      <p:sp>
        <p:nvSpPr>
          <p:cNvPr id="22" name="Title">
            <a:extLst>
              <a:ext uri="{FF2B5EF4-FFF2-40B4-BE49-F238E27FC236}">
                <a16:creationId xmlns:a16="http://schemas.microsoft.com/office/drawing/2014/main" id="{73768DE6-FB80-874D-8DE0-986B46F1FD05}"/>
              </a:ext>
            </a:extLst>
          </p:cNvPr>
          <p:cNvSpPr>
            <a:spLocks noGrp="1"/>
          </p:cNvSpPr>
          <p:nvPr>
            <p:ph type="ctrTitle" hasCustomPrompt="1"/>
          </p:nvPr>
        </p:nvSpPr>
        <p:spPr bwMode="blackWhite">
          <a:xfrm>
            <a:off x="1043553" y="442674"/>
            <a:ext cx="9234309" cy="512448"/>
          </a:xfrm>
          <a:prstGeom prst="rect">
            <a:avLst/>
          </a:prstGeom>
          <a:noFill/>
          <a:ln w="38100">
            <a:noFill/>
          </a:ln>
        </p:spPr>
        <p:txBody>
          <a:bodyPr wrap="square" lIns="0" tIns="0" rIns="0" bIns="0" anchor="t" anchorCtr="0">
            <a:spAutoFit/>
          </a:bodyPr>
          <a:lstStyle>
            <a:lvl1pPr algn="l">
              <a:defRPr sz="3600" b="1" i="1" cap="none" spc="0">
                <a:solidFill>
                  <a:schemeClr val="tx2"/>
                </a:solidFill>
                <a:latin typeface="Acumin Pro ExtraCondensed" panose="020B0508020202020204" pitchFamily="34" charset="77"/>
              </a:defRPr>
            </a:lvl1pPr>
          </a:lstStyle>
          <a:p>
            <a:r>
              <a:rPr lang="en-US" dirty="0"/>
              <a:t>Title </a:t>
            </a:r>
            <a:r>
              <a:rPr lang="en-US" dirty="0" err="1"/>
              <a:t>Acumin</a:t>
            </a:r>
            <a:r>
              <a:rPr lang="en-US" dirty="0"/>
              <a:t> Pro Extra Cond Bold Italic 36 </a:t>
            </a:r>
            <a:r>
              <a:rPr lang="en-US" dirty="0" err="1"/>
              <a:t>pt</a:t>
            </a:r>
            <a:endParaRPr lang="en-US" dirty="0"/>
          </a:p>
        </p:txBody>
      </p:sp>
      <p:sp>
        <p:nvSpPr>
          <p:cNvPr id="3" name="Subhead"/>
          <p:cNvSpPr>
            <a:spLocks noGrp="1"/>
          </p:cNvSpPr>
          <p:nvPr>
            <p:ph type="subTitle" idx="1" hasCustomPrompt="1"/>
          </p:nvPr>
        </p:nvSpPr>
        <p:spPr>
          <a:xfrm>
            <a:off x="1043553" y="1345166"/>
            <a:ext cx="7288495" cy="338554"/>
          </a:xfrm>
          <a:noFill/>
        </p:spPr>
        <p:txBody>
          <a:bodyPr wrap="square" lIns="0" tIns="0" rIns="0" bIns="0" anchor="t" anchorCtr="0">
            <a:spAutoFit/>
          </a:bodyPr>
          <a:lstStyle>
            <a:lvl1pPr marL="0" indent="0" algn="l">
              <a:buNone/>
              <a:defRPr sz="2200" b="1" i="0">
                <a:solidFill>
                  <a:schemeClr val="accent2"/>
                </a:solidFill>
                <a:latin typeface="Acumin Pro SemiCondensed" panose="020B0506020202020204" pitchFamily="34" charset="77"/>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Subhead </a:t>
            </a:r>
            <a:r>
              <a:rPr lang="en-US" dirty="0" err="1"/>
              <a:t>Acumin</a:t>
            </a:r>
            <a:r>
              <a:rPr lang="en-US" dirty="0"/>
              <a:t> Pro Semi Cond Bold 22 </a:t>
            </a:r>
            <a:r>
              <a:rPr lang="en-US" dirty="0" err="1"/>
              <a:t>pt</a:t>
            </a:r>
            <a:endParaRPr lang="en-US" dirty="0"/>
          </a:p>
        </p:txBody>
      </p:sp>
      <p:sp>
        <p:nvSpPr>
          <p:cNvPr id="19" name="Body Text">
            <a:extLst>
              <a:ext uri="{FF2B5EF4-FFF2-40B4-BE49-F238E27FC236}">
                <a16:creationId xmlns:a16="http://schemas.microsoft.com/office/drawing/2014/main" id="{4B5CCD19-DE21-294C-8B0B-3103725AE082}"/>
              </a:ext>
            </a:extLst>
          </p:cNvPr>
          <p:cNvSpPr>
            <a:spLocks noGrp="1"/>
          </p:cNvSpPr>
          <p:nvPr>
            <p:ph type="body" sz="quarter" idx="14" hasCustomPrompt="1"/>
          </p:nvPr>
        </p:nvSpPr>
        <p:spPr>
          <a:xfrm>
            <a:off x="1943100" y="1917389"/>
            <a:ext cx="4591332" cy="3411537"/>
          </a:xfrm>
        </p:spPr>
        <p:txBody>
          <a:bodyPr lIns="0" tIns="0" rIns="0" bIns="0">
            <a:normAutofit/>
          </a:bodyPr>
          <a:lstStyle>
            <a:lvl1pPr marL="274320" marR="0" indent="-274320" algn="l" defTabSz="457200" rtl="0" eaLnBrk="1" fontAlgn="auto" latinLnBrk="0" hangingPunct="1">
              <a:lnSpc>
                <a:spcPct val="100000"/>
              </a:lnSpc>
              <a:spcBef>
                <a:spcPts val="0"/>
              </a:spcBef>
              <a:spcAft>
                <a:spcPts val="0"/>
              </a:spcAft>
              <a:buClrTx/>
              <a:buSzTx/>
              <a:buFont typeface="Wingdings" charset="2"/>
              <a:buChar char="§"/>
              <a:tabLst/>
              <a:defRPr sz="1800" b="0" i="0" normalizeH="0" baseline="0">
                <a:solidFill>
                  <a:schemeClr val="bg1"/>
                </a:solidFill>
                <a:latin typeface="Acumin Pro" panose="020B0504020202020204" pitchFamily="34" charset="77"/>
              </a:defRPr>
            </a:lvl1pPr>
          </a:lstStyle>
          <a:p>
            <a:pPr lvl="0"/>
            <a:r>
              <a:rPr lang="en-US" dirty="0"/>
              <a:t>Bulleted copy. </a:t>
            </a:r>
            <a:r>
              <a:rPr lang="en-US" dirty="0" err="1"/>
              <a:t>Acumin</a:t>
            </a:r>
            <a:r>
              <a:rPr lang="en-US" dirty="0"/>
              <a:t> Pro Reg 18 pt. Keep it short with bite-size chunks of information.</a:t>
            </a:r>
          </a:p>
          <a:p>
            <a:pPr lvl="0"/>
            <a:endParaRPr lang="en-US" dirty="0"/>
          </a:p>
          <a:p>
            <a:pPr lvl="0"/>
            <a:r>
              <a:rPr lang="en-US" dirty="0"/>
              <a:t>Bulleted copy. </a:t>
            </a:r>
            <a:r>
              <a:rPr lang="en-US" dirty="0" err="1"/>
              <a:t>Acumin</a:t>
            </a:r>
            <a:r>
              <a:rPr lang="en-US" dirty="0"/>
              <a:t> Pro Reg 18 pt. Keep it short with bite-size chunks of information.</a:t>
            </a:r>
          </a:p>
          <a:p>
            <a:pPr lvl="0"/>
            <a:endParaRPr lang="en-US" dirty="0"/>
          </a:p>
          <a:p>
            <a:pPr marL="274320" marR="0" lvl="0" indent="-274320" algn="l" defTabSz="457200" rtl="0" eaLnBrk="1" fontAlgn="auto" latinLnBrk="0" hangingPunct="1">
              <a:lnSpc>
                <a:spcPct val="100000"/>
              </a:lnSpc>
              <a:spcBef>
                <a:spcPts val="0"/>
              </a:spcBef>
              <a:spcAft>
                <a:spcPts val="0"/>
              </a:spcAft>
              <a:buClrTx/>
              <a:buSzTx/>
              <a:buFont typeface="Wingdings" charset="2"/>
              <a:buChar char="§"/>
              <a:tabLst/>
              <a:defRPr/>
            </a:pPr>
            <a:r>
              <a:rPr lang="en-US" dirty="0"/>
              <a:t>Bulleted copy. </a:t>
            </a:r>
            <a:r>
              <a:rPr lang="en-US" dirty="0" err="1"/>
              <a:t>Acumin</a:t>
            </a:r>
            <a:r>
              <a:rPr lang="en-US" dirty="0"/>
              <a:t> Pro Reg 18 pt. Keep it short with bite-size chunks of information.</a:t>
            </a:r>
          </a:p>
          <a:p>
            <a:pPr lvl="0"/>
            <a:endParaRPr lang="en-US" dirty="0"/>
          </a:p>
          <a:p>
            <a:pPr lvl="0"/>
            <a:endParaRPr lang="en-US" dirty="0"/>
          </a:p>
        </p:txBody>
      </p:sp>
      <p:sp>
        <p:nvSpPr>
          <p:cNvPr id="10" name="Picture or Chart" descr="Picture or Chart">
            <a:extLst>
              <a:ext uri="{FF2B5EF4-FFF2-40B4-BE49-F238E27FC236}">
                <a16:creationId xmlns:a16="http://schemas.microsoft.com/office/drawing/2014/main" id="{699BD747-48B6-2547-8F7C-25A44594F612}"/>
              </a:ext>
            </a:extLst>
          </p:cNvPr>
          <p:cNvSpPr>
            <a:spLocks noGrp="1"/>
          </p:cNvSpPr>
          <p:nvPr>
            <p:ph sz="quarter" idx="13" hasCustomPrompt="1"/>
          </p:nvPr>
        </p:nvSpPr>
        <p:spPr>
          <a:xfrm>
            <a:off x="6803762" y="1920876"/>
            <a:ext cx="4837905" cy="2982913"/>
          </a:xfrm>
        </p:spPr>
        <p:txBody>
          <a:bodyPr lIns="0" tIns="0" rIns="0" bIns="0" anchor="ctr" anchorCtr="0"/>
          <a:lstStyle>
            <a:lvl1pPr algn="ctr">
              <a:defRPr b="0" i="0">
                <a:solidFill>
                  <a:schemeClr val="bg1"/>
                </a:solidFill>
                <a:latin typeface="Acumin Pro" panose="020B0504020202020204" pitchFamily="34" charset="77"/>
              </a:defRPr>
            </a:lvl1pPr>
            <a:lvl4pPr marL="685800" indent="0" algn="ctr">
              <a:buNone/>
              <a:defRPr>
                <a:solidFill>
                  <a:schemeClr val="bg1"/>
                </a:solidFill>
              </a:defRPr>
            </a:lvl4pPr>
          </a:lstStyle>
          <a:p>
            <a:pPr lvl="0"/>
            <a:r>
              <a:rPr lang="en-US" dirty="0"/>
              <a:t>Insert picture or chart here</a:t>
            </a:r>
          </a:p>
        </p:txBody>
      </p:sp>
      <p:sp>
        <p:nvSpPr>
          <p:cNvPr id="23" name="Date">
            <a:extLst>
              <a:ext uri="{FF2B5EF4-FFF2-40B4-BE49-F238E27FC236}">
                <a16:creationId xmlns:a16="http://schemas.microsoft.com/office/drawing/2014/main" id="{CF069E70-AF49-2042-836A-1CC5C09B9CCB}"/>
              </a:ext>
            </a:extLst>
          </p:cNvPr>
          <p:cNvSpPr>
            <a:spLocks noGrp="1"/>
          </p:cNvSpPr>
          <p:nvPr>
            <p:ph type="dt" sz="half" idx="2"/>
          </p:nvPr>
        </p:nvSpPr>
        <p:spPr>
          <a:xfrm>
            <a:off x="10049694" y="6202177"/>
            <a:ext cx="1124849" cy="323968"/>
          </a:xfrm>
          <a:prstGeom prst="rect">
            <a:avLst/>
          </a:prstGeom>
        </p:spPr>
        <p:txBody>
          <a:bodyPr vert="horz" lIns="91440" tIns="45720" rIns="91440" bIns="45720" rtlCol="0" anchor="ctr"/>
          <a:lstStyle>
            <a:lvl1pPr algn="r">
              <a:defRPr sz="1000" b="0" i="0">
                <a:solidFill>
                  <a:schemeClr val="bg1">
                    <a:alpha val="70000"/>
                  </a:schemeClr>
                </a:solidFill>
                <a:latin typeface="Acumin Pro" panose="020B0504020202020204" pitchFamily="34" charset="77"/>
              </a:defRPr>
            </a:lvl1pPr>
          </a:lstStyle>
          <a:p>
            <a:fld id="{E0C8DACD-4E35-4E4C-AC75-C3DE50F04E7E}" type="datetime1">
              <a:rPr lang="en-US" smtClean="0"/>
              <a:pPr/>
              <a:t>2/3/2025</a:t>
            </a:fld>
            <a:endParaRPr lang="en-US" dirty="0"/>
          </a:p>
        </p:txBody>
      </p:sp>
      <p:cxnSp>
        <p:nvCxnSpPr>
          <p:cNvPr id="25" name="Line">
            <a:extLst>
              <a:ext uri="{FF2B5EF4-FFF2-40B4-BE49-F238E27FC236}">
                <a16:creationId xmlns:a16="http://schemas.microsoft.com/office/drawing/2014/main" id="{BCC405A1-23C8-8E4E-940E-49CA3B709385}"/>
              </a:ext>
            </a:extLst>
          </p:cNvPr>
          <p:cNvCxnSpPr>
            <a:cxnSpLocks/>
          </p:cNvCxnSpPr>
          <p:nvPr/>
        </p:nvCxnSpPr>
        <p:spPr>
          <a:xfrm>
            <a:off x="11200667" y="6270568"/>
            <a:ext cx="0" cy="16002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4" name="Slide Number">
            <a:extLst>
              <a:ext uri="{FF2B5EF4-FFF2-40B4-BE49-F238E27FC236}">
                <a16:creationId xmlns:a16="http://schemas.microsoft.com/office/drawing/2014/main" id="{50D54855-2B56-7D4D-BC1F-BBB8B58B9663}"/>
              </a:ext>
            </a:extLst>
          </p:cNvPr>
          <p:cNvSpPr>
            <a:spLocks noGrp="1"/>
          </p:cNvSpPr>
          <p:nvPr>
            <p:ph type="sldNum" sz="quarter" idx="4"/>
          </p:nvPr>
        </p:nvSpPr>
        <p:spPr>
          <a:xfrm>
            <a:off x="11213873" y="6181281"/>
            <a:ext cx="487680" cy="365760"/>
          </a:xfrm>
          <a:prstGeom prst="ellipse">
            <a:avLst/>
          </a:prstGeom>
          <a:noFill/>
        </p:spPr>
        <p:txBody>
          <a:bodyPr vert="horz" lIns="18288" tIns="45720" rIns="18288" bIns="45720" rtlCol="0" anchor="ctr">
            <a:noAutofit/>
          </a:bodyPr>
          <a:lstStyle>
            <a:lvl1pPr algn="ctr">
              <a:defRPr sz="1000" b="1" i="0" spc="0" baseline="0">
                <a:solidFill>
                  <a:schemeClr val="bg1"/>
                </a:solidFill>
                <a:latin typeface="Acumin Pro Semibold" panose="020B0504020202020204" pitchFamily="34" charset="77"/>
              </a:defRPr>
            </a:lvl1pPr>
          </a:lstStyle>
          <a:p>
            <a:fld id="{8A7A6979-0714-4377-B894-6BE4C2D6E202}" type="slidenum">
              <a:rPr lang="en-US" smtClean="0"/>
              <a:pPr/>
              <a:t>‹#›</a:t>
            </a:fld>
            <a:endParaRPr lang="en-US" dirty="0"/>
          </a:p>
        </p:txBody>
      </p:sp>
      <p:pic>
        <p:nvPicPr>
          <p:cNvPr id="12" name="Purdue Logo">
            <a:extLst>
              <a:ext uri="{FF2B5EF4-FFF2-40B4-BE49-F238E27FC236}">
                <a16:creationId xmlns:a16="http://schemas.microsoft.com/office/drawing/2014/main" id="{7A4725A0-D647-994A-977C-93D29415CC2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47888" y="5576552"/>
            <a:ext cx="4234220" cy="534949"/>
          </a:xfrm>
          <a:prstGeom prst="rect">
            <a:avLst/>
          </a:prstGeom>
        </p:spPr>
      </p:pic>
    </p:spTree>
    <p:extLst>
      <p:ext uri="{BB962C8B-B14F-4D97-AF65-F5344CB8AC3E}">
        <p14:creationId xmlns:p14="http://schemas.microsoft.com/office/powerpoint/2010/main" val="181546405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3960" userDrawn="1">
          <p15:clr>
            <a:srgbClr val="FBAE40"/>
          </p15:clr>
        </p15:guide>
        <p15:guide id="4" pos="5952" userDrawn="1">
          <p15:clr>
            <a:srgbClr val="FBAE40"/>
          </p15:clr>
        </p15:guide>
        <p15:guide id="5" pos="6848" userDrawn="1">
          <p15:clr>
            <a:srgbClr val="FBAE40"/>
          </p15:clr>
        </p15:guide>
        <p15:guide id="6" orient="horz" pos="4080" userDrawn="1">
          <p15:clr>
            <a:srgbClr val="FBAE40"/>
          </p15:clr>
        </p15:guide>
        <p15:guide id="7" pos="648" userDrawn="1">
          <p15:clr>
            <a:srgbClr val="FBAE40"/>
          </p15:clr>
        </p15:guide>
        <p15:guide id="8" pos="1224"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ntent Slide - Picture">
    <p:bg>
      <p:bgPr>
        <a:solidFill>
          <a:schemeClr val="accent4"/>
        </a:solidFill>
        <a:effectLst/>
      </p:bgPr>
    </p:bg>
    <p:spTree>
      <p:nvGrpSpPr>
        <p:cNvPr id="1" name=""/>
        <p:cNvGrpSpPr/>
        <p:nvPr/>
      </p:nvGrpSpPr>
      <p:grpSpPr>
        <a:xfrm>
          <a:off x="0" y="0"/>
          <a:ext cx="0" cy="0"/>
          <a:chOff x="0" y="0"/>
          <a:chExt cx="0" cy="0"/>
        </a:xfrm>
      </p:grpSpPr>
      <p:sp>
        <p:nvSpPr>
          <p:cNvPr id="17" name="Picture" descr="Picture Description">
            <a:extLst>
              <a:ext uri="{FF2B5EF4-FFF2-40B4-BE49-F238E27FC236}">
                <a16:creationId xmlns:a16="http://schemas.microsoft.com/office/drawing/2014/main" id="{B6A7C9B5-3617-0144-A4ED-16186741E8C3}"/>
              </a:ext>
            </a:extLst>
          </p:cNvPr>
          <p:cNvSpPr>
            <a:spLocks noGrp="1"/>
          </p:cNvSpPr>
          <p:nvPr>
            <p:ph type="pic" sz="quarter" idx="13"/>
          </p:nvPr>
        </p:nvSpPr>
        <p:spPr>
          <a:xfrm>
            <a:off x="0" y="0"/>
            <a:ext cx="12192000" cy="6858000"/>
          </a:xfrm>
        </p:spPr>
        <p:txBody>
          <a:bodyPr anchor="ctr" anchorCtr="1"/>
          <a:lstStyle>
            <a:lvl1pPr marL="0" indent="0" algn="ctr">
              <a:buFontTx/>
              <a:buNone/>
              <a:defRPr baseline="0">
                <a:solidFill>
                  <a:schemeClr val="bg1"/>
                </a:solidFill>
                <a:latin typeface="Acumin Pro" panose="020B0504020202020204" pitchFamily="34" charset="77"/>
              </a:defRPr>
            </a:lvl1pPr>
          </a:lstStyle>
          <a:p>
            <a:r>
              <a:rPr lang="en-US"/>
              <a:t>Click icon to add picture</a:t>
            </a:r>
            <a:endParaRPr lang="en-US" dirty="0"/>
          </a:p>
        </p:txBody>
      </p:sp>
      <p:sp>
        <p:nvSpPr>
          <p:cNvPr id="14" name="Photo Caption">
            <a:extLst>
              <a:ext uri="{FF2B5EF4-FFF2-40B4-BE49-F238E27FC236}">
                <a16:creationId xmlns:a16="http://schemas.microsoft.com/office/drawing/2014/main" id="{0D6DAF39-EE35-6843-807B-FF770BE21293}"/>
              </a:ext>
            </a:extLst>
          </p:cNvPr>
          <p:cNvSpPr>
            <a:spLocks noGrp="1"/>
          </p:cNvSpPr>
          <p:nvPr>
            <p:ph type="ctrTitle" hasCustomPrompt="1"/>
          </p:nvPr>
        </p:nvSpPr>
        <p:spPr bwMode="blackWhite">
          <a:xfrm>
            <a:off x="1035804" y="304800"/>
            <a:ext cx="3838891" cy="1004121"/>
          </a:xfrm>
          <a:prstGeom prst="rect">
            <a:avLst/>
          </a:prstGeom>
          <a:noFill/>
          <a:ln w="38100">
            <a:noFill/>
          </a:ln>
        </p:spPr>
        <p:txBody>
          <a:bodyPr wrap="square" lIns="0" tIns="0" rIns="0" bIns="0" anchor="t" anchorCtr="0">
            <a:spAutoFit/>
          </a:bodyPr>
          <a:lstStyle>
            <a:lvl1pPr algn="l">
              <a:defRPr sz="1800" b="1" i="0" cap="none" spc="0">
                <a:solidFill>
                  <a:schemeClr val="bg1"/>
                </a:solidFill>
                <a:latin typeface="Acumin Pro" panose="020B0504020202020204" pitchFamily="34" charset="77"/>
              </a:defRPr>
            </a:lvl1pPr>
          </a:lstStyle>
          <a:p>
            <a:r>
              <a:rPr lang="en-US" dirty="0"/>
              <a:t>Brief photo caption. Place in top left or right corner. </a:t>
            </a:r>
            <a:r>
              <a:rPr lang="en-US" dirty="0" err="1"/>
              <a:t>Acumin</a:t>
            </a:r>
            <a:r>
              <a:rPr lang="en-US" dirty="0"/>
              <a:t> Pro Bold 18 pt. Make text black or white for legibility.</a:t>
            </a:r>
          </a:p>
        </p:txBody>
      </p:sp>
      <p:pic>
        <p:nvPicPr>
          <p:cNvPr id="29" name="Gold Triangle">
            <a:extLst>
              <a:ext uri="{FF2B5EF4-FFF2-40B4-BE49-F238E27FC236}">
                <a16:creationId xmlns:a16="http://schemas.microsoft.com/office/drawing/2014/main" id="{6C3B8210-1510-C644-9CE9-0E6E1BA9961F}"/>
              </a:ext>
            </a:extLst>
          </p:cNvPr>
          <p:cNvPicPr>
            <a:picLocks noChangeAspect="1"/>
          </p:cNvPicPr>
          <p:nvPr/>
        </p:nvPicPr>
        <p:blipFill>
          <a:blip r:embed="rId2"/>
          <a:stretch>
            <a:fillRect/>
          </a:stretch>
        </p:blipFill>
        <p:spPr>
          <a:xfrm>
            <a:off x="9821333" y="0"/>
            <a:ext cx="2370667" cy="6858000"/>
          </a:xfrm>
          <a:prstGeom prst="rect">
            <a:avLst/>
          </a:prstGeom>
        </p:spPr>
      </p:pic>
      <p:sp>
        <p:nvSpPr>
          <p:cNvPr id="19" name="Date">
            <a:extLst>
              <a:ext uri="{FF2B5EF4-FFF2-40B4-BE49-F238E27FC236}">
                <a16:creationId xmlns:a16="http://schemas.microsoft.com/office/drawing/2014/main" id="{AAF94E19-ED71-7845-B4E1-5D3EA4F2593F}"/>
              </a:ext>
            </a:extLst>
          </p:cNvPr>
          <p:cNvSpPr>
            <a:spLocks noGrp="1"/>
          </p:cNvSpPr>
          <p:nvPr>
            <p:ph type="dt" sz="half" idx="10"/>
          </p:nvPr>
        </p:nvSpPr>
        <p:spPr>
          <a:xfrm>
            <a:off x="10032276" y="6202177"/>
            <a:ext cx="1142267" cy="323968"/>
          </a:xfrm>
        </p:spPr>
        <p:txBody>
          <a:bodyPr/>
          <a:lstStyle>
            <a:lvl1pPr>
              <a:defRPr>
                <a:solidFill>
                  <a:schemeClr val="accent4">
                    <a:alpha val="70000"/>
                  </a:schemeClr>
                </a:solidFill>
              </a:defRPr>
            </a:lvl1pPr>
          </a:lstStyle>
          <a:p>
            <a:fld id="{049DC8E1-D369-0F48-9062-BB068AFD07CE}" type="datetime1">
              <a:rPr lang="en-US" smtClean="0"/>
              <a:pPr/>
              <a:t>2/3/2025</a:t>
            </a:fld>
            <a:endParaRPr lang="en-US" dirty="0"/>
          </a:p>
        </p:txBody>
      </p:sp>
      <p:cxnSp>
        <p:nvCxnSpPr>
          <p:cNvPr id="22" name="Line 3">
            <a:extLst>
              <a:ext uri="{FF2B5EF4-FFF2-40B4-BE49-F238E27FC236}">
                <a16:creationId xmlns:a16="http://schemas.microsoft.com/office/drawing/2014/main" id="{6E05FCF8-5823-9D4D-B7F3-412E5BDD4E01}"/>
              </a:ext>
            </a:extLst>
          </p:cNvPr>
          <p:cNvCxnSpPr>
            <a:cxnSpLocks/>
          </p:cNvCxnSpPr>
          <p:nvPr/>
        </p:nvCxnSpPr>
        <p:spPr>
          <a:xfrm>
            <a:off x="11200667" y="6270568"/>
            <a:ext cx="0" cy="16002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21" name="Slide Number">
            <a:extLst>
              <a:ext uri="{FF2B5EF4-FFF2-40B4-BE49-F238E27FC236}">
                <a16:creationId xmlns:a16="http://schemas.microsoft.com/office/drawing/2014/main" id="{14A543BD-A296-7346-B649-5BA64898AF2C}"/>
              </a:ext>
            </a:extLst>
          </p:cNvPr>
          <p:cNvSpPr>
            <a:spLocks noGrp="1"/>
          </p:cNvSpPr>
          <p:nvPr>
            <p:ph type="sldNum" sz="quarter" idx="12"/>
          </p:nvPr>
        </p:nvSpPr>
        <p:spPr>
          <a:xfrm>
            <a:off x="11206124" y="6181281"/>
            <a:ext cx="487680" cy="365760"/>
          </a:xfrm>
        </p:spPr>
        <p:txBody>
          <a:bodyPr/>
          <a:lstStyle>
            <a:lvl1pPr>
              <a:defRPr>
                <a:solidFill>
                  <a:schemeClr val="accent4"/>
                </a:solidFill>
              </a:defRPr>
            </a:lvl1pPr>
          </a:lstStyle>
          <a:p>
            <a:fld id="{8A7A6979-0714-4377-B894-6BE4C2D6E202}" type="slidenum">
              <a:rPr lang="en-US" smtClean="0"/>
              <a:pPr/>
              <a:t>‹#›</a:t>
            </a:fld>
            <a:endParaRPr lang="en-US" dirty="0"/>
          </a:p>
        </p:txBody>
      </p:sp>
      <p:pic>
        <p:nvPicPr>
          <p:cNvPr id="9" name="Purdue Logo">
            <a:extLst>
              <a:ext uri="{FF2B5EF4-FFF2-40B4-BE49-F238E27FC236}">
                <a16:creationId xmlns:a16="http://schemas.microsoft.com/office/drawing/2014/main" id="{7A4725A0-D647-994A-977C-93D29415CC2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47888" y="5576552"/>
            <a:ext cx="4234220" cy="534949"/>
          </a:xfrm>
          <a:prstGeom prst="rect">
            <a:avLst/>
          </a:prstGeom>
        </p:spPr>
      </p:pic>
    </p:spTree>
    <p:extLst>
      <p:ext uri="{BB962C8B-B14F-4D97-AF65-F5344CB8AC3E}">
        <p14:creationId xmlns:p14="http://schemas.microsoft.com/office/powerpoint/2010/main" val="418625800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3960" userDrawn="1">
          <p15:clr>
            <a:srgbClr val="FBAE40"/>
          </p15:clr>
        </p15:guide>
        <p15:guide id="4" pos="5952" userDrawn="1">
          <p15:clr>
            <a:srgbClr val="FBAE40"/>
          </p15:clr>
        </p15:guide>
        <p15:guide id="5" pos="6848" userDrawn="1">
          <p15:clr>
            <a:srgbClr val="FBAE40"/>
          </p15:clr>
        </p15:guide>
        <p15:guide id="6" orient="horz" pos="4080" userDrawn="1">
          <p15:clr>
            <a:srgbClr val="FBAE40"/>
          </p15:clr>
        </p15:guide>
        <p15:guide id="7" pos="352" userDrawn="1">
          <p15:clr>
            <a:srgbClr val="FBAE40"/>
          </p15:clr>
        </p15:guide>
        <p15:guide id="8" orient="horz" pos="192" userDrawn="1">
          <p15:clr>
            <a:srgbClr val="FBAE40"/>
          </p15:clr>
        </p15:guide>
        <p15:guide id="9" pos="648"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ntent Slide - Fact/Highlight">
    <p:bg>
      <p:bgPr>
        <a:solidFill>
          <a:schemeClr val="accent2"/>
        </a:solidFill>
        <a:effectLst/>
      </p:bgPr>
    </p:bg>
    <p:spTree>
      <p:nvGrpSpPr>
        <p:cNvPr id="1" name=""/>
        <p:cNvGrpSpPr/>
        <p:nvPr/>
      </p:nvGrpSpPr>
      <p:grpSpPr>
        <a:xfrm>
          <a:off x="0" y="0"/>
          <a:ext cx="0" cy="0"/>
          <a:chOff x="0" y="0"/>
          <a:chExt cx="0" cy="0"/>
        </a:xfrm>
      </p:grpSpPr>
      <p:sp>
        <p:nvSpPr>
          <p:cNvPr id="6" name="Gold Background">
            <a:extLst>
              <a:ext uri="{FF2B5EF4-FFF2-40B4-BE49-F238E27FC236}">
                <a16:creationId xmlns:a16="http://schemas.microsoft.com/office/drawing/2014/main" id="{5CCAEC11-865D-CB4B-88E8-5AF51FB37FBE}"/>
              </a:ext>
            </a:extLst>
          </p:cNvPr>
          <p:cNvSpPr/>
          <p:nvPr/>
        </p:nvSpPr>
        <p:spPr>
          <a:xfrm>
            <a:off x="1" y="0"/>
            <a:ext cx="12191999" cy="685221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5" name="Heading">
            <a:extLst>
              <a:ext uri="{FF2B5EF4-FFF2-40B4-BE49-F238E27FC236}">
                <a16:creationId xmlns:a16="http://schemas.microsoft.com/office/drawing/2014/main" id="{4D7D7E43-151C-6148-8D70-1135C4C4B705}"/>
              </a:ext>
            </a:extLst>
          </p:cNvPr>
          <p:cNvSpPr>
            <a:spLocks noGrp="1"/>
          </p:cNvSpPr>
          <p:nvPr>
            <p:ph type="ctrTitle" hasCustomPrompt="1"/>
          </p:nvPr>
        </p:nvSpPr>
        <p:spPr bwMode="blackWhite">
          <a:xfrm>
            <a:off x="2893545" y="1466567"/>
            <a:ext cx="6419331" cy="1210973"/>
          </a:xfrm>
          <a:prstGeom prst="rect">
            <a:avLst/>
          </a:prstGeom>
          <a:noFill/>
          <a:ln w="38100">
            <a:noFill/>
          </a:ln>
        </p:spPr>
        <p:txBody>
          <a:bodyPr wrap="square" lIns="0" tIns="0" rIns="0" bIns="0" anchor="t" anchorCtr="0">
            <a:spAutoFit/>
          </a:bodyPr>
          <a:lstStyle>
            <a:lvl1pPr algn="ctr">
              <a:defRPr sz="8600" b="0" i="0" cap="none" spc="0">
                <a:solidFill>
                  <a:schemeClr val="accent2"/>
                </a:solidFill>
                <a:latin typeface="United Sans Reg Medium" pitchFamily="2" charset="77"/>
              </a:defRPr>
            </a:lvl1pPr>
          </a:lstStyle>
          <a:p>
            <a:r>
              <a:rPr lang="en-US" dirty="0"/>
              <a:t>123</a:t>
            </a:r>
          </a:p>
        </p:txBody>
      </p:sp>
      <p:sp>
        <p:nvSpPr>
          <p:cNvPr id="20" name="Black Bar">
            <a:extLst>
              <a:ext uri="{FF2B5EF4-FFF2-40B4-BE49-F238E27FC236}">
                <a16:creationId xmlns:a16="http://schemas.microsoft.com/office/drawing/2014/main" id="{EACB2F0C-1C3D-CD48-AD13-7B5AD683F7C7}"/>
              </a:ext>
            </a:extLst>
          </p:cNvPr>
          <p:cNvSpPr/>
          <p:nvPr/>
        </p:nvSpPr>
        <p:spPr>
          <a:xfrm>
            <a:off x="2648277" y="2744421"/>
            <a:ext cx="6905456" cy="4409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 name="Subhead">
            <a:extLst>
              <a:ext uri="{FF2B5EF4-FFF2-40B4-BE49-F238E27FC236}">
                <a16:creationId xmlns:a16="http://schemas.microsoft.com/office/drawing/2014/main" id="{0B79470A-88E7-9241-9D11-9A69D762338C}"/>
              </a:ext>
            </a:extLst>
          </p:cNvPr>
          <p:cNvSpPr>
            <a:spLocks noGrp="1"/>
          </p:cNvSpPr>
          <p:nvPr>
            <p:ph type="subTitle" idx="1" hasCustomPrompt="1"/>
          </p:nvPr>
        </p:nvSpPr>
        <p:spPr>
          <a:xfrm>
            <a:off x="2648276" y="2706475"/>
            <a:ext cx="6895463" cy="553998"/>
          </a:xfrm>
          <a:noFill/>
        </p:spPr>
        <p:txBody>
          <a:bodyPr wrap="square" lIns="0" tIns="0" rIns="0" bIns="0" anchor="t" anchorCtr="0">
            <a:spAutoFit/>
          </a:bodyPr>
          <a:lstStyle>
            <a:lvl1pPr marL="0" indent="0" algn="ctr">
              <a:buNone/>
              <a:defRPr sz="3600" b="1" i="0" spc="300">
                <a:solidFill>
                  <a:schemeClr val="accent4"/>
                </a:solidFill>
                <a:latin typeface="United Sans Cd Md" pitchFamily="50" charset="0"/>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TOPIC OR TITLE</a:t>
            </a:r>
          </a:p>
        </p:txBody>
      </p:sp>
      <p:sp>
        <p:nvSpPr>
          <p:cNvPr id="23" name="Body Text">
            <a:extLst>
              <a:ext uri="{FF2B5EF4-FFF2-40B4-BE49-F238E27FC236}">
                <a16:creationId xmlns:a16="http://schemas.microsoft.com/office/drawing/2014/main" id="{BD416322-CF1A-F143-B2A9-844B608C50DA}"/>
              </a:ext>
            </a:extLst>
          </p:cNvPr>
          <p:cNvSpPr>
            <a:spLocks noGrp="1"/>
          </p:cNvSpPr>
          <p:nvPr>
            <p:ph type="body" sz="quarter" idx="14" hasCustomPrompt="1"/>
          </p:nvPr>
        </p:nvSpPr>
        <p:spPr>
          <a:xfrm>
            <a:off x="2875268" y="3540352"/>
            <a:ext cx="6678467" cy="1122744"/>
          </a:xfrm>
        </p:spPr>
        <p:txBody>
          <a:bodyPr lIns="0" tIns="0" rIns="0" bIns="0">
            <a:noAutofit/>
          </a:bodyPr>
          <a:lstStyle>
            <a:lvl1pPr marL="0" marR="0" indent="0" algn="l" defTabSz="457200" rtl="0" eaLnBrk="1" fontAlgn="auto" latinLnBrk="0" hangingPunct="1">
              <a:lnSpc>
                <a:spcPct val="100000"/>
              </a:lnSpc>
              <a:spcBef>
                <a:spcPts val="0"/>
              </a:spcBef>
              <a:spcAft>
                <a:spcPts val="0"/>
              </a:spcAft>
              <a:buClrTx/>
              <a:buSzTx/>
              <a:buFontTx/>
              <a:buNone/>
              <a:tabLst/>
              <a:defRPr sz="2400" b="0" i="0" normalizeH="0" baseline="0">
                <a:solidFill>
                  <a:schemeClr val="bg1"/>
                </a:solidFill>
                <a:latin typeface="Acumin Pro Medium" panose="020B0504020202020204" pitchFamily="34" charset="77"/>
              </a:defRPr>
            </a:lvl1pPr>
          </a:lstStyle>
          <a:p>
            <a:pPr lvl="0"/>
            <a:r>
              <a:rPr lang="en-US" dirty="0"/>
              <a:t>Fact or highlight. </a:t>
            </a:r>
            <a:r>
              <a:rPr lang="en-US" dirty="0" err="1"/>
              <a:t>Acumin</a:t>
            </a:r>
            <a:r>
              <a:rPr lang="en-US" dirty="0"/>
              <a:t> Pro Medium 24 pt. Keep it short with bite-size chunks of information.</a:t>
            </a:r>
          </a:p>
        </p:txBody>
      </p:sp>
      <p:pic>
        <p:nvPicPr>
          <p:cNvPr id="24" name="Gold Triangle">
            <a:extLst>
              <a:ext uri="{FF2B5EF4-FFF2-40B4-BE49-F238E27FC236}">
                <a16:creationId xmlns:a16="http://schemas.microsoft.com/office/drawing/2014/main" id="{4DC803D7-BDE8-2740-B36D-EB98236EB729}"/>
              </a:ext>
            </a:extLst>
          </p:cNvPr>
          <p:cNvPicPr>
            <a:picLocks noChangeAspect="1"/>
          </p:cNvPicPr>
          <p:nvPr/>
        </p:nvPicPr>
        <p:blipFill>
          <a:blip r:embed="rId2"/>
          <a:stretch>
            <a:fillRect/>
          </a:stretch>
        </p:blipFill>
        <p:spPr>
          <a:xfrm>
            <a:off x="9821333" y="0"/>
            <a:ext cx="2370667" cy="6858000"/>
          </a:xfrm>
          <a:prstGeom prst="rect">
            <a:avLst/>
          </a:prstGeom>
        </p:spPr>
      </p:pic>
      <p:sp>
        <p:nvSpPr>
          <p:cNvPr id="25" name="Date">
            <a:extLst>
              <a:ext uri="{FF2B5EF4-FFF2-40B4-BE49-F238E27FC236}">
                <a16:creationId xmlns:a16="http://schemas.microsoft.com/office/drawing/2014/main" id="{A7492D50-D618-9F40-B9F2-9B08441829B8}"/>
              </a:ext>
            </a:extLst>
          </p:cNvPr>
          <p:cNvSpPr>
            <a:spLocks noGrp="1"/>
          </p:cNvSpPr>
          <p:nvPr>
            <p:ph type="dt" sz="half" idx="10"/>
          </p:nvPr>
        </p:nvSpPr>
        <p:spPr>
          <a:xfrm>
            <a:off x="10154195" y="6202177"/>
            <a:ext cx="1020348" cy="323968"/>
          </a:xfrm>
        </p:spPr>
        <p:txBody>
          <a:bodyPr/>
          <a:lstStyle>
            <a:lvl1pPr>
              <a:defRPr>
                <a:solidFill>
                  <a:schemeClr val="accent4">
                    <a:alpha val="70000"/>
                  </a:schemeClr>
                </a:solidFill>
              </a:defRPr>
            </a:lvl1pPr>
          </a:lstStyle>
          <a:p>
            <a:fld id="{049DC8E1-D369-0F48-9062-BB068AFD07CE}" type="datetime1">
              <a:rPr lang="en-US" smtClean="0"/>
              <a:pPr/>
              <a:t>2/3/2025</a:t>
            </a:fld>
            <a:endParaRPr lang="en-US" dirty="0"/>
          </a:p>
        </p:txBody>
      </p:sp>
      <p:cxnSp>
        <p:nvCxnSpPr>
          <p:cNvPr id="27" name="Line">
            <a:extLst>
              <a:ext uri="{FF2B5EF4-FFF2-40B4-BE49-F238E27FC236}">
                <a16:creationId xmlns:a16="http://schemas.microsoft.com/office/drawing/2014/main" id="{8F96F97C-D2D6-7949-BDC5-C0B91FB918BD}"/>
              </a:ext>
            </a:extLst>
          </p:cNvPr>
          <p:cNvCxnSpPr>
            <a:cxnSpLocks/>
          </p:cNvCxnSpPr>
          <p:nvPr/>
        </p:nvCxnSpPr>
        <p:spPr>
          <a:xfrm>
            <a:off x="11200667" y="6270568"/>
            <a:ext cx="0" cy="16002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26" name="Slide Number">
            <a:extLst>
              <a:ext uri="{FF2B5EF4-FFF2-40B4-BE49-F238E27FC236}">
                <a16:creationId xmlns:a16="http://schemas.microsoft.com/office/drawing/2014/main" id="{8E13B548-F076-CF46-A887-15D7D4869738}"/>
              </a:ext>
            </a:extLst>
          </p:cNvPr>
          <p:cNvSpPr>
            <a:spLocks noGrp="1"/>
          </p:cNvSpPr>
          <p:nvPr>
            <p:ph type="sldNum" sz="quarter" idx="12"/>
          </p:nvPr>
        </p:nvSpPr>
        <p:spPr>
          <a:xfrm>
            <a:off x="11206124" y="6181281"/>
            <a:ext cx="487680" cy="365760"/>
          </a:xfrm>
        </p:spPr>
        <p:txBody>
          <a:bodyPr/>
          <a:lstStyle>
            <a:lvl1pPr>
              <a:defRPr>
                <a:solidFill>
                  <a:schemeClr val="accent4"/>
                </a:solidFill>
              </a:defRPr>
            </a:lvl1pPr>
          </a:lstStyle>
          <a:p>
            <a:fld id="{8A7A6979-0714-4377-B894-6BE4C2D6E202}" type="slidenum">
              <a:rPr lang="en-US" smtClean="0"/>
              <a:pPr/>
              <a:t>‹#›</a:t>
            </a:fld>
            <a:endParaRPr lang="en-US" dirty="0"/>
          </a:p>
        </p:txBody>
      </p:sp>
      <p:pic>
        <p:nvPicPr>
          <p:cNvPr id="12" name="Purdue Logo">
            <a:extLst>
              <a:ext uri="{FF2B5EF4-FFF2-40B4-BE49-F238E27FC236}">
                <a16:creationId xmlns:a16="http://schemas.microsoft.com/office/drawing/2014/main" id="{7A4725A0-D647-994A-977C-93D29415CC2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47888" y="5576552"/>
            <a:ext cx="4234220" cy="534949"/>
          </a:xfrm>
          <a:prstGeom prst="rect">
            <a:avLst/>
          </a:prstGeom>
        </p:spPr>
      </p:pic>
    </p:spTree>
    <p:extLst>
      <p:ext uri="{BB962C8B-B14F-4D97-AF65-F5344CB8AC3E}">
        <p14:creationId xmlns:p14="http://schemas.microsoft.com/office/powerpoint/2010/main" val="2707393526"/>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3960" userDrawn="1">
          <p15:clr>
            <a:srgbClr val="FBAE40"/>
          </p15:clr>
        </p15:guide>
        <p15:guide id="4" pos="5952" userDrawn="1">
          <p15:clr>
            <a:srgbClr val="FBAE40"/>
          </p15:clr>
        </p15:guide>
        <p15:guide id="5" pos="6848" userDrawn="1">
          <p15:clr>
            <a:srgbClr val="FBAE40"/>
          </p15:clr>
        </p15:guide>
        <p15:guide id="6" orient="horz" pos="4080" userDrawn="1">
          <p15:clr>
            <a:srgbClr val="FBAE40"/>
          </p15:clr>
        </p15:guide>
        <p15:guide id="7" orient="horz" pos="1008" userDrawn="1">
          <p15:clr>
            <a:srgbClr val="FBAE40"/>
          </p15:clr>
        </p15:guide>
        <p15:guide id="8" orient="horz" pos="1488"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losing Slide">
    <p:bg>
      <p:bgPr>
        <a:solidFill>
          <a:schemeClr val="accent2"/>
        </a:solidFill>
        <a:effectLst/>
      </p:bgPr>
    </p:bg>
    <p:spTree>
      <p:nvGrpSpPr>
        <p:cNvPr id="1" name=""/>
        <p:cNvGrpSpPr/>
        <p:nvPr/>
      </p:nvGrpSpPr>
      <p:grpSpPr>
        <a:xfrm>
          <a:off x="0" y="0"/>
          <a:ext cx="0" cy="0"/>
          <a:chOff x="0" y="0"/>
          <a:chExt cx="0" cy="0"/>
        </a:xfrm>
      </p:grpSpPr>
      <p:sp>
        <p:nvSpPr>
          <p:cNvPr id="17" name="Gold Background">
            <a:extLst>
              <a:ext uri="{FF2B5EF4-FFF2-40B4-BE49-F238E27FC236}">
                <a16:creationId xmlns:a16="http://schemas.microsoft.com/office/drawing/2014/main" id="{F59025A6-822F-2D44-9F31-61A4A63F5CD3}"/>
              </a:ext>
            </a:extLst>
          </p:cNvPr>
          <p:cNvSpPr/>
          <p:nvPr/>
        </p:nvSpPr>
        <p:spPr>
          <a:xfrm>
            <a:off x="0" y="0"/>
            <a:ext cx="12192000" cy="685800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p:cNvSpPr>
            <a:spLocks noGrp="1"/>
          </p:cNvSpPr>
          <p:nvPr>
            <p:ph type="ctrTitle" hasCustomPrompt="1"/>
          </p:nvPr>
        </p:nvSpPr>
        <p:spPr bwMode="blackWhite">
          <a:xfrm>
            <a:off x="1935351" y="1557666"/>
            <a:ext cx="7334529" cy="854080"/>
          </a:xfrm>
          <a:prstGeom prst="rect">
            <a:avLst/>
          </a:prstGeom>
          <a:noFill/>
          <a:ln w="38100">
            <a:noFill/>
          </a:ln>
        </p:spPr>
        <p:txBody>
          <a:bodyPr wrap="square" lIns="0" tIns="0" rIns="0" bIns="0" anchor="t" anchorCtr="0">
            <a:spAutoFit/>
          </a:bodyPr>
          <a:lstStyle>
            <a:lvl1pPr algn="l">
              <a:defRPr sz="6000" b="1" i="1" spc="0">
                <a:solidFill>
                  <a:schemeClr val="bg1"/>
                </a:solidFill>
                <a:latin typeface="Acumin Pro ExtraCondensed" panose="020B0508020202020204" pitchFamily="34" charset="77"/>
              </a:defRPr>
            </a:lvl1pPr>
          </a:lstStyle>
          <a:p>
            <a:r>
              <a:rPr lang="en-US" dirty="0"/>
              <a:t>Thank You</a:t>
            </a:r>
          </a:p>
        </p:txBody>
      </p:sp>
      <p:sp>
        <p:nvSpPr>
          <p:cNvPr id="16" name="Body Text">
            <a:extLst>
              <a:ext uri="{FF2B5EF4-FFF2-40B4-BE49-F238E27FC236}">
                <a16:creationId xmlns:a16="http://schemas.microsoft.com/office/drawing/2014/main" id="{900775FC-E9E4-FF46-A522-92CC39196093}"/>
              </a:ext>
            </a:extLst>
          </p:cNvPr>
          <p:cNvSpPr>
            <a:spLocks noGrp="1"/>
          </p:cNvSpPr>
          <p:nvPr>
            <p:ph type="body" sz="quarter" idx="14" hasCustomPrompt="1"/>
          </p:nvPr>
        </p:nvSpPr>
        <p:spPr>
          <a:xfrm>
            <a:off x="1959575" y="2578488"/>
            <a:ext cx="6487002" cy="1024867"/>
          </a:xfrm>
        </p:spPr>
        <p:txBody>
          <a:bodyPr lIns="0" tIns="0" rIns="0" bIns="0">
            <a:noAutofit/>
          </a:bodyPr>
          <a:lstStyle>
            <a:lvl1pPr marL="0" marR="0" indent="0" algn="l" defTabSz="457200" rtl="0" eaLnBrk="1" fontAlgn="auto" latinLnBrk="0" hangingPunct="1">
              <a:lnSpc>
                <a:spcPct val="100000"/>
              </a:lnSpc>
              <a:spcBef>
                <a:spcPts val="0"/>
              </a:spcBef>
              <a:spcAft>
                <a:spcPts val="0"/>
              </a:spcAft>
              <a:buClrTx/>
              <a:buSzTx/>
              <a:buFontTx/>
              <a:buNone/>
              <a:tabLst/>
              <a:defRPr sz="1800" b="0" i="0" normalizeH="0" baseline="0">
                <a:solidFill>
                  <a:schemeClr val="bg1"/>
                </a:solidFill>
                <a:latin typeface="Acumin Pro" panose="020B0504020202020204" pitchFamily="34" charset="77"/>
              </a:defRPr>
            </a:lvl1pPr>
          </a:lstStyle>
          <a:p>
            <a:pPr lvl="0"/>
            <a:r>
              <a:rPr lang="en-US" dirty="0"/>
              <a:t>Conclusion, call to action or contact information. </a:t>
            </a:r>
            <a:r>
              <a:rPr lang="en-US" dirty="0" err="1"/>
              <a:t>Acumin</a:t>
            </a:r>
            <a:r>
              <a:rPr lang="en-US" dirty="0"/>
              <a:t> Pro Reg 18 pt. Keep it short with bite-size chunks of information.</a:t>
            </a:r>
          </a:p>
        </p:txBody>
      </p:sp>
      <p:pic>
        <p:nvPicPr>
          <p:cNvPr id="11" name="Black Triangle">
            <a:extLst>
              <a:ext uri="{FF2B5EF4-FFF2-40B4-BE49-F238E27FC236}">
                <a16:creationId xmlns:a16="http://schemas.microsoft.com/office/drawing/2014/main" id="{904FC13A-FC75-1849-92C4-9C25AD10CCBD}"/>
              </a:ext>
            </a:extLst>
          </p:cNvPr>
          <p:cNvPicPr>
            <a:picLocks noChangeAspect="1"/>
          </p:cNvPicPr>
          <p:nvPr userDrawn="1"/>
        </p:nvPicPr>
        <p:blipFill>
          <a:blip r:embed="rId2"/>
          <a:stretch>
            <a:fillRect/>
          </a:stretch>
        </p:blipFill>
        <p:spPr>
          <a:xfrm>
            <a:off x="9956800" y="0"/>
            <a:ext cx="2235200" cy="6858000"/>
          </a:xfrm>
          <a:prstGeom prst="rect">
            <a:avLst/>
          </a:prstGeom>
        </p:spPr>
      </p:pic>
      <p:sp>
        <p:nvSpPr>
          <p:cNvPr id="22" name="Date">
            <a:extLst>
              <a:ext uri="{FF2B5EF4-FFF2-40B4-BE49-F238E27FC236}">
                <a16:creationId xmlns:a16="http://schemas.microsoft.com/office/drawing/2014/main" id="{F8CD2E15-DFA2-0F4C-8839-A9AD4504A2B8}"/>
              </a:ext>
            </a:extLst>
          </p:cNvPr>
          <p:cNvSpPr>
            <a:spLocks noGrp="1"/>
          </p:cNvSpPr>
          <p:nvPr>
            <p:ph type="dt" sz="half" idx="10"/>
          </p:nvPr>
        </p:nvSpPr>
        <p:spPr>
          <a:xfrm>
            <a:off x="10084526" y="6202177"/>
            <a:ext cx="1090017" cy="323968"/>
          </a:xfrm>
        </p:spPr>
        <p:txBody>
          <a:bodyPr/>
          <a:lstStyle>
            <a:lvl1pPr>
              <a:defRPr>
                <a:solidFill>
                  <a:schemeClr val="accent4">
                    <a:alpha val="70000"/>
                  </a:schemeClr>
                </a:solidFill>
              </a:defRPr>
            </a:lvl1pPr>
          </a:lstStyle>
          <a:p>
            <a:fld id="{049DC8E1-D369-0F48-9062-BB068AFD07CE}" type="datetime1">
              <a:rPr lang="en-US" smtClean="0"/>
              <a:pPr/>
              <a:t>2/3/2025</a:t>
            </a:fld>
            <a:endParaRPr lang="en-US" dirty="0"/>
          </a:p>
        </p:txBody>
      </p:sp>
      <p:cxnSp>
        <p:nvCxnSpPr>
          <p:cNvPr id="25" name="Line">
            <a:extLst>
              <a:ext uri="{FF2B5EF4-FFF2-40B4-BE49-F238E27FC236}">
                <a16:creationId xmlns:a16="http://schemas.microsoft.com/office/drawing/2014/main" id="{A45DD0F1-B8FD-0047-817A-E2982F127A6A}"/>
              </a:ext>
            </a:extLst>
          </p:cNvPr>
          <p:cNvCxnSpPr>
            <a:cxnSpLocks/>
          </p:cNvCxnSpPr>
          <p:nvPr/>
        </p:nvCxnSpPr>
        <p:spPr>
          <a:xfrm>
            <a:off x="11200667" y="6270568"/>
            <a:ext cx="0" cy="16002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23" name="Slide Number">
            <a:extLst>
              <a:ext uri="{FF2B5EF4-FFF2-40B4-BE49-F238E27FC236}">
                <a16:creationId xmlns:a16="http://schemas.microsoft.com/office/drawing/2014/main" id="{ACFC5D5C-1C9B-F148-A910-72ADDA93ABF0}"/>
              </a:ext>
            </a:extLst>
          </p:cNvPr>
          <p:cNvSpPr>
            <a:spLocks noGrp="1"/>
          </p:cNvSpPr>
          <p:nvPr>
            <p:ph type="sldNum" sz="quarter" idx="12"/>
          </p:nvPr>
        </p:nvSpPr>
        <p:spPr>
          <a:xfrm>
            <a:off x="11206124" y="6181281"/>
            <a:ext cx="487680" cy="365760"/>
          </a:xfrm>
        </p:spPr>
        <p:txBody>
          <a:bodyPr/>
          <a:lstStyle>
            <a:lvl1pPr>
              <a:defRPr>
                <a:solidFill>
                  <a:schemeClr val="accent4"/>
                </a:solidFill>
              </a:defRPr>
            </a:lvl1pPr>
          </a:lstStyle>
          <a:p>
            <a:fld id="{8A7A6979-0714-4377-B894-6BE4C2D6E202}" type="slidenum">
              <a:rPr lang="en-US" smtClean="0"/>
              <a:pPr/>
              <a:t>‹#›</a:t>
            </a:fld>
            <a:endParaRPr lang="en-US" dirty="0"/>
          </a:p>
        </p:txBody>
      </p:sp>
      <p:pic>
        <p:nvPicPr>
          <p:cNvPr id="10" name="Purdue Logo">
            <a:extLst>
              <a:ext uri="{FF2B5EF4-FFF2-40B4-BE49-F238E27FC236}">
                <a16:creationId xmlns:a16="http://schemas.microsoft.com/office/drawing/2014/main" id="{7A4725A0-D647-994A-977C-93D29415CC2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47888" y="5576552"/>
            <a:ext cx="4234220" cy="534949"/>
          </a:xfrm>
          <a:prstGeom prst="rect">
            <a:avLst/>
          </a:prstGeom>
        </p:spPr>
      </p:pic>
    </p:spTree>
    <p:extLst>
      <p:ext uri="{BB962C8B-B14F-4D97-AF65-F5344CB8AC3E}">
        <p14:creationId xmlns:p14="http://schemas.microsoft.com/office/powerpoint/2010/main" val="69532377"/>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3960" userDrawn="1">
          <p15:clr>
            <a:srgbClr val="FBAE40"/>
          </p15:clr>
        </p15:guide>
        <p15:guide id="4" pos="5952" userDrawn="1">
          <p15:clr>
            <a:srgbClr val="FBAE40"/>
          </p15:clr>
        </p15:guide>
        <p15:guide id="5" pos="6848" userDrawn="1">
          <p15:clr>
            <a:srgbClr val="FBAE40"/>
          </p15:clr>
        </p15:guide>
        <p15:guide id="6" orient="horz" pos="4080" userDrawn="1">
          <p15:clr>
            <a:srgbClr val="FBAE40"/>
          </p15:clr>
        </p15:guide>
        <p15:guide id="7" pos="928" userDrawn="1">
          <p15:clr>
            <a:srgbClr val="FBAE40"/>
          </p15:clr>
        </p15:guide>
        <p15:guide id="8" pos="1224"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141394" y="964692"/>
            <a:ext cx="7917007"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141394" y="2638046"/>
            <a:ext cx="7917007" cy="310198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154195" y="6202177"/>
            <a:ext cx="1020348" cy="323968"/>
          </a:xfrm>
          <a:prstGeom prst="rect">
            <a:avLst/>
          </a:prstGeom>
        </p:spPr>
        <p:txBody>
          <a:bodyPr vert="horz" lIns="91440" tIns="45720" rIns="91440" bIns="45720" rtlCol="0" anchor="ctr"/>
          <a:lstStyle>
            <a:lvl1pPr algn="r">
              <a:defRPr sz="1000" b="0" i="0">
                <a:solidFill>
                  <a:schemeClr val="bg1">
                    <a:alpha val="70000"/>
                  </a:schemeClr>
                </a:solidFill>
                <a:latin typeface="Acumin Pro" panose="020B0504020202020204" pitchFamily="34" charset="77"/>
              </a:defRPr>
            </a:lvl1pPr>
          </a:lstStyle>
          <a:p>
            <a:fld id="{E0C8DACD-4E35-4E4C-AC75-C3DE50F04E7E}" type="datetime1">
              <a:rPr lang="en-US" smtClean="0"/>
              <a:pPr/>
              <a:t>2/3/2025</a:t>
            </a:fld>
            <a:endParaRPr lang="en-US" dirty="0"/>
          </a:p>
        </p:txBody>
      </p:sp>
      <p:sp>
        <p:nvSpPr>
          <p:cNvPr id="5" name="Footer Placeholder 4"/>
          <p:cNvSpPr>
            <a:spLocks noGrp="1"/>
          </p:cNvSpPr>
          <p:nvPr>
            <p:ph type="ftr" sz="quarter" idx="3"/>
          </p:nvPr>
        </p:nvSpPr>
        <p:spPr>
          <a:xfrm>
            <a:off x="1137845" y="6219163"/>
            <a:ext cx="6075552" cy="320040"/>
          </a:xfrm>
          <a:prstGeom prst="rect">
            <a:avLst/>
          </a:prstGeom>
        </p:spPr>
        <p:txBody>
          <a:bodyPr vert="horz" lIns="91440" tIns="45720" rIns="91440" bIns="45720" rtlCol="0" anchor="ctr"/>
          <a:lstStyle>
            <a:lvl1pPr algn="l">
              <a:defRPr sz="1000">
                <a:solidFill>
                  <a:schemeClr val="tx1">
                    <a:alpha val="70000"/>
                  </a:schemeClr>
                </a:solidFill>
              </a:defRPr>
            </a:lvl1pPr>
          </a:lstStyle>
          <a:p>
            <a:endParaRPr lang="en-US" dirty="0"/>
          </a:p>
        </p:txBody>
      </p:sp>
      <p:sp>
        <p:nvSpPr>
          <p:cNvPr id="6" name="Slide Number Placeholder 5"/>
          <p:cNvSpPr>
            <a:spLocks noGrp="1"/>
          </p:cNvSpPr>
          <p:nvPr>
            <p:ph type="sldNum" sz="quarter" idx="4"/>
          </p:nvPr>
        </p:nvSpPr>
        <p:spPr>
          <a:xfrm>
            <a:off x="11299112" y="6181281"/>
            <a:ext cx="487680" cy="365760"/>
          </a:xfrm>
          <a:prstGeom prst="ellipse">
            <a:avLst/>
          </a:prstGeom>
          <a:noFill/>
        </p:spPr>
        <p:txBody>
          <a:bodyPr vert="horz" lIns="18288" tIns="45720" rIns="18288" bIns="45720" rtlCol="0" anchor="ctr">
            <a:noAutofit/>
          </a:bodyPr>
          <a:lstStyle>
            <a:lvl1pPr algn="ctr">
              <a:defRPr sz="1000" b="1" i="0" spc="0" baseline="0">
                <a:solidFill>
                  <a:schemeClr val="bg1"/>
                </a:solidFill>
                <a:latin typeface="Acumin Pro Semibold" panose="020B0504020202020204" pitchFamily="34" charset="77"/>
              </a:defRPr>
            </a:lvl1pPr>
          </a:lstStyle>
          <a:p>
            <a:fld id="{8A7A6979-0714-4377-B894-6BE4C2D6E202}" type="slidenum">
              <a:rPr lang="en-US" smtClean="0"/>
              <a:pPr/>
              <a:t>‹#›</a:t>
            </a:fld>
            <a:endParaRPr lang="en-US" dirty="0"/>
          </a:p>
        </p:txBody>
      </p:sp>
      <p:cxnSp>
        <p:nvCxnSpPr>
          <p:cNvPr id="16" name="Straight Connector 15">
            <a:extLst>
              <a:ext uri="{FF2B5EF4-FFF2-40B4-BE49-F238E27FC236}">
                <a16:creationId xmlns:a16="http://schemas.microsoft.com/office/drawing/2014/main" id="{8DFF833F-712C-324A-8187-5455C581BDBA}"/>
              </a:ext>
            </a:extLst>
          </p:cNvPr>
          <p:cNvCxnSpPr>
            <a:cxnSpLocks/>
          </p:cNvCxnSpPr>
          <p:nvPr/>
        </p:nvCxnSpPr>
        <p:spPr>
          <a:xfrm>
            <a:off x="11200667" y="6270568"/>
            <a:ext cx="0" cy="1600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95336832"/>
      </p:ext>
    </p:extLst>
  </p:cSld>
  <p:clrMap bg1="lt1" tx1="dk1" bg2="lt2" tx2="dk2" accent1="accent1" accent2="accent2" accent3="accent3" accent4="accent4" accent5="accent5" accent6="accent6" hlink="hlink" folHlink="folHlink"/>
  <p:sldLayoutIdLst>
    <p:sldLayoutId id="2147483725" r:id="rId1"/>
    <p:sldLayoutId id="2147483709" r:id="rId2"/>
    <p:sldLayoutId id="2147483720" r:id="rId3"/>
    <p:sldLayoutId id="2147483721" r:id="rId4"/>
    <p:sldLayoutId id="2147483722" r:id="rId5"/>
    <p:sldLayoutId id="2147483723" r:id="rId6"/>
    <p:sldLayoutId id="2147483724" r:id="rId7"/>
  </p:sldLayoutIdLst>
  <p:hf hdr="0" ftr="0"/>
  <p:txStyles>
    <p:titleStyle>
      <a:lvl1pPr algn="ctr" defTabSz="914400" rtl="0" eaLnBrk="1" latinLnBrk="0" hangingPunct="1">
        <a:lnSpc>
          <a:spcPct val="90000"/>
        </a:lnSpc>
        <a:spcBef>
          <a:spcPct val="0"/>
        </a:spcBef>
        <a:buNone/>
        <a:defRPr sz="26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44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59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28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orient="horz" pos="4056" userDrawn="1">
          <p15:clr>
            <a:srgbClr val="F26B43"/>
          </p15:clr>
        </p15:guide>
        <p15:guide id="4" orient="horz" pos="3936"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8.png"/><Relationship Id="rId2" Type="http://schemas.openxmlformats.org/officeDocument/2006/relationships/image" Target="../media/image16.png"/><Relationship Id="rId1" Type="http://schemas.openxmlformats.org/officeDocument/2006/relationships/slideLayout" Target="../slideLayouts/slideLayout3.xml"/><Relationship Id="rId6" Type="http://schemas.openxmlformats.org/officeDocument/2006/relationships/customXml" Target="../ink/ink4.xml"/><Relationship Id="rId5" Type="http://schemas.openxmlformats.org/officeDocument/2006/relationships/image" Target="../media/image17.png"/><Relationship Id="rId4" Type="http://schemas.openxmlformats.org/officeDocument/2006/relationships/customXml" Target="../ink/ink3.xml"/></Relationships>
</file>

<file path=ppt/slides/_rels/slide12.xml.rels><?xml version="1.0" encoding="UTF-8" standalone="yes"?>
<Relationships xmlns="http://schemas.openxmlformats.org/package/2006/relationships"><Relationship Id="rId8" Type="http://schemas.openxmlformats.org/officeDocument/2006/relationships/customXml" Target="../ink/ink7.xml"/><Relationship Id="rId13" Type="http://schemas.openxmlformats.org/officeDocument/2006/relationships/image" Target="../media/image23.png"/><Relationship Id="rId3" Type="http://schemas.openxmlformats.org/officeDocument/2006/relationships/image" Target="../media/image10.png"/><Relationship Id="rId7" Type="http://schemas.openxmlformats.org/officeDocument/2006/relationships/image" Target="../media/image20.png"/><Relationship Id="rId12" Type="http://schemas.openxmlformats.org/officeDocument/2006/relationships/customXml" Target="../ink/ink9.xml"/><Relationship Id="rId2" Type="http://schemas.openxmlformats.org/officeDocument/2006/relationships/image" Target="../media/image15.png"/><Relationship Id="rId1" Type="http://schemas.openxmlformats.org/officeDocument/2006/relationships/slideLayout" Target="../slideLayouts/slideLayout3.xml"/><Relationship Id="rId6" Type="http://schemas.openxmlformats.org/officeDocument/2006/relationships/customXml" Target="../ink/ink6.xml"/><Relationship Id="rId11" Type="http://schemas.openxmlformats.org/officeDocument/2006/relationships/image" Target="../media/image22.png"/><Relationship Id="rId5" Type="http://schemas.openxmlformats.org/officeDocument/2006/relationships/image" Target="../media/image19.png"/><Relationship Id="rId15" Type="http://schemas.openxmlformats.org/officeDocument/2006/relationships/image" Target="../media/image24.png"/><Relationship Id="rId10" Type="http://schemas.openxmlformats.org/officeDocument/2006/relationships/customXml" Target="../ink/ink8.xml"/><Relationship Id="rId4" Type="http://schemas.openxmlformats.org/officeDocument/2006/relationships/customXml" Target="../ink/ink5.xml"/><Relationship Id="rId9" Type="http://schemas.openxmlformats.org/officeDocument/2006/relationships/image" Target="../media/image21.png"/><Relationship Id="rId14" Type="http://schemas.openxmlformats.org/officeDocument/2006/relationships/customXml" Target="../ink/ink10.xml"/></Relationships>
</file>

<file path=ppt/slides/_rels/slide13.xml.rels><?xml version="1.0" encoding="UTF-8" standalone="yes"?>
<Relationships xmlns="http://schemas.openxmlformats.org/package/2006/relationships"><Relationship Id="rId8" Type="http://schemas.openxmlformats.org/officeDocument/2006/relationships/customXml" Target="../ink/ink13.xml"/><Relationship Id="rId3" Type="http://schemas.openxmlformats.org/officeDocument/2006/relationships/image" Target="../media/image10.png"/><Relationship Id="rId7" Type="http://schemas.openxmlformats.org/officeDocument/2006/relationships/image" Target="../media/image27.png"/><Relationship Id="rId2" Type="http://schemas.openxmlformats.org/officeDocument/2006/relationships/image" Target="../media/image25.jpeg"/><Relationship Id="rId1" Type="http://schemas.openxmlformats.org/officeDocument/2006/relationships/slideLayout" Target="../slideLayouts/slideLayout3.xml"/><Relationship Id="rId6" Type="http://schemas.openxmlformats.org/officeDocument/2006/relationships/customXml" Target="../ink/ink12.xml"/><Relationship Id="rId11" Type="http://schemas.openxmlformats.org/officeDocument/2006/relationships/image" Target="../media/image29.png"/><Relationship Id="rId5" Type="http://schemas.openxmlformats.org/officeDocument/2006/relationships/image" Target="../media/image26.png"/><Relationship Id="rId10" Type="http://schemas.openxmlformats.org/officeDocument/2006/relationships/customXml" Target="../ink/ink14.xml"/><Relationship Id="rId4" Type="http://schemas.openxmlformats.org/officeDocument/2006/relationships/customXml" Target="../ink/ink11.xml"/><Relationship Id="rId9" Type="http://schemas.openxmlformats.org/officeDocument/2006/relationships/image" Target="../media/image28.png"/></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32.png"/><Relationship Id="rId2" Type="http://schemas.openxmlformats.org/officeDocument/2006/relationships/image" Target="../media/image10.png"/><Relationship Id="rId1" Type="http://schemas.openxmlformats.org/officeDocument/2006/relationships/slideLayout" Target="../slideLayouts/slideLayout3.xml"/><Relationship Id="rId6" Type="http://schemas.openxmlformats.org/officeDocument/2006/relationships/customXml" Target="../ink/ink16.xml"/><Relationship Id="rId5" Type="http://schemas.openxmlformats.org/officeDocument/2006/relationships/image" Target="../media/image31.png"/><Relationship Id="rId4" Type="http://schemas.openxmlformats.org/officeDocument/2006/relationships/customXml" Target="../ink/ink1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oleObject" Target="../embeddings/oleObject1.bin"/><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oleObject" Target="../embeddings/oleObject2.bin"/><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hyperlink" Target="https://extension.purdue.edu/4-H/get-involved/state-programs/state-fair-programs/robotics.html" TargetMode="Externa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www.geyerinstructional.com/4h-vet-bot-challenge-operation-animal-care-robotics-mat-2023-2024-199266/" TargetMode="Externa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4.png"/><Relationship Id="rId2" Type="http://schemas.openxmlformats.org/officeDocument/2006/relationships/image" Target="../media/image11.png"/><Relationship Id="rId1" Type="http://schemas.openxmlformats.org/officeDocument/2006/relationships/slideLayout" Target="../slideLayouts/slideLayout3.xml"/><Relationship Id="rId6" Type="http://schemas.openxmlformats.org/officeDocument/2006/relationships/customXml" Target="../ink/ink2.xml"/><Relationship Id="rId5" Type="http://schemas.openxmlformats.org/officeDocument/2006/relationships/image" Target="../media/image13.png"/><Relationship Id="rId4" Type="http://schemas.openxmlformats.org/officeDocument/2006/relationships/customXml" Target="../ink/ink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43100" y="1626244"/>
            <a:ext cx="7911945" cy="752835"/>
          </a:xfrm>
        </p:spPr>
        <p:txBody>
          <a:bodyPr/>
          <a:lstStyle/>
          <a:p>
            <a:r>
              <a:rPr lang="en-US" dirty="0"/>
              <a:t>Robotics Volunteer Training</a:t>
            </a:r>
          </a:p>
        </p:txBody>
      </p:sp>
      <p:sp>
        <p:nvSpPr>
          <p:cNvPr id="3" name="Subtitle 2"/>
          <p:cNvSpPr>
            <a:spLocks noGrp="1"/>
          </p:cNvSpPr>
          <p:nvPr>
            <p:ph type="subTitle" idx="1"/>
          </p:nvPr>
        </p:nvSpPr>
        <p:spPr/>
        <p:txBody>
          <a:bodyPr/>
          <a:lstStyle/>
          <a:p>
            <a:r>
              <a:rPr lang="en-US" dirty="0"/>
              <a:t>March 9</a:t>
            </a:r>
            <a:r>
              <a:rPr lang="en-US" baseline="30000" dirty="0"/>
              <a:t>th</a:t>
            </a:r>
            <a:r>
              <a:rPr lang="en-US" dirty="0"/>
              <a:t>, 2024 Competition</a:t>
            </a:r>
          </a:p>
        </p:txBody>
      </p:sp>
      <p:sp>
        <p:nvSpPr>
          <p:cNvPr id="4" name="Date Placeholder 3"/>
          <p:cNvSpPr>
            <a:spLocks noGrp="1"/>
          </p:cNvSpPr>
          <p:nvPr>
            <p:ph type="dt" sz="half" idx="10"/>
          </p:nvPr>
        </p:nvSpPr>
        <p:spPr/>
        <p:txBody>
          <a:bodyPr/>
          <a:lstStyle/>
          <a:p>
            <a:fld id="{049DC8E1-D369-0F48-9062-BB068AFD07CE}" type="datetime1">
              <a:rPr lang="en-US" smtClean="0"/>
              <a:pPr/>
              <a:t>2/3/2025</a:t>
            </a:fld>
            <a:endParaRPr lang="en-US" dirty="0"/>
          </a:p>
        </p:txBody>
      </p:sp>
      <p:sp>
        <p:nvSpPr>
          <p:cNvPr id="5" name="Slide Number Placeholder 4"/>
          <p:cNvSpPr>
            <a:spLocks noGrp="1"/>
          </p:cNvSpPr>
          <p:nvPr>
            <p:ph type="sldNum" sz="quarter" idx="12"/>
          </p:nvPr>
        </p:nvSpPr>
        <p:spPr/>
        <p:txBody>
          <a:bodyPr/>
          <a:lstStyle/>
          <a:p>
            <a:fld id="{8A7A6979-0714-4377-B894-6BE4C2D6E202}" type="slidenum">
              <a:rPr lang="en-US" smtClean="0"/>
              <a:pPr/>
              <a:t>1</a:t>
            </a:fld>
            <a:endParaRPr lang="en-US" dirty="0"/>
          </a:p>
        </p:txBody>
      </p:sp>
    </p:spTree>
    <p:extLst>
      <p:ext uri="{BB962C8B-B14F-4D97-AF65-F5344CB8AC3E}">
        <p14:creationId xmlns:p14="http://schemas.microsoft.com/office/powerpoint/2010/main" val="17462644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959F4E-7020-4D9A-8298-F7F269AEA9B1}"/>
              </a:ext>
            </a:extLst>
          </p:cNvPr>
          <p:cNvSpPr>
            <a:spLocks noGrp="1"/>
          </p:cNvSpPr>
          <p:nvPr>
            <p:ph type="ctrTitle"/>
          </p:nvPr>
        </p:nvSpPr>
        <p:spPr/>
        <p:txBody>
          <a:bodyPr/>
          <a:lstStyle/>
          <a:p>
            <a:r>
              <a:rPr lang="en-US" dirty="0"/>
              <a:t>Objective 2</a:t>
            </a:r>
          </a:p>
        </p:txBody>
      </p:sp>
      <p:sp>
        <p:nvSpPr>
          <p:cNvPr id="3" name="Subtitle 2">
            <a:extLst>
              <a:ext uri="{FF2B5EF4-FFF2-40B4-BE49-F238E27FC236}">
                <a16:creationId xmlns:a16="http://schemas.microsoft.com/office/drawing/2014/main" id="{3DC42D95-CB03-4A75-946E-F5877A4D160C}"/>
              </a:ext>
            </a:extLst>
          </p:cNvPr>
          <p:cNvSpPr>
            <a:spLocks noGrp="1"/>
          </p:cNvSpPr>
          <p:nvPr>
            <p:ph type="subTitle" idx="1"/>
          </p:nvPr>
        </p:nvSpPr>
        <p:spPr/>
        <p:txBody>
          <a:bodyPr/>
          <a:lstStyle/>
          <a:p>
            <a:r>
              <a:rPr lang="en-US" dirty="0"/>
              <a:t>Electrical Grid Challenge – Reconnect the Power</a:t>
            </a:r>
          </a:p>
        </p:txBody>
      </p:sp>
      <p:sp>
        <p:nvSpPr>
          <p:cNvPr id="4" name="Text Placeholder 3">
            <a:extLst>
              <a:ext uri="{FF2B5EF4-FFF2-40B4-BE49-F238E27FC236}">
                <a16:creationId xmlns:a16="http://schemas.microsoft.com/office/drawing/2014/main" id="{62C68C21-41C8-4298-8B46-4E32F57C6F98}"/>
              </a:ext>
            </a:extLst>
          </p:cNvPr>
          <p:cNvSpPr>
            <a:spLocks noGrp="1"/>
          </p:cNvSpPr>
          <p:nvPr>
            <p:ph type="body" sz="quarter" idx="14"/>
          </p:nvPr>
        </p:nvSpPr>
        <p:spPr>
          <a:xfrm>
            <a:off x="2636874" y="1962540"/>
            <a:ext cx="9056929" cy="3550293"/>
          </a:xfrm>
        </p:spPr>
        <p:txBody>
          <a:bodyPr>
            <a:normAutofit fontScale="85000" lnSpcReduction="10000"/>
          </a:bodyPr>
          <a:lstStyle/>
          <a:p>
            <a:pPr algn="l"/>
            <a:r>
              <a:rPr lang="en-US" sz="2400" b="0" i="0" dirty="0">
                <a:solidFill>
                  <a:srgbClr val="000000"/>
                </a:solidFill>
                <a:effectLst/>
                <a:latin typeface="acumin-pro"/>
              </a:rPr>
              <a:t>Photos of swine breeds will be mounted onto the inside wall of the game table and centered above the four breed ID stations. </a:t>
            </a:r>
          </a:p>
          <a:p>
            <a:pPr algn="l"/>
            <a:r>
              <a:rPr lang="en-US" sz="2400" b="0" i="0" dirty="0">
                <a:solidFill>
                  <a:srgbClr val="000000"/>
                </a:solidFill>
                <a:effectLst/>
                <a:latin typeface="acumin-pro"/>
              </a:rPr>
              <a:t> </a:t>
            </a:r>
          </a:p>
          <a:p>
            <a:pPr algn="l"/>
            <a:r>
              <a:rPr lang="en-US" sz="2400" b="0" i="0" dirty="0">
                <a:solidFill>
                  <a:srgbClr val="000000"/>
                </a:solidFill>
                <a:effectLst/>
                <a:latin typeface="acumin-pro"/>
              </a:rPr>
              <a:t>Four colored blocks (found in the resource tray at the beginning of the match) will have a written swine breed name that corresponds with each of the four photos.</a:t>
            </a:r>
          </a:p>
          <a:p>
            <a:pPr algn="l"/>
            <a:r>
              <a:rPr lang="en-US" sz="2400" b="0" i="0" dirty="0">
                <a:solidFill>
                  <a:srgbClr val="000000"/>
                </a:solidFill>
                <a:effectLst/>
                <a:latin typeface="acumin-pro"/>
              </a:rPr>
              <a:t>The breed name block that matches the breed photo must be delivered and placed into the ID station box (on the game mat) below the photo.  The block must be placed completely inside the black boundary of the ID station.  Exception: the back line next to the wall will not be judged. Due to the curvature of the block, points will be awarded based on where the block physically touches the game mat.</a:t>
            </a:r>
          </a:p>
          <a:p>
            <a:pPr algn="l"/>
            <a:r>
              <a:rPr lang="en-US" sz="2400" b="0" i="0" dirty="0">
                <a:solidFill>
                  <a:srgbClr val="000000"/>
                </a:solidFill>
                <a:effectLst/>
                <a:latin typeface="acumin-pro"/>
              </a:rPr>
              <a:t> </a:t>
            </a:r>
          </a:p>
          <a:p>
            <a:pPr algn="l"/>
            <a:r>
              <a:rPr lang="en-US" sz="2400" b="0" i="0" dirty="0">
                <a:solidFill>
                  <a:srgbClr val="000000"/>
                </a:solidFill>
                <a:effectLst/>
                <a:latin typeface="acumin-pro"/>
              </a:rPr>
              <a:t>Points will be awarded at the end of the match.</a:t>
            </a:r>
          </a:p>
          <a:p>
            <a:pPr marL="0" indent="0" algn="l">
              <a:buNone/>
            </a:pPr>
            <a:endParaRPr lang="en-US" b="0" i="0" dirty="0">
              <a:solidFill>
                <a:srgbClr val="000000"/>
              </a:solidFill>
              <a:effectLst/>
              <a:latin typeface="acumin-pro"/>
            </a:endParaRPr>
          </a:p>
          <a:p>
            <a:endParaRPr lang="en-US" dirty="0"/>
          </a:p>
        </p:txBody>
      </p:sp>
      <p:sp>
        <p:nvSpPr>
          <p:cNvPr id="5" name="Date Placeholder 4">
            <a:extLst>
              <a:ext uri="{FF2B5EF4-FFF2-40B4-BE49-F238E27FC236}">
                <a16:creationId xmlns:a16="http://schemas.microsoft.com/office/drawing/2014/main" id="{4FB1AEA3-ACF6-4E87-BF30-D9AD1746AC7F}"/>
              </a:ext>
            </a:extLst>
          </p:cNvPr>
          <p:cNvSpPr>
            <a:spLocks noGrp="1"/>
          </p:cNvSpPr>
          <p:nvPr>
            <p:ph type="dt" sz="half" idx="2"/>
          </p:nvPr>
        </p:nvSpPr>
        <p:spPr/>
        <p:txBody>
          <a:bodyPr/>
          <a:lstStyle/>
          <a:p>
            <a:fld id="{E0C8DACD-4E35-4E4C-AC75-C3DE50F04E7E}" type="datetime1">
              <a:rPr lang="en-US" smtClean="0"/>
              <a:pPr/>
              <a:t>2/3/2025</a:t>
            </a:fld>
            <a:endParaRPr lang="en-US" dirty="0"/>
          </a:p>
        </p:txBody>
      </p:sp>
      <p:sp>
        <p:nvSpPr>
          <p:cNvPr id="6" name="Slide Number Placeholder 5">
            <a:extLst>
              <a:ext uri="{FF2B5EF4-FFF2-40B4-BE49-F238E27FC236}">
                <a16:creationId xmlns:a16="http://schemas.microsoft.com/office/drawing/2014/main" id="{72333B7E-6386-4509-807B-C984C104F6D3}"/>
              </a:ext>
            </a:extLst>
          </p:cNvPr>
          <p:cNvSpPr>
            <a:spLocks noGrp="1"/>
          </p:cNvSpPr>
          <p:nvPr>
            <p:ph type="sldNum" sz="quarter" idx="4"/>
          </p:nvPr>
        </p:nvSpPr>
        <p:spPr/>
        <p:txBody>
          <a:bodyPr/>
          <a:lstStyle/>
          <a:p>
            <a:fld id="{8A7A6979-0714-4377-B894-6BE4C2D6E202}" type="slidenum">
              <a:rPr lang="en-US" smtClean="0"/>
              <a:pPr/>
              <a:t>10</a:t>
            </a:fld>
            <a:endParaRPr lang="en-US" dirty="0"/>
          </a:p>
        </p:txBody>
      </p:sp>
      <p:pic>
        <p:nvPicPr>
          <p:cNvPr id="9" name="Picture 8">
            <a:extLst>
              <a:ext uri="{FF2B5EF4-FFF2-40B4-BE49-F238E27FC236}">
                <a16:creationId xmlns:a16="http://schemas.microsoft.com/office/drawing/2014/main" id="{419BDB0C-0B8A-464B-8E75-06BAC4F939A6}"/>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291079" y="3239605"/>
            <a:ext cx="1504950" cy="1504950"/>
          </a:xfrm>
          <a:prstGeom prst="rect">
            <a:avLst/>
          </a:prstGeom>
          <a:noFill/>
          <a:ln>
            <a:noFill/>
          </a:ln>
        </p:spPr>
      </p:pic>
    </p:spTree>
    <p:extLst>
      <p:ext uri="{BB962C8B-B14F-4D97-AF65-F5344CB8AC3E}">
        <p14:creationId xmlns:p14="http://schemas.microsoft.com/office/powerpoint/2010/main" val="32451116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3EB0AA-8FCA-4B58-BA64-61551F8F8A05}"/>
              </a:ext>
            </a:extLst>
          </p:cNvPr>
          <p:cNvSpPr>
            <a:spLocks noGrp="1"/>
          </p:cNvSpPr>
          <p:nvPr>
            <p:ph type="ctrTitle"/>
          </p:nvPr>
        </p:nvSpPr>
        <p:spPr/>
        <p:txBody>
          <a:bodyPr/>
          <a:lstStyle/>
          <a:p>
            <a:r>
              <a:rPr lang="en-US" dirty="0"/>
              <a:t>Objective 3</a:t>
            </a:r>
          </a:p>
        </p:txBody>
      </p:sp>
      <p:sp>
        <p:nvSpPr>
          <p:cNvPr id="3" name="Subtitle 2">
            <a:extLst>
              <a:ext uri="{FF2B5EF4-FFF2-40B4-BE49-F238E27FC236}">
                <a16:creationId xmlns:a16="http://schemas.microsoft.com/office/drawing/2014/main" id="{8FCFFF35-77A6-420F-86E5-B5CE52F1C4E2}"/>
              </a:ext>
            </a:extLst>
          </p:cNvPr>
          <p:cNvSpPr>
            <a:spLocks noGrp="1"/>
          </p:cNvSpPr>
          <p:nvPr>
            <p:ph type="subTitle" idx="1"/>
          </p:nvPr>
        </p:nvSpPr>
        <p:spPr/>
        <p:txBody>
          <a:bodyPr/>
          <a:lstStyle/>
          <a:p>
            <a:r>
              <a:rPr lang="en-US" dirty="0"/>
              <a:t>Feed the Cows</a:t>
            </a:r>
          </a:p>
        </p:txBody>
      </p:sp>
      <p:sp>
        <p:nvSpPr>
          <p:cNvPr id="4" name="Text Placeholder 3">
            <a:extLst>
              <a:ext uri="{FF2B5EF4-FFF2-40B4-BE49-F238E27FC236}">
                <a16:creationId xmlns:a16="http://schemas.microsoft.com/office/drawing/2014/main" id="{EAD5BFF7-8CD7-4CE5-B4C0-C42FB792B1A5}"/>
              </a:ext>
            </a:extLst>
          </p:cNvPr>
          <p:cNvSpPr>
            <a:spLocks noGrp="1"/>
          </p:cNvSpPr>
          <p:nvPr>
            <p:ph type="body" sz="quarter" idx="14"/>
          </p:nvPr>
        </p:nvSpPr>
        <p:spPr>
          <a:xfrm>
            <a:off x="612066" y="1825344"/>
            <a:ext cx="6600498" cy="3573269"/>
          </a:xfrm>
        </p:spPr>
        <p:txBody>
          <a:bodyPr>
            <a:normAutofit fontScale="70000" lnSpcReduction="20000"/>
          </a:bodyPr>
          <a:lstStyle/>
          <a:p>
            <a:pPr algn="l"/>
            <a:r>
              <a:rPr lang="en-US" sz="2800" b="0" i="0" dirty="0">
                <a:solidFill>
                  <a:srgbClr val="000000"/>
                </a:solidFill>
                <a:effectLst/>
                <a:latin typeface="acumin-pro"/>
              </a:rPr>
              <a:t>Retrieve Bovine Patient from Exam Room 3 and transport it to the Surgical Center.</a:t>
            </a:r>
          </a:p>
          <a:p>
            <a:pPr marL="0" indent="0" algn="l">
              <a:buNone/>
            </a:pPr>
            <a:endParaRPr lang="en-US" sz="2800" b="0" i="0" dirty="0">
              <a:solidFill>
                <a:srgbClr val="000000"/>
              </a:solidFill>
              <a:effectLst/>
              <a:latin typeface="acumin-pro"/>
            </a:endParaRPr>
          </a:p>
          <a:p>
            <a:pPr algn="l"/>
            <a:r>
              <a:rPr lang="en-US" sz="2800" b="0" i="0" dirty="0">
                <a:solidFill>
                  <a:srgbClr val="000000"/>
                </a:solidFill>
                <a:effectLst/>
                <a:latin typeface="acumin-pro"/>
              </a:rPr>
              <a:t>The animal will be standing and located in the designated white oval marked on the game mat inside Exam Room 3 at the beginning of the match.  Its head will be facing the Small Animal Recovery room. </a:t>
            </a:r>
          </a:p>
          <a:p>
            <a:pPr algn="l"/>
            <a:r>
              <a:rPr lang="en-US" sz="2800" b="0" i="0" dirty="0">
                <a:solidFill>
                  <a:srgbClr val="000000"/>
                </a:solidFill>
                <a:effectLst/>
                <a:latin typeface="acumin-pro"/>
              </a:rPr>
              <a:t>The animal must be transported directly to the Surgical Center and placed onto the game mat fully inside the outer boundary of the square border.  The animal cannot touch the game mat while being transported.  The animal can either be placed standing upright or laying on its side. The animal must be touching the game mat to be awarded points.</a:t>
            </a:r>
          </a:p>
          <a:p>
            <a:pPr algn="l"/>
            <a:r>
              <a:rPr lang="en-US" sz="2800" b="0" i="0" dirty="0">
                <a:solidFill>
                  <a:srgbClr val="000000"/>
                </a:solidFill>
                <a:effectLst/>
                <a:latin typeface="acumin-pro"/>
              </a:rPr>
              <a:t>Points will be awarded at the end of the match</a:t>
            </a:r>
          </a:p>
          <a:p>
            <a:pPr marL="0" indent="0" algn="l">
              <a:buNone/>
            </a:pPr>
            <a:endParaRPr lang="en-US" dirty="0"/>
          </a:p>
        </p:txBody>
      </p:sp>
      <p:sp>
        <p:nvSpPr>
          <p:cNvPr id="5" name="Date Placeholder 4">
            <a:extLst>
              <a:ext uri="{FF2B5EF4-FFF2-40B4-BE49-F238E27FC236}">
                <a16:creationId xmlns:a16="http://schemas.microsoft.com/office/drawing/2014/main" id="{075D6BD3-0C7B-466A-8916-78F052CC1C19}"/>
              </a:ext>
            </a:extLst>
          </p:cNvPr>
          <p:cNvSpPr>
            <a:spLocks noGrp="1"/>
          </p:cNvSpPr>
          <p:nvPr>
            <p:ph type="dt" sz="half" idx="2"/>
          </p:nvPr>
        </p:nvSpPr>
        <p:spPr/>
        <p:txBody>
          <a:bodyPr/>
          <a:lstStyle/>
          <a:p>
            <a:fld id="{E0C8DACD-4E35-4E4C-AC75-C3DE50F04E7E}" type="datetime1">
              <a:rPr lang="en-US" smtClean="0"/>
              <a:pPr/>
              <a:t>2/3/2025</a:t>
            </a:fld>
            <a:endParaRPr lang="en-US" dirty="0"/>
          </a:p>
        </p:txBody>
      </p:sp>
      <p:sp>
        <p:nvSpPr>
          <p:cNvPr id="6" name="Slide Number Placeholder 5">
            <a:extLst>
              <a:ext uri="{FF2B5EF4-FFF2-40B4-BE49-F238E27FC236}">
                <a16:creationId xmlns:a16="http://schemas.microsoft.com/office/drawing/2014/main" id="{C8501382-5DE0-4ED2-B418-0FB569AB0F74}"/>
              </a:ext>
            </a:extLst>
          </p:cNvPr>
          <p:cNvSpPr>
            <a:spLocks noGrp="1"/>
          </p:cNvSpPr>
          <p:nvPr>
            <p:ph type="sldNum" sz="quarter" idx="4"/>
          </p:nvPr>
        </p:nvSpPr>
        <p:spPr/>
        <p:txBody>
          <a:bodyPr/>
          <a:lstStyle/>
          <a:p>
            <a:fld id="{8A7A6979-0714-4377-B894-6BE4C2D6E202}" type="slidenum">
              <a:rPr lang="en-US" smtClean="0"/>
              <a:pPr/>
              <a:t>11</a:t>
            </a:fld>
            <a:endParaRPr lang="en-US" dirty="0"/>
          </a:p>
        </p:txBody>
      </p:sp>
      <p:pic>
        <p:nvPicPr>
          <p:cNvPr id="5122" name="Picture 2">
            <a:extLst>
              <a:ext uri="{FF2B5EF4-FFF2-40B4-BE49-F238E27FC236}">
                <a16:creationId xmlns:a16="http://schemas.microsoft.com/office/drawing/2014/main" id="{FEAA4F59-BA56-E018-29A4-ACCBD3C634E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84104" y="1078337"/>
            <a:ext cx="1409700" cy="166687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a:extLst>
              <a:ext uri="{FF2B5EF4-FFF2-40B4-BE49-F238E27FC236}">
                <a16:creationId xmlns:a16="http://schemas.microsoft.com/office/drawing/2014/main" id="{F240A310-3D2E-9126-38D8-582EE0C7209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40444" y="3479346"/>
            <a:ext cx="4619625" cy="2647950"/>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a:extLst>
              <a:ext uri="{FF2B5EF4-FFF2-40B4-BE49-F238E27FC236}">
                <a16:creationId xmlns:a16="http://schemas.microsoft.com/office/drawing/2014/main" id="{BD100C9C-4209-6BEF-C816-F979A3DEB907}"/>
              </a:ext>
            </a:extLst>
          </p:cNvPr>
          <p:cNvGrpSpPr/>
          <p:nvPr/>
        </p:nvGrpSpPr>
        <p:grpSpPr>
          <a:xfrm>
            <a:off x="10430398" y="3666710"/>
            <a:ext cx="994320" cy="1026720"/>
            <a:chOff x="10430398" y="3666710"/>
            <a:chExt cx="994320" cy="1026720"/>
          </a:xfrm>
        </p:grpSpPr>
        <mc:AlternateContent xmlns:mc="http://schemas.openxmlformats.org/markup-compatibility/2006">
          <mc:Choice xmlns:p14="http://schemas.microsoft.com/office/powerpoint/2010/main" Requires="p14">
            <p:contentPart p14:bwMode="auto" r:id="rId4">
              <p14:nvContentPartPr>
                <p14:cNvPr id="8" name="Ink 7">
                  <a:extLst>
                    <a:ext uri="{FF2B5EF4-FFF2-40B4-BE49-F238E27FC236}">
                      <a16:creationId xmlns:a16="http://schemas.microsoft.com/office/drawing/2014/main" id="{6720EF2D-1090-C687-C822-89D1C7BC0766}"/>
                    </a:ext>
                  </a:extLst>
                </p14:cNvPr>
                <p14:cNvContentPartPr/>
                <p14:nvPr/>
              </p14:nvContentPartPr>
              <p14:xfrm>
                <a:off x="10430398" y="3870830"/>
                <a:ext cx="859680" cy="822600"/>
              </p14:xfrm>
            </p:contentPart>
          </mc:Choice>
          <mc:Fallback>
            <p:pic>
              <p:nvPicPr>
                <p:cNvPr id="8" name="Ink 7">
                  <a:extLst>
                    <a:ext uri="{FF2B5EF4-FFF2-40B4-BE49-F238E27FC236}">
                      <a16:creationId xmlns:a16="http://schemas.microsoft.com/office/drawing/2014/main" id="{6720EF2D-1090-C687-C822-89D1C7BC0766}"/>
                    </a:ext>
                  </a:extLst>
                </p:cNvPr>
                <p:cNvPicPr/>
                <p:nvPr/>
              </p:nvPicPr>
              <p:blipFill>
                <a:blip r:embed="rId5"/>
                <a:stretch>
                  <a:fillRect/>
                </a:stretch>
              </p:blipFill>
              <p:spPr>
                <a:xfrm>
                  <a:off x="10412758" y="3853190"/>
                  <a:ext cx="895320" cy="85824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10" name="Ink 9">
                  <a:extLst>
                    <a:ext uri="{FF2B5EF4-FFF2-40B4-BE49-F238E27FC236}">
                      <a16:creationId xmlns:a16="http://schemas.microsoft.com/office/drawing/2014/main" id="{9F61CE74-94A7-0864-20C8-273023187E40}"/>
                    </a:ext>
                  </a:extLst>
                </p14:cNvPr>
                <p14:cNvContentPartPr/>
                <p14:nvPr/>
              </p14:nvContentPartPr>
              <p14:xfrm>
                <a:off x="11168398" y="3666710"/>
                <a:ext cx="256320" cy="402480"/>
              </p14:xfrm>
            </p:contentPart>
          </mc:Choice>
          <mc:Fallback>
            <p:pic>
              <p:nvPicPr>
                <p:cNvPr id="10" name="Ink 9">
                  <a:extLst>
                    <a:ext uri="{FF2B5EF4-FFF2-40B4-BE49-F238E27FC236}">
                      <a16:creationId xmlns:a16="http://schemas.microsoft.com/office/drawing/2014/main" id="{9F61CE74-94A7-0864-20C8-273023187E40}"/>
                    </a:ext>
                  </a:extLst>
                </p:cNvPr>
                <p:cNvPicPr/>
                <p:nvPr/>
              </p:nvPicPr>
              <p:blipFill>
                <a:blip r:embed="rId7"/>
                <a:stretch>
                  <a:fillRect/>
                </a:stretch>
              </p:blipFill>
              <p:spPr>
                <a:xfrm>
                  <a:off x="11150758" y="3649070"/>
                  <a:ext cx="291960" cy="438120"/>
                </a:xfrm>
                <a:prstGeom prst="rect">
                  <a:avLst/>
                </a:prstGeom>
              </p:spPr>
            </p:pic>
          </mc:Fallback>
        </mc:AlternateContent>
      </p:grpSp>
    </p:spTree>
    <p:extLst>
      <p:ext uri="{BB962C8B-B14F-4D97-AF65-F5344CB8AC3E}">
        <p14:creationId xmlns:p14="http://schemas.microsoft.com/office/powerpoint/2010/main" val="19541103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3EB0AA-8FCA-4B58-BA64-61551F8F8A05}"/>
              </a:ext>
            </a:extLst>
          </p:cNvPr>
          <p:cNvSpPr>
            <a:spLocks noGrp="1"/>
          </p:cNvSpPr>
          <p:nvPr>
            <p:ph type="ctrTitle"/>
          </p:nvPr>
        </p:nvSpPr>
        <p:spPr/>
        <p:txBody>
          <a:bodyPr/>
          <a:lstStyle/>
          <a:p>
            <a:r>
              <a:rPr lang="en-US" dirty="0"/>
              <a:t>Objective 4</a:t>
            </a:r>
          </a:p>
        </p:txBody>
      </p:sp>
      <p:sp>
        <p:nvSpPr>
          <p:cNvPr id="3" name="Subtitle 2">
            <a:extLst>
              <a:ext uri="{FF2B5EF4-FFF2-40B4-BE49-F238E27FC236}">
                <a16:creationId xmlns:a16="http://schemas.microsoft.com/office/drawing/2014/main" id="{8FCFFF35-77A6-420F-86E5-B5CE52F1C4E2}"/>
              </a:ext>
            </a:extLst>
          </p:cNvPr>
          <p:cNvSpPr>
            <a:spLocks noGrp="1"/>
          </p:cNvSpPr>
          <p:nvPr>
            <p:ph type="subTitle" idx="1"/>
          </p:nvPr>
        </p:nvSpPr>
        <p:spPr/>
        <p:txBody>
          <a:bodyPr/>
          <a:lstStyle/>
          <a:p>
            <a:r>
              <a:rPr lang="en-US" dirty="0"/>
              <a:t>Retrieve Blood and Urine</a:t>
            </a:r>
          </a:p>
        </p:txBody>
      </p:sp>
      <p:sp>
        <p:nvSpPr>
          <p:cNvPr id="4" name="Text Placeholder 3">
            <a:extLst>
              <a:ext uri="{FF2B5EF4-FFF2-40B4-BE49-F238E27FC236}">
                <a16:creationId xmlns:a16="http://schemas.microsoft.com/office/drawing/2014/main" id="{EAD5BFF7-8CD7-4CE5-B4C0-C42FB792B1A5}"/>
              </a:ext>
            </a:extLst>
          </p:cNvPr>
          <p:cNvSpPr>
            <a:spLocks noGrp="1"/>
          </p:cNvSpPr>
          <p:nvPr>
            <p:ph type="body" sz="quarter" idx="14"/>
          </p:nvPr>
        </p:nvSpPr>
        <p:spPr>
          <a:xfrm>
            <a:off x="1171769" y="1862207"/>
            <a:ext cx="7065560" cy="3297266"/>
          </a:xfrm>
        </p:spPr>
        <p:txBody>
          <a:bodyPr>
            <a:normAutofit fontScale="62500" lnSpcReduction="20000"/>
          </a:bodyPr>
          <a:lstStyle/>
          <a:p>
            <a:pPr algn="l"/>
            <a:r>
              <a:rPr lang="en-US" sz="2800" b="0" i="0" dirty="0">
                <a:solidFill>
                  <a:srgbClr val="000000"/>
                </a:solidFill>
                <a:effectLst/>
                <a:latin typeface="acumin-pro"/>
              </a:rPr>
              <a:t>Retrieve Blood and Urine Canisters from Exam Room 1, Large Animal Recovery, and Small Animal Recovery, then deliver to the appropriate Lab bin for diagnostics.  Blood Canisters will be located in designated red circles marked on the game mat.   Urine Canisters will be located in designated yellow circles marked on the game mat.</a:t>
            </a:r>
          </a:p>
          <a:p>
            <a:pPr marL="0" indent="0" algn="l">
              <a:buNone/>
            </a:pPr>
            <a:endParaRPr lang="en-US" sz="2800" b="0" i="0" dirty="0">
              <a:solidFill>
                <a:srgbClr val="000000"/>
              </a:solidFill>
              <a:effectLst/>
              <a:latin typeface="acumin-pro"/>
            </a:endParaRPr>
          </a:p>
          <a:p>
            <a:pPr algn="l"/>
            <a:r>
              <a:rPr lang="en-US" sz="2800" b="0" i="0" dirty="0">
                <a:solidFill>
                  <a:srgbClr val="000000"/>
                </a:solidFill>
                <a:effectLst/>
                <a:latin typeface="acumin-pro"/>
              </a:rPr>
              <a:t>The samples must be placed fully within the boundary of the corresponding color lab bin (colored box).  Canisters cannot touch the black boundary. If any Lego frame/structure is used in the delivery of the game pieces, the structure must also completely fit within the black boundary. </a:t>
            </a:r>
          </a:p>
          <a:p>
            <a:pPr marL="0" indent="0" algn="l">
              <a:buNone/>
            </a:pPr>
            <a:endParaRPr lang="en-US" sz="2800" b="0" i="0" dirty="0">
              <a:solidFill>
                <a:srgbClr val="000000"/>
              </a:solidFill>
              <a:effectLst/>
              <a:latin typeface="acumin-pro"/>
            </a:endParaRPr>
          </a:p>
          <a:p>
            <a:pPr algn="l"/>
            <a:r>
              <a:rPr lang="en-US" sz="2800" b="0" i="0" dirty="0">
                <a:solidFill>
                  <a:srgbClr val="000000"/>
                </a:solidFill>
                <a:effectLst/>
                <a:latin typeface="acumin-pro"/>
              </a:rPr>
              <a:t>Points will be awarded at the end of the match</a:t>
            </a:r>
          </a:p>
          <a:p>
            <a:pPr marL="0" indent="0" algn="l">
              <a:buNone/>
            </a:pPr>
            <a:endParaRPr lang="en-US" dirty="0"/>
          </a:p>
        </p:txBody>
      </p:sp>
      <p:sp>
        <p:nvSpPr>
          <p:cNvPr id="5" name="Date Placeholder 4">
            <a:extLst>
              <a:ext uri="{FF2B5EF4-FFF2-40B4-BE49-F238E27FC236}">
                <a16:creationId xmlns:a16="http://schemas.microsoft.com/office/drawing/2014/main" id="{075D6BD3-0C7B-466A-8916-78F052CC1C19}"/>
              </a:ext>
            </a:extLst>
          </p:cNvPr>
          <p:cNvSpPr>
            <a:spLocks noGrp="1"/>
          </p:cNvSpPr>
          <p:nvPr>
            <p:ph type="dt" sz="half" idx="2"/>
          </p:nvPr>
        </p:nvSpPr>
        <p:spPr/>
        <p:txBody>
          <a:bodyPr/>
          <a:lstStyle/>
          <a:p>
            <a:fld id="{E0C8DACD-4E35-4E4C-AC75-C3DE50F04E7E}" type="datetime1">
              <a:rPr lang="en-US" smtClean="0"/>
              <a:pPr/>
              <a:t>2/3/2025</a:t>
            </a:fld>
            <a:endParaRPr lang="en-US" dirty="0"/>
          </a:p>
        </p:txBody>
      </p:sp>
      <p:sp>
        <p:nvSpPr>
          <p:cNvPr id="6" name="Slide Number Placeholder 5">
            <a:extLst>
              <a:ext uri="{FF2B5EF4-FFF2-40B4-BE49-F238E27FC236}">
                <a16:creationId xmlns:a16="http://schemas.microsoft.com/office/drawing/2014/main" id="{C8501382-5DE0-4ED2-B418-0FB569AB0F74}"/>
              </a:ext>
            </a:extLst>
          </p:cNvPr>
          <p:cNvSpPr>
            <a:spLocks noGrp="1"/>
          </p:cNvSpPr>
          <p:nvPr>
            <p:ph type="sldNum" sz="quarter" idx="4"/>
          </p:nvPr>
        </p:nvSpPr>
        <p:spPr/>
        <p:txBody>
          <a:bodyPr/>
          <a:lstStyle/>
          <a:p>
            <a:fld id="{8A7A6979-0714-4377-B894-6BE4C2D6E202}" type="slidenum">
              <a:rPr lang="en-US" smtClean="0"/>
              <a:pPr/>
              <a:t>12</a:t>
            </a:fld>
            <a:endParaRPr lang="en-US" dirty="0"/>
          </a:p>
        </p:txBody>
      </p:sp>
      <p:pic>
        <p:nvPicPr>
          <p:cNvPr id="6146" name="Picture 2">
            <a:extLst>
              <a:ext uri="{FF2B5EF4-FFF2-40B4-BE49-F238E27FC236}">
                <a16:creationId xmlns:a16="http://schemas.microsoft.com/office/drawing/2014/main" id="{593EF79E-68E0-1220-D79C-3C5758FD7C9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88854" y="1300329"/>
            <a:ext cx="1504950" cy="150495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a:extLst>
              <a:ext uri="{FF2B5EF4-FFF2-40B4-BE49-F238E27FC236}">
                <a16:creationId xmlns:a16="http://schemas.microsoft.com/office/drawing/2014/main" id="{1BD24762-E66F-EE8E-7493-D6EAF134FC1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03279" y="4052722"/>
            <a:ext cx="4619625" cy="2647950"/>
          </a:xfrm>
          <a:prstGeom prst="rect">
            <a:avLst/>
          </a:prstGeom>
          <a:noFill/>
          <a:extLst>
            <a:ext uri="{909E8E84-426E-40DD-AFC4-6F175D3DCCD1}">
              <a14:hiddenFill xmlns:a14="http://schemas.microsoft.com/office/drawing/2010/main">
                <a:solidFill>
                  <a:srgbClr val="FFFFFF"/>
                </a:solidFill>
              </a14:hiddenFill>
            </a:ext>
          </a:extLst>
        </p:spPr>
      </p:pic>
      <p:grpSp>
        <p:nvGrpSpPr>
          <p:cNvPr id="19" name="Group 18">
            <a:extLst>
              <a:ext uri="{FF2B5EF4-FFF2-40B4-BE49-F238E27FC236}">
                <a16:creationId xmlns:a16="http://schemas.microsoft.com/office/drawing/2014/main" id="{3AE15BDE-C154-A24F-FF32-52246E118B14}"/>
              </a:ext>
            </a:extLst>
          </p:cNvPr>
          <p:cNvGrpSpPr/>
          <p:nvPr/>
        </p:nvGrpSpPr>
        <p:grpSpPr>
          <a:xfrm>
            <a:off x="7137838" y="5084030"/>
            <a:ext cx="4105800" cy="1215360"/>
            <a:chOff x="7137838" y="5084030"/>
            <a:chExt cx="4105800" cy="1215360"/>
          </a:xfrm>
        </p:grpSpPr>
        <mc:AlternateContent xmlns:mc="http://schemas.openxmlformats.org/markup-compatibility/2006">
          <mc:Choice xmlns:p14="http://schemas.microsoft.com/office/powerpoint/2010/main" Requires="p14">
            <p:contentPart p14:bwMode="auto" r:id="rId4">
              <p14:nvContentPartPr>
                <p14:cNvPr id="9" name="Ink 8">
                  <a:extLst>
                    <a:ext uri="{FF2B5EF4-FFF2-40B4-BE49-F238E27FC236}">
                      <a16:creationId xmlns:a16="http://schemas.microsoft.com/office/drawing/2014/main" id="{6A6E919C-9939-7E8D-C7BE-105B8DF4A39C}"/>
                    </a:ext>
                  </a:extLst>
                </p14:cNvPr>
                <p14:cNvContentPartPr/>
                <p14:nvPr/>
              </p14:nvContentPartPr>
              <p14:xfrm>
                <a:off x="7137838" y="5084030"/>
                <a:ext cx="2894400" cy="1215360"/>
              </p14:xfrm>
            </p:contentPart>
          </mc:Choice>
          <mc:Fallback>
            <p:pic>
              <p:nvPicPr>
                <p:cNvPr id="9" name="Ink 8">
                  <a:extLst>
                    <a:ext uri="{FF2B5EF4-FFF2-40B4-BE49-F238E27FC236}">
                      <a16:creationId xmlns:a16="http://schemas.microsoft.com/office/drawing/2014/main" id="{6A6E919C-9939-7E8D-C7BE-105B8DF4A39C}"/>
                    </a:ext>
                  </a:extLst>
                </p:cNvPr>
                <p:cNvPicPr/>
                <p:nvPr/>
              </p:nvPicPr>
              <p:blipFill>
                <a:blip r:embed="rId5"/>
                <a:stretch>
                  <a:fillRect/>
                </a:stretch>
              </p:blipFill>
              <p:spPr>
                <a:xfrm>
                  <a:off x="7119838" y="5066030"/>
                  <a:ext cx="2930040" cy="125100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11" name="Ink 10">
                  <a:extLst>
                    <a:ext uri="{FF2B5EF4-FFF2-40B4-BE49-F238E27FC236}">
                      <a16:creationId xmlns:a16="http://schemas.microsoft.com/office/drawing/2014/main" id="{D443F4FF-8F57-6771-6CD5-28F862CCA3CC}"/>
                    </a:ext>
                  </a:extLst>
                </p14:cNvPr>
                <p14:cNvContentPartPr/>
                <p14:nvPr/>
              </p14:nvContentPartPr>
              <p14:xfrm>
                <a:off x="9899758" y="6020750"/>
                <a:ext cx="251640" cy="273960"/>
              </p14:xfrm>
            </p:contentPart>
          </mc:Choice>
          <mc:Fallback>
            <p:pic>
              <p:nvPicPr>
                <p:cNvPr id="11" name="Ink 10">
                  <a:extLst>
                    <a:ext uri="{FF2B5EF4-FFF2-40B4-BE49-F238E27FC236}">
                      <a16:creationId xmlns:a16="http://schemas.microsoft.com/office/drawing/2014/main" id="{D443F4FF-8F57-6771-6CD5-28F862CCA3CC}"/>
                    </a:ext>
                  </a:extLst>
                </p:cNvPr>
                <p:cNvPicPr/>
                <p:nvPr/>
              </p:nvPicPr>
              <p:blipFill>
                <a:blip r:embed="rId7"/>
                <a:stretch>
                  <a:fillRect/>
                </a:stretch>
              </p:blipFill>
              <p:spPr>
                <a:xfrm>
                  <a:off x="9881758" y="6002750"/>
                  <a:ext cx="287280" cy="30960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12" name="Ink 11">
                  <a:extLst>
                    <a:ext uri="{FF2B5EF4-FFF2-40B4-BE49-F238E27FC236}">
                      <a16:creationId xmlns:a16="http://schemas.microsoft.com/office/drawing/2014/main" id="{E5AD274E-DE66-558A-B853-30DFC9ED95BA}"/>
                    </a:ext>
                  </a:extLst>
                </p14:cNvPr>
                <p14:cNvContentPartPr/>
                <p14:nvPr/>
              </p14:nvContentPartPr>
              <p14:xfrm>
                <a:off x="8612038" y="5308670"/>
                <a:ext cx="1800360" cy="756000"/>
              </p14:xfrm>
            </p:contentPart>
          </mc:Choice>
          <mc:Fallback>
            <p:pic>
              <p:nvPicPr>
                <p:cNvPr id="12" name="Ink 11">
                  <a:extLst>
                    <a:ext uri="{FF2B5EF4-FFF2-40B4-BE49-F238E27FC236}">
                      <a16:creationId xmlns:a16="http://schemas.microsoft.com/office/drawing/2014/main" id="{E5AD274E-DE66-558A-B853-30DFC9ED95BA}"/>
                    </a:ext>
                  </a:extLst>
                </p:cNvPr>
                <p:cNvPicPr/>
                <p:nvPr/>
              </p:nvPicPr>
              <p:blipFill>
                <a:blip r:embed="rId9"/>
                <a:stretch>
                  <a:fillRect/>
                </a:stretch>
              </p:blipFill>
              <p:spPr>
                <a:xfrm>
                  <a:off x="8594398" y="5291030"/>
                  <a:ext cx="1836000" cy="79164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14" name="Ink 13">
                  <a:extLst>
                    <a:ext uri="{FF2B5EF4-FFF2-40B4-BE49-F238E27FC236}">
                      <a16:creationId xmlns:a16="http://schemas.microsoft.com/office/drawing/2014/main" id="{2878DEC1-5161-B5E7-0CDC-890C1686A887}"/>
                    </a:ext>
                  </a:extLst>
                </p14:cNvPr>
                <p14:cNvContentPartPr/>
                <p14:nvPr/>
              </p14:nvContentPartPr>
              <p14:xfrm>
                <a:off x="10243198" y="5924990"/>
                <a:ext cx="235800" cy="305280"/>
              </p14:xfrm>
            </p:contentPart>
          </mc:Choice>
          <mc:Fallback>
            <p:pic>
              <p:nvPicPr>
                <p:cNvPr id="14" name="Ink 13">
                  <a:extLst>
                    <a:ext uri="{FF2B5EF4-FFF2-40B4-BE49-F238E27FC236}">
                      <a16:creationId xmlns:a16="http://schemas.microsoft.com/office/drawing/2014/main" id="{2878DEC1-5161-B5E7-0CDC-890C1686A887}"/>
                    </a:ext>
                  </a:extLst>
                </p:cNvPr>
                <p:cNvPicPr/>
                <p:nvPr/>
              </p:nvPicPr>
              <p:blipFill>
                <a:blip r:embed="rId11"/>
                <a:stretch>
                  <a:fillRect/>
                </a:stretch>
              </p:blipFill>
              <p:spPr>
                <a:xfrm>
                  <a:off x="10225198" y="5906990"/>
                  <a:ext cx="271440" cy="34092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6" name="Ink 15">
                  <a:extLst>
                    <a:ext uri="{FF2B5EF4-FFF2-40B4-BE49-F238E27FC236}">
                      <a16:creationId xmlns:a16="http://schemas.microsoft.com/office/drawing/2014/main" id="{3453E04D-E07A-9EBD-33E1-2546B4F03CA6}"/>
                    </a:ext>
                  </a:extLst>
                </p14:cNvPr>
                <p14:cNvContentPartPr/>
                <p14:nvPr/>
              </p14:nvContentPartPr>
              <p14:xfrm>
                <a:off x="10468198" y="5140910"/>
                <a:ext cx="775440" cy="1015920"/>
              </p14:xfrm>
            </p:contentPart>
          </mc:Choice>
          <mc:Fallback>
            <p:pic>
              <p:nvPicPr>
                <p:cNvPr id="16" name="Ink 15">
                  <a:extLst>
                    <a:ext uri="{FF2B5EF4-FFF2-40B4-BE49-F238E27FC236}">
                      <a16:creationId xmlns:a16="http://schemas.microsoft.com/office/drawing/2014/main" id="{3453E04D-E07A-9EBD-33E1-2546B4F03CA6}"/>
                    </a:ext>
                  </a:extLst>
                </p:cNvPr>
                <p:cNvPicPr/>
                <p:nvPr/>
              </p:nvPicPr>
              <p:blipFill>
                <a:blip r:embed="rId13"/>
                <a:stretch>
                  <a:fillRect/>
                </a:stretch>
              </p:blipFill>
              <p:spPr>
                <a:xfrm>
                  <a:off x="10450558" y="5123270"/>
                  <a:ext cx="811080" cy="105156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8" name="Ink 17">
                  <a:extLst>
                    <a:ext uri="{FF2B5EF4-FFF2-40B4-BE49-F238E27FC236}">
                      <a16:creationId xmlns:a16="http://schemas.microsoft.com/office/drawing/2014/main" id="{98FA3EC6-157B-F02C-7507-8A5D828B9CB7}"/>
                    </a:ext>
                  </a:extLst>
                </p14:cNvPr>
                <p14:cNvContentPartPr/>
                <p14:nvPr/>
              </p14:nvContentPartPr>
              <p14:xfrm>
                <a:off x="10496998" y="5933990"/>
                <a:ext cx="316080" cy="267120"/>
              </p14:xfrm>
            </p:contentPart>
          </mc:Choice>
          <mc:Fallback>
            <p:pic>
              <p:nvPicPr>
                <p:cNvPr id="18" name="Ink 17">
                  <a:extLst>
                    <a:ext uri="{FF2B5EF4-FFF2-40B4-BE49-F238E27FC236}">
                      <a16:creationId xmlns:a16="http://schemas.microsoft.com/office/drawing/2014/main" id="{98FA3EC6-157B-F02C-7507-8A5D828B9CB7}"/>
                    </a:ext>
                  </a:extLst>
                </p:cNvPr>
                <p:cNvPicPr/>
                <p:nvPr/>
              </p:nvPicPr>
              <p:blipFill>
                <a:blip r:embed="rId15"/>
                <a:stretch>
                  <a:fillRect/>
                </a:stretch>
              </p:blipFill>
              <p:spPr>
                <a:xfrm>
                  <a:off x="10479358" y="5916350"/>
                  <a:ext cx="351720" cy="302760"/>
                </a:xfrm>
                <a:prstGeom prst="rect">
                  <a:avLst/>
                </a:prstGeom>
              </p:spPr>
            </p:pic>
          </mc:Fallback>
        </mc:AlternateContent>
      </p:grpSp>
    </p:spTree>
    <p:extLst>
      <p:ext uri="{BB962C8B-B14F-4D97-AF65-F5344CB8AC3E}">
        <p14:creationId xmlns:p14="http://schemas.microsoft.com/office/powerpoint/2010/main" val="35851679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3EB0AA-8FCA-4B58-BA64-61551F8F8A05}"/>
              </a:ext>
            </a:extLst>
          </p:cNvPr>
          <p:cNvSpPr>
            <a:spLocks noGrp="1"/>
          </p:cNvSpPr>
          <p:nvPr>
            <p:ph type="ctrTitle"/>
          </p:nvPr>
        </p:nvSpPr>
        <p:spPr/>
        <p:txBody>
          <a:bodyPr/>
          <a:lstStyle/>
          <a:p>
            <a:r>
              <a:rPr lang="en-US" dirty="0"/>
              <a:t>Objective 5</a:t>
            </a:r>
          </a:p>
        </p:txBody>
      </p:sp>
      <p:sp>
        <p:nvSpPr>
          <p:cNvPr id="3" name="Subtitle 2">
            <a:extLst>
              <a:ext uri="{FF2B5EF4-FFF2-40B4-BE49-F238E27FC236}">
                <a16:creationId xmlns:a16="http://schemas.microsoft.com/office/drawing/2014/main" id="{8FCFFF35-77A6-420F-86E5-B5CE52F1C4E2}"/>
              </a:ext>
            </a:extLst>
          </p:cNvPr>
          <p:cNvSpPr>
            <a:spLocks noGrp="1"/>
          </p:cNvSpPr>
          <p:nvPr>
            <p:ph type="subTitle" idx="1"/>
          </p:nvPr>
        </p:nvSpPr>
        <p:spPr/>
        <p:txBody>
          <a:bodyPr/>
          <a:lstStyle/>
          <a:p>
            <a:r>
              <a:rPr lang="en-US" dirty="0"/>
              <a:t>Back the Supply Trailer</a:t>
            </a:r>
          </a:p>
        </p:txBody>
      </p:sp>
      <p:sp>
        <p:nvSpPr>
          <p:cNvPr id="4" name="Text Placeholder 3">
            <a:extLst>
              <a:ext uri="{FF2B5EF4-FFF2-40B4-BE49-F238E27FC236}">
                <a16:creationId xmlns:a16="http://schemas.microsoft.com/office/drawing/2014/main" id="{EAD5BFF7-8CD7-4CE5-B4C0-C42FB792B1A5}"/>
              </a:ext>
            </a:extLst>
          </p:cNvPr>
          <p:cNvSpPr>
            <a:spLocks noGrp="1"/>
          </p:cNvSpPr>
          <p:nvPr>
            <p:ph type="body" sz="quarter" idx="14"/>
          </p:nvPr>
        </p:nvSpPr>
        <p:spPr>
          <a:xfrm>
            <a:off x="1694417" y="2076811"/>
            <a:ext cx="5580552" cy="3328309"/>
          </a:xfrm>
        </p:spPr>
        <p:txBody>
          <a:bodyPr>
            <a:normAutofit fontScale="92500" lnSpcReduction="20000"/>
          </a:bodyPr>
          <a:lstStyle/>
          <a:p>
            <a:pPr algn="l"/>
            <a:r>
              <a:rPr lang="en-US" sz="2800" b="0" i="0" dirty="0">
                <a:solidFill>
                  <a:srgbClr val="000000"/>
                </a:solidFill>
                <a:effectLst/>
                <a:latin typeface="acumin-pro"/>
              </a:rPr>
              <a:t>Back the trailer from the waiting room to the supply room, making at least one 45-degree turn.</a:t>
            </a:r>
          </a:p>
          <a:p>
            <a:pPr algn="l"/>
            <a:r>
              <a:rPr lang="en-US" sz="2800" b="0" i="0" dirty="0">
                <a:solidFill>
                  <a:srgbClr val="000000"/>
                </a:solidFill>
                <a:effectLst/>
                <a:latin typeface="acumin-pro"/>
              </a:rPr>
              <a:t> </a:t>
            </a:r>
          </a:p>
          <a:p>
            <a:pPr algn="l"/>
            <a:r>
              <a:rPr lang="en-US" sz="2800" b="0" i="0" dirty="0">
                <a:solidFill>
                  <a:srgbClr val="000000"/>
                </a:solidFill>
                <a:effectLst/>
                <a:latin typeface="acumin-pro"/>
              </a:rPr>
              <a:t>At least 2 wheels of the trailer (both front or both back) must be in the waiting room at the start of task.  Points will be awarded when both back wheels are in the supply room</a:t>
            </a:r>
          </a:p>
        </p:txBody>
      </p:sp>
      <p:sp>
        <p:nvSpPr>
          <p:cNvPr id="5" name="Date Placeholder 4">
            <a:extLst>
              <a:ext uri="{FF2B5EF4-FFF2-40B4-BE49-F238E27FC236}">
                <a16:creationId xmlns:a16="http://schemas.microsoft.com/office/drawing/2014/main" id="{075D6BD3-0C7B-466A-8916-78F052CC1C19}"/>
              </a:ext>
            </a:extLst>
          </p:cNvPr>
          <p:cNvSpPr>
            <a:spLocks noGrp="1"/>
          </p:cNvSpPr>
          <p:nvPr>
            <p:ph type="dt" sz="half" idx="2"/>
          </p:nvPr>
        </p:nvSpPr>
        <p:spPr/>
        <p:txBody>
          <a:bodyPr/>
          <a:lstStyle/>
          <a:p>
            <a:fld id="{E0C8DACD-4E35-4E4C-AC75-C3DE50F04E7E}" type="datetime1">
              <a:rPr lang="en-US" smtClean="0"/>
              <a:pPr/>
              <a:t>2/3/2025</a:t>
            </a:fld>
            <a:endParaRPr lang="en-US" dirty="0"/>
          </a:p>
        </p:txBody>
      </p:sp>
      <p:sp>
        <p:nvSpPr>
          <p:cNvPr id="6" name="Slide Number Placeholder 5">
            <a:extLst>
              <a:ext uri="{FF2B5EF4-FFF2-40B4-BE49-F238E27FC236}">
                <a16:creationId xmlns:a16="http://schemas.microsoft.com/office/drawing/2014/main" id="{C8501382-5DE0-4ED2-B418-0FB569AB0F74}"/>
              </a:ext>
            </a:extLst>
          </p:cNvPr>
          <p:cNvSpPr>
            <a:spLocks noGrp="1"/>
          </p:cNvSpPr>
          <p:nvPr>
            <p:ph type="sldNum" sz="quarter" idx="4"/>
          </p:nvPr>
        </p:nvSpPr>
        <p:spPr/>
        <p:txBody>
          <a:bodyPr/>
          <a:lstStyle/>
          <a:p>
            <a:fld id="{8A7A6979-0714-4377-B894-6BE4C2D6E202}" type="slidenum">
              <a:rPr lang="en-US" smtClean="0"/>
              <a:pPr/>
              <a:t>13</a:t>
            </a:fld>
            <a:endParaRPr lang="en-US" dirty="0"/>
          </a:p>
        </p:txBody>
      </p:sp>
      <p:pic>
        <p:nvPicPr>
          <p:cNvPr id="7170" name="Picture 2" descr="Trailer">
            <a:extLst>
              <a:ext uri="{FF2B5EF4-FFF2-40B4-BE49-F238E27FC236}">
                <a16:creationId xmlns:a16="http://schemas.microsoft.com/office/drawing/2014/main" id="{90F208B6-DFBA-DB64-D324-E20DEB00941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7750" r="16736" b="23084"/>
          <a:stretch/>
        </p:blipFill>
        <p:spPr bwMode="auto">
          <a:xfrm>
            <a:off x="8435116" y="1170154"/>
            <a:ext cx="3609047" cy="225884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a:extLst>
              <a:ext uri="{FF2B5EF4-FFF2-40B4-BE49-F238E27FC236}">
                <a16:creationId xmlns:a16="http://schemas.microsoft.com/office/drawing/2014/main" id="{E33A8426-A476-1DE5-3CF6-676D3ECA023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74968" y="3847816"/>
            <a:ext cx="4619625" cy="2647950"/>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mc:Choice xmlns:p14="http://schemas.microsoft.com/office/powerpoint/2010/main" Requires="p14">
          <p:contentPart p14:bwMode="auto" r:id="rId4">
            <p14:nvContentPartPr>
              <p14:cNvPr id="13" name="Ink 12">
                <a:extLst>
                  <a:ext uri="{FF2B5EF4-FFF2-40B4-BE49-F238E27FC236}">
                    <a16:creationId xmlns:a16="http://schemas.microsoft.com/office/drawing/2014/main" id="{2331911B-13EF-9C32-CECA-6307431177AB}"/>
                  </a:ext>
                </a:extLst>
              </p14:cNvPr>
              <p14:cNvContentPartPr/>
              <p14:nvPr/>
            </p14:nvContentPartPr>
            <p14:xfrm>
              <a:off x="9255360" y="5485600"/>
              <a:ext cx="720" cy="762840"/>
            </p14:xfrm>
          </p:contentPart>
        </mc:Choice>
        <mc:Fallback>
          <p:pic>
            <p:nvPicPr>
              <p:cNvPr id="13" name="Ink 12">
                <a:extLst>
                  <a:ext uri="{FF2B5EF4-FFF2-40B4-BE49-F238E27FC236}">
                    <a16:creationId xmlns:a16="http://schemas.microsoft.com/office/drawing/2014/main" id="{2331911B-13EF-9C32-CECA-6307431177AB}"/>
                  </a:ext>
                </a:extLst>
              </p:cNvPr>
              <p:cNvPicPr/>
              <p:nvPr/>
            </p:nvPicPr>
            <p:blipFill>
              <a:blip r:embed="rId5"/>
              <a:stretch>
                <a:fillRect/>
              </a:stretch>
            </p:blipFill>
            <p:spPr>
              <a:xfrm>
                <a:off x="9219360" y="5467960"/>
                <a:ext cx="72000" cy="79848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14" name="Ink 13">
                <a:extLst>
                  <a:ext uri="{FF2B5EF4-FFF2-40B4-BE49-F238E27FC236}">
                    <a16:creationId xmlns:a16="http://schemas.microsoft.com/office/drawing/2014/main" id="{24AD1BF5-A9D6-C24B-F412-6E58C9F0E83D}"/>
                  </a:ext>
                </a:extLst>
              </p14:cNvPr>
              <p14:cNvContentPartPr/>
              <p14:nvPr/>
            </p14:nvContentPartPr>
            <p14:xfrm>
              <a:off x="7923360" y="5486320"/>
              <a:ext cx="1322280" cy="72360"/>
            </p14:xfrm>
          </p:contentPart>
        </mc:Choice>
        <mc:Fallback>
          <p:pic>
            <p:nvPicPr>
              <p:cNvPr id="14" name="Ink 13">
                <a:extLst>
                  <a:ext uri="{FF2B5EF4-FFF2-40B4-BE49-F238E27FC236}">
                    <a16:creationId xmlns:a16="http://schemas.microsoft.com/office/drawing/2014/main" id="{24AD1BF5-A9D6-C24B-F412-6E58C9F0E83D}"/>
                  </a:ext>
                </a:extLst>
              </p:cNvPr>
              <p:cNvPicPr/>
              <p:nvPr/>
            </p:nvPicPr>
            <p:blipFill>
              <a:blip r:embed="rId7"/>
              <a:stretch>
                <a:fillRect/>
              </a:stretch>
            </p:blipFill>
            <p:spPr>
              <a:xfrm>
                <a:off x="7905720" y="5468320"/>
                <a:ext cx="1357920" cy="10800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15" name="Ink 14">
                <a:extLst>
                  <a:ext uri="{FF2B5EF4-FFF2-40B4-BE49-F238E27FC236}">
                    <a16:creationId xmlns:a16="http://schemas.microsoft.com/office/drawing/2014/main" id="{88888FB3-AEC3-4E0B-E433-3F3504C2C196}"/>
                  </a:ext>
                </a:extLst>
              </p14:cNvPr>
              <p14:cNvContentPartPr/>
              <p14:nvPr/>
            </p14:nvContentPartPr>
            <p14:xfrm>
              <a:off x="7849920" y="5333680"/>
              <a:ext cx="258120" cy="295920"/>
            </p14:xfrm>
          </p:contentPart>
        </mc:Choice>
        <mc:Fallback>
          <p:pic>
            <p:nvPicPr>
              <p:cNvPr id="15" name="Ink 14">
                <a:extLst>
                  <a:ext uri="{FF2B5EF4-FFF2-40B4-BE49-F238E27FC236}">
                    <a16:creationId xmlns:a16="http://schemas.microsoft.com/office/drawing/2014/main" id="{88888FB3-AEC3-4E0B-E433-3F3504C2C196}"/>
                  </a:ext>
                </a:extLst>
              </p:cNvPr>
              <p:cNvPicPr/>
              <p:nvPr/>
            </p:nvPicPr>
            <p:blipFill>
              <a:blip r:embed="rId9"/>
              <a:stretch>
                <a:fillRect/>
              </a:stretch>
            </p:blipFill>
            <p:spPr>
              <a:xfrm>
                <a:off x="7832280" y="5316040"/>
                <a:ext cx="293760" cy="33156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16" name="Ink 15">
                <a:extLst>
                  <a:ext uri="{FF2B5EF4-FFF2-40B4-BE49-F238E27FC236}">
                    <a16:creationId xmlns:a16="http://schemas.microsoft.com/office/drawing/2014/main" id="{419E69CC-2AC5-0630-182C-73F741D9A3A6}"/>
                  </a:ext>
                </a:extLst>
              </p14:cNvPr>
              <p14:cNvContentPartPr/>
              <p14:nvPr/>
            </p14:nvContentPartPr>
            <p14:xfrm>
              <a:off x="9184440" y="5607280"/>
              <a:ext cx="165240" cy="144000"/>
            </p14:xfrm>
          </p:contentPart>
        </mc:Choice>
        <mc:Fallback>
          <p:pic>
            <p:nvPicPr>
              <p:cNvPr id="16" name="Ink 15">
                <a:extLst>
                  <a:ext uri="{FF2B5EF4-FFF2-40B4-BE49-F238E27FC236}">
                    <a16:creationId xmlns:a16="http://schemas.microsoft.com/office/drawing/2014/main" id="{419E69CC-2AC5-0630-182C-73F741D9A3A6}"/>
                  </a:ext>
                </a:extLst>
              </p:cNvPr>
              <p:cNvPicPr/>
              <p:nvPr/>
            </p:nvPicPr>
            <p:blipFill>
              <a:blip r:embed="rId11"/>
              <a:stretch>
                <a:fillRect/>
              </a:stretch>
            </p:blipFill>
            <p:spPr>
              <a:xfrm>
                <a:off x="9166800" y="5589280"/>
                <a:ext cx="200880" cy="179640"/>
              </a:xfrm>
              <a:prstGeom prst="rect">
                <a:avLst/>
              </a:prstGeom>
            </p:spPr>
          </p:pic>
        </mc:Fallback>
      </mc:AlternateContent>
    </p:spTree>
    <p:extLst>
      <p:ext uri="{BB962C8B-B14F-4D97-AF65-F5344CB8AC3E}">
        <p14:creationId xmlns:p14="http://schemas.microsoft.com/office/powerpoint/2010/main" val="20842136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1255AB-3F0E-3306-E826-4A76CDAE069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F05848F-29E6-6578-08CA-D253747EBF2B}"/>
              </a:ext>
            </a:extLst>
          </p:cNvPr>
          <p:cNvSpPr>
            <a:spLocks noGrp="1"/>
          </p:cNvSpPr>
          <p:nvPr>
            <p:ph type="ctrTitle"/>
          </p:nvPr>
        </p:nvSpPr>
        <p:spPr/>
        <p:txBody>
          <a:bodyPr/>
          <a:lstStyle/>
          <a:p>
            <a:r>
              <a:rPr lang="en-US" dirty="0"/>
              <a:t>Objective 5</a:t>
            </a:r>
          </a:p>
        </p:txBody>
      </p:sp>
      <p:sp>
        <p:nvSpPr>
          <p:cNvPr id="3" name="Subtitle 2">
            <a:extLst>
              <a:ext uri="{FF2B5EF4-FFF2-40B4-BE49-F238E27FC236}">
                <a16:creationId xmlns:a16="http://schemas.microsoft.com/office/drawing/2014/main" id="{4A3A1A99-FB83-27DE-B845-E9900677B399}"/>
              </a:ext>
            </a:extLst>
          </p:cNvPr>
          <p:cNvSpPr>
            <a:spLocks noGrp="1"/>
          </p:cNvSpPr>
          <p:nvPr>
            <p:ph type="subTitle" idx="1"/>
          </p:nvPr>
        </p:nvSpPr>
        <p:spPr/>
        <p:txBody>
          <a:bodyPr/>
          <a:lstStyle/>
          <a:p>
            <a:r>
              <a:rPr lang="en-US" dirty="0"/>
              <a:t>Transport Goat</a:t>
            </a:r>
          </a:p>
        </p:txBody>
      </p:sp>
      <p:sp>
        <p:nvSpPr>
          <p:cNvPr id="4" name="Text Placeholder 3">
            <a:extLst>
              <a:ext uri="{FF2B5EF4-FFF2-40B4-BE49-F238E27FC236}">
                <a16:creationId xmlns:a16="http://schemas.microsoft.com/office/drawing/2014/main" id="{7C8CDE24-6652-53E1-5577-0CBA2F815A2D}"/>
              </a:ext>
            </a:extLst>
          </p:cNvPr>
          <p:cNvSpPr>
            <a:spLocks noGrp="1"/>
          </p:cNvSpPr>
          <p:nvPr>
            <p:ph type="body" sz="quarter" idx="14"/>
          </p:nvPr>
        </p:nvSpPr>
        <p:spPr>
          <a:xfrm>
            <a:off x="406400" y="2076811"/>
            <a:ext cx="6868569" cy="3328309"/>
          </a:xfrm>
        </p:spPr>
        <p:txBody>
          <a:bodyPr>
            <a:normAutofit fontScale="62500" lnSpcReduction="20000"/>
          </a:bodyPr>
          <a:lstStyle/>
          <a:p>
            <a:pPr algn="l"/>
            <a:r>
              <a:rPr lang="en-US" sz="2800" b="0" i="0" dirty="0">
                <a:solidFill>
                  <a:srgbClr val="000000"/>
                </a:solidFill>
                <a:effectLst/>
                <a:latin typeface="acumin-pro"/>
              </a:rPr>
              <a:t>Transport goat patient from the Waiting Room to the Exam Room 2. </a:t>
            </a:r>
          </a:p>
          <a:p>
            <a:pPr marL="0" indent="0" algn="l">
              <a:buNone/>
            </a:pPr>
            <a:endParaRPr lang="en-US" sz="2800" b="0" i="0" dirty="0">
              <a:solidFill>
                <a:srgbClr val="000000"/>
              </a:solidFill>
              <a:effectLst/>
              <a:latin typeface="acumin-pro"/>
            </a:endParaRPr>
          </a:p>
          <a:p>
            <a:pPr algn="l"/>
            <a:r>
              <a:rPr lang="en-US" sz="2800" b="0" i="0" dirty="0">
                <a:solidFill>
                  <a:srgbClr val="000000"/>
                </a:solidFill>
                <a:effectLst/>
                <a:latin typeface="acumin-pro"/>
              </a:rPr>
              <a:t>The animal will be in the resource tray at the beginning of the match.</a:t>
            </a:r>
          </a:p>
          <a:p>
            <a:pPr algn="l"/>
            <a:r>
              <a:rPr lang="en-US" sz="2800" b="0" i="0" dirty="0">
                <a:solidFill>
                  <a:srgbClr val="000000"/>
                </a:solidFill>
                <a:effectLst/>
                <a:latin typeface="acumin-pro"/>
              </a:rPr>
              <a:t>The robot must place the animal in an upright, freestanding position (no Lego frame/structure of any type can be left behind to assist the animal’s stance).  To score full points, the animal must be standing in an upright position with all 4 feet inside the outer edge of the Exam Room boundary.  Partial points will be awarded if the animal is inside the boundary but not standing on its feet (example: laying on its side).  The animal cannot touch the game mat while being transported by the robot until it is being placed inside the boundary of the Exam Room 2.</a:t>
            </a:r>
          </a:p>
          <a:p>
            <a:pPr marL="0" indent="0" algn="l">
              <a:buNone/>
            </a:pPr>
            <a:endParaRPr lang="en-US" sz="2800" b="0" i="0" dirty="0">
              <a:solidFill>
                <a:srgbClr val="000000"/>
              </a:solidFill>
              <a:effectLst/>
              <a:latin typeface="acumin-pro"/>
            </a:endParaRPr>
          </a:p>
          <a:p>
            <a:pPr algn="l"/>
            <a:r>
              <a:rPr lang="en-US" sz="2800" b="0" i="0" dirty="0">
                <a:solidFill>
                  <a:srgbClr val="000000"/>
                </a:solidFill>
                <a:effectLst/>
                <a:latin typeface="acumin-pro"/>
              </a:rPr>
              <a:t>Points will be awarded once the robot has returned to the Waiting Room.</a:t>
            </a:r>
          </a:p>
        </p:txBody>
      </p:sp>
      <p:sp>
        <p:nvSpPr>
          <p:cNvPr id="5" name="Date Placeholder 4">
            <a:extLst>
              <a:ext uri="{FF2B5EF4-FFF2-40B4-BE49-F238E27FC236}">
                <a16:creationId xmlns:a16="http://schemas.microsoft.com/office/drawing/2014/main" id="{BCCC402F-BFAF-24C3-C95C-083E9E36DED0}"/>
              </a:ext>
            </a:extLst>
          </p:cNvPr>
          <p:cNvSpPr>
            <a:spLocks noGrp="1"/>
          </p:cNvSpPr>
          <p:nvPr>
            <p:ph type="dt" sz="half" idx="2"/>
          </p:nvPr>
        </p:nvSpPr>
        <p:spPr/>
        <p:txBody>
          <a:bodyPr/>
          <a:lstStyle/>
          <a:p>
            <a:fld id="{E0C8DACD-4E35-4E4C-AC75-C3DE50F04E7E}" type="datetime1">
              <a:rPr lang="en-US" smtClean="0"/>
              <a:pPr/>
              <a:t>2/3/2025</a:t>
            </a:fld>
            <a:endParaRPr lang="en-US" dirty="0"/>
          </a:p>
        </p:txBody>
      </p:sp>
      <p:sp>
        <p:nvSpPr>
          <p:cNvPr id="6" name="Slide Number Placeholder 5">
            <a:extLst>
              <a:ext uri="{FF2B5EF4-FFF2-40B4-BE49-F238E27FC236}">
                <a16:creationId xmlns:a16="http://schemas.microsoft.com/office/drawing/2014/main" id="{E53EC4DF-6508-1B68-7275-ECA1D23B3CF4}"/>
              </a:ext>
            </a:extLst>
          </p:cNvPr>
          <p:cNvSpPr>
            <a:spLocks noGrp="1"/>
          </p:cNvSpPr>
          <p:nvPr>
            <p:ph type="sldNum" sz="quarter" idx="4"/>
          </p:nvPr>
        </p:nvSpPr>
        <p:spPr/>
        <p:txBody>
          <a:bodyPr/>
          <a:lstStyle/>
          <a:p>
            <a:fld id="{8A7A6979-0714-4377-B894-6BE4C2D6E202}" type="slidenum">
              <a:rPr lang="en-US" smtClean="0"/>
              <a:pPr/>
              <a:t>14</a:t>
            </a:fld>
            <a:endParaRPr lang="en-US" dirty="0"/>
          </a:p>
        </p:txBody>
      </p:sp>
      <p:pic>
        <p:nvPicPr>
          <p:cNvPr id="11" name="Picture 2">
            <a:extLst>
              <a:ext uri="{FF2B5EF4-FFF2-40B4-BE49-F238E27FC236}">
                <a16:creationId xmlns:a16="http://schemas.microsoft.com/office/drawing/2014/main" id="{45560D33-E2C0-341A-7305-5FCBD3F456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74968" y="3847816"/>
            <a:ext cx="4619625" cy="2647950"/>
          </a:xfrm>
          <a:prstGeom prst="rect">
            <a:avLst/>
          </a:prstGeom>
          <a:noFill/>
          <a:extLst>
            <a:ext uri="{909E8E84-426E-40DD-AFC4-6F175D3DCCD1}">
              <a14:hiddenFill xmlns:a14="http://schemas.microsoft.com/office/drawing/2010/main">
                <a:solidFill>
                  <a:srgbClr val="FFFFFF"/>
                </a:solidFill>
              </a14:hiddenFill>
            </a:ext>
          </a:extLst>
        </p:spPr>
      </p:pic>
      <p:pic>
        <p:nvPicPr>
          <p:cNvPr id="8194" name="Picture 2" descr="goat 4 x 3.1 x 1.2">
            <a:extLst>
              <a:ext uri="{FF2B5EF4-FFF2-40B4-BE49-F238E27FC236}">
                <a16:creationId xmlns:a16="http://schemas.microsoft.com/office/drawing/2014/main" id="{0B045E47-959C-572F-7011-0D380D92EEE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68163" y="1496922"/>
            <a:ext cx="1409700" cy="1619250"/>
          </a:xfrm>
          <a:prstGeom prst="rect">
            <a:avLst/>
          </a:prstGeom>
          <a:noFill/>
          <a:extLst>
            <a:ext uri="{909E8E84-426E-40DD-AFC4-6F175D3DCCD1}">
              <a14:hiddenFill xmlns:a14="http://schemas.microsoft.com/office/drawing/2010/main">
                <a:solidFill>
                  <a:srgbClr val="FFFFFF"/>
                </a:solidFill>
              </a14:hiddenFill>
            </a:ext>
          </a:extLst>
        </p:spPr>
      </p:pic>
      <p:grpSp>
        <p:nvGrpSpPr>
          <p:cNvPr id="9" name="Group 8">
            <a:extLst>
              <a:ext uri="{FF2B5EF4-FFF2-40B4-BE49-F238E27FC236}">
                <a16:creationId xmlns:a16="http://schemas.microsoft.com/office/drawing/2014/main" id="{B5CB8CFA-2B52-101D-A8A6-BF55E836B7E1}"/>
              </a:ext>
            </a:extLst>
          </p:cNvPr>
          <p:cNvGrpSpPr/>
          <p:nvPr/>
        </p:nvGrpSpPr>
        <p:grpSpPr>
          <a:xfrm>
            <a:off x="9418080" y="5205520"/>
            <a:ext cx="386280" cy="1033200"/>
            <a:chOff x="9418080" y="5205520"/>
            <a:chExt cx="386280" cy="1033200"/>
          </a:xfrm>
        </p:grpSpPr>
        <mc:AlternateContent xmlns:mc="http://schemas.openxmlformats.org/markup-compatibility/2006">
          <mc:Choice xmlns:p14="http://schemas.microsoft.com/office/powerpoint/2010/main" Requires="p14">
            <p:contentPart p14:bwMode="auto" r:id="rId4">
              <p14:nvContentPartPr>
                <p14:cNvPr id="7" name="Ink 6">
                  <a:extLst>
                    <a:ext uri="{FF2B5EF4-FFF2-40B4-BE49-F238E27FC236}">
                      <a16:creationId xmlns:a16="http://schemas.microsoft.com/office/drawing/2014/main" id="{F073415B-1F98-861D-6EED-A5A216EAEDD9}"/>
                    </a:ext>
                  </a:extLst>
                </p14:cNvPr>
                <p14:cNvContentPartPr/>
                <p14:nvPr/>
              </p14:nvContentPartPr>
              <p14:xfrm>
                <a:off x="9559200" y="5335120"/>
                <a:ext cx="52200" cy="903600"/>
              </p14:xfrm>
            </p:contentPart>
          </mc:Choice>
          <mc:Fallback>
            <p:pic>
              <p:nvPicPr>
                <p:cNvPr id="7" name="Ink 6">
                  <a:extLst>
                    <a:ext uri="{FF2B5EF4-FFF2-40B4-BE49-F238E27FC236}">
                      <a16:creationId xmlns:a16="http://schemas.microsoft.com/office/drawing/2014/main" id="{F073415B-1F98-861D-6EED-A5A216EAEDD9}"/>
                    </a:ext>
                  </a:extLst>
                </p:cNvPr>
                <p:cNvPicPr/>
                <p:nvPr/>
              </p:nvPicPr>
              <p:blipFill>
                <a:blip r:embed="rId5"/>
                <a:stretch>
                  <a:fillRect/>
                </a:stretch>
              </p:blipFill>
              <p:spPr>
                <a:xfrm>
                  <a:off x="9541560" y="5317120"/>
                  <a:ext cx="87840" cy="93924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8" name="Ink 7">
                  <a:extLst>
                    <a:ext uri="{FF2B5EF4-FFF2-40B4-BE49-F238E27FC236}">
                      <a16:creationId xmlns:a16="http://schemas.microsoft.com/office/drawing/2014/main" id="{5501C496-0EBF-A7F8-C90F-E8C3FD5A024D}"/>
                    </a:ext>
                  </a:extLst>
                </p14:cNvPr>
                <p14:cNvContentPartPr/>
                <p14:nvPr/>
              </p14:nvContentPartPr>
              <p14:xfrm>
                <a:off x="9418080" y="5205520"/>
                <a:ext cx="386280" cy="260640"/>
              </p14:xfrm>
            </p:contentPart>
          </mc:Choice>
          <mc:Fallback>
            <p:pic>
              <p:nvPicPr>
                <p:cNvPr id="8" name="Ink 7">
                  <a:extLst>
                    <a:ext uri="{FF2B5EF4-FFF2-40B4-BE49-F238E27FC236}">
                      <a16:creationId xmlns:a16="http://schemas.microsoft.com/office/drawing/2014/main" id="{5501C496-0EBF-A7F8-C90F-E8C3FD5A024D}"/>
                    </a:ext>
                  </a:extLst>
                </p:cNvPr>
                <p:cNvPicPr/>
                <p:nvPr/>
              </p:nvPicPr>
              <p:blipFill>
                <a:blip r:embed="rId7"/>
                <a:stretch>
                  <a:fillRect/>
                </a:stretch>
              </p:blipFill>
              <p:spPr>
                <a:xfrm>
                  <a:off x="9400080" y="5187520"/>
                  <a:ext cx="421920" cy="296280"/>
                </a:xfrm>
                <a:prstGeom prst="rect">
                  <a:avLst/>
                </a:prstGeom>
              </p:spPr>
            </p:pic>
          </mc:Fallback>
        </mc:AlternateContent>
      </p:grpSp>
    </p:spTree>
    <p:extLst>
      <p:ext uri="{BB962C8B-B14F-4D97-AF65-F5344CB8AC3E}">
        <p14:creationId xmlns:p14="http://schemas.microsoft.com/office/powerpoint/2010/main" val="12557508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FE9B06-CE0D-443E-BDDD-3CEE5225AF61}"/>
              </a:ext>
            </a:extLst>
          </p:cNvPr>
          <p:cNvSpPr>
            <a:spLocks noGrp="1"/>
          </p:cNvSpPr>
          <p:nvPr>
            <p:ph type="ctrTitle"/>
          </p:nvPr>
        </p:nvSpPr>
        <p:spPr/>
        <p:txBody>
          <a:bodyPr/>
          <a:lstStyle/>
          <a:p>
            <a:r>
              <a:rPr lang="en-US" dirty="0"/>
              <a:t>Rules of Play</a:t>
            </a:r>
          </a:p>
        </p:txBody>
      </p:sp>
      <p:sp>
        <p:nvSpPr>
          <p:cNvPr id="4" name="Text Placeholder 3">
            <a:extLst>
              <a:ext uri="{FF2B5EF4-FFF2-40B4-BE49-F238E27FC236}">
                <a16:creationId xmlns:a16="http://schemas.microsoft.com/office/drawing/2014/main" id="{B972A4AA-1C22-471D-BBC2-5DFECFF8F8D0}"/>
              </a:ext>
            </a:extLst>
          </p:cNvPr>
          <p:cNvSpPr>
            <a:spLocks noGrp="1"/>
          </p:cNvSpPr>
          <p:nvPr>
            <p:ph type="body" sz="quarter" idx="14"/>
          </p:nvPr>
        </p:nvSpPr>
        <p:spPr>
          <a:xfrm>
            <a:off x="1137684" y="1339702"/>
            <a:ext cx="8179165" cy="4034375"/>
          </a:xfrm>
        </p:spPr>
        <p:txBody>
          <a:bodyPr>
            <a:normAutofit/>
          </a:bodyPr>
          <a:lstStyle/>
          <a:p>
            <a:r>
              <a:rPr lang="en-US" b="0" i="0" dirty="0">
                <a:solidFill>
                  <a:srgbClr val="000000"/>
                </a:solidFill>
                <a:effectLst/>
                <a:latin typeface="acumin-pro"/>
              </a:rPr>
              <a:t>At the beginning of the match, your team’s robot must start in the Waiting Room. At least one wheel of the robot must be touching inside the </a:t>
            </a:r>
            <a:r>
              <a:rPr lang="en-US" dirty="0">
                <a:solidFill>
                  <a:srgbClr val="000000"/>
                </a:solidFill>
                <a:latin typeface="acumin-pro"/>
              </a:rPr>
              <a:t>Waiting Room</a:t>
            </a:r>
            <a:r>
              <a:rPr lang="en-US" b="0" i="0" dirty="0">
                <a:solidFill>
                  <a:srgbClr val="000000"/>
                </a:solidFill>
                <a:effectLst/>
                <a:latin typeface="acumin-pro"/>
              </a:rPr>
              <a:t> boundary.</a:t>
            </a:r>
          </a:p>
          <a:p>
            <a:r>
              <a:rPr lang="en-US" b="0" i="0" dirty="0">
                <a:solidFill>
                  <a:srgbClr val="000000"/>
                </a:solidFill>
                <a:effectLst/>
                <a:latin typeface="acumin-pro"/>
              </a:rPr>
              <a:t>The GAME ZONE is the area outside of the </a:t>
            </a:r>
            <a:r>
              <a:rPr lang="en-US" dirty="0">
                <a:solidFill>
                  <a:srgbClr val="000000"/>
                </a:solidFill>
                <a:latin typeface="acumin-pro"/>
              </a:rPr>
              <a:t>Waiting Room</a:t>
            </a:r>
            <a:r>
              <a:rPr lang="en-US" b="0" i="0" dirty="0">
                <a:solidFill>
                  <a:srgbClr val="000000"/>
                </a:solidFill>
                <a:effectLst/>
                <a:latin typeface="acumin-pro"/>
              </a:rPr>
              <a:t>.</a:t>
            </a:r>
          </a:p>
          <a:p>
            <a:r>
              <a:rPr lang="en-US" b="0" i="0" dirty="0">
                <a:solidFill>
                  <a:srgbClr val="000000"/>
                </a:solidFill>
                <a:effectLst/>
                <a:latin typeface="acumin-pro"/>
              </a:rPr>
              <a:t>The RESOURCE TRAY is a plastic tray that will be placed on the outside of the game table and will hold game pieces for known and/or unknown challenge(s).</a:t>
            </a:r>
          </a:p>
          <a:p>
            <a:r>
              <a:rPr lang="en-US" b="0" i="0" dirty="0">
                <a:solidFill>
                  <a:srgbClr val="000000"/>
                </a:solidFill>
                <a:effectLst/>
                <a:latin typeface="acumin-pro"/>
              </a:rPr>
              <a:t>Robots must be launched from the </a:t>
            </a:r>
            <a:r>
              <a:rPr lang="en-US" dirty="0">
                <a:solidFill>
                  <a:srgbClr val="000000"/>
                </a:solidFill>
                <a:latin typeface="acumin-pro"/>
              </a:rPr>
              <a:t>Waiting Room</a:t>
            </a:r>
            <a:r>
              <a:rPr lang="en-US" b="0" i="0" dirty="0">
                <a:solidFill>
                  <a:srgbClr val="000000"/>
                </a:solidFill>
                <a:effectLst/>
                <a:latin typeface="acumin-pro"/>
              </a:rPr>
              <a:t> throughout the Challenge.  Before being launched, at least one wheel of the robot must be touching inside the </a:t>
            </a:r>
            <a:r>
              <a:rPr lang="en-US" dirty="0">
                <a:solidFill>
                  <a:srgbClr val="000000"/>
                </a:solidFill>
                <a:latin typeface="acumin-pro"/>
              </a:rPr>
              <a:t>Waiting Room</a:t>
            </a:r>
            <a:r>
              <a:rPr lang="en-US" b="0" i="0" dirty="0">
                <a:solidFill>
                  <a:srgbClr val="000000"/>
                </a:solidFill>
                <a:effectLst/>
                <a:latin typeface="acumin-pro"/>
              </a:rPr>
              <a:t> boundary.</a:t>
            </a:r>
          </a:p>
          <a:p>
            <a:r>
              <a:rPr lang="en-US" b="0" i="0" dirty="0">
                <a:solidFill>
                  <a:srgbClr val="000000"/>
                </a:solidFill>
                <a:effectLst/>
                <a:latin typeface="acumin-pro"/>
              </a:rPr>
              <a:t>Each match will be 3 minutes.</a:t>
            </a:r>
          </a:p>
          <a:p>
            <a:r>
              <a:rPr lang="en-US" b="0" i="0" dirty="0">
                <a:solidFill>
                  <a:srgbClr val="000000"/>
                </a:solidFill>
                <a:effectLst/>
                <a:latin typeface="acumin-pro"/>
              </a:rPr>
              <a:t>Time begins when the announcer says “</a:t>
            </a:r>
            <a:r>
              <a:rPr lang="en-US" b="1" i="0" dirty="0">
                <a:solidFill>
                  <a:srgbClr val="000000"/>
                </a:solidFill>
                <a:effectLst/>
                <a:latin typeface="acumin-pro"/>
              </a:rPr>
              <a:t>BEGIN</a:t>
            </a:r>
            <a:r>
              <a:rPr lang="en-US" b="0" i="0" dirty="0">
                <a:solidFill>
                  <a:srgbClr val="000000"/>
                </a:solidFill>
                <a:effectLst/>
                <a:latin typeface="acumin-pro"/>
              </a:rPr>
              <a:t>” and continues until the announcer says, “</a:t>
            </a:r>
            <a:r>
              <a:rPr lang="en-US" b="1" i="0" dirty="0">
                <a:solidFill>
                  <a:srgbClr val="000000"/>
                </a:solidFill>
                <a:effectLst/>
                <a:latin typeface="acumin-pro"/>
              </a:rPr>
              <a:t>TIME</a:t>
            </a:r>
            <a:r>
              <a:rPr lang="en-US" b="0" i="0" dirty="0">
                <a:solidFill>
                  <a:srgbClr val="000000"/>
                </a:solidFill>
                <a:effectLst/>
                <a:latin typeface="acumin-pro"/>
              </a:rPr>
              <a:t>.”</a:t>
            </a:r>
          </a:p>
        </p:txBody>
      </p:sp>
      <p:sp>
        <p:nvSpPr>
          <p:cNvPr id="5" name="Date Placeholder 4">
            <a:extLst>
              <a:ext uri="{FF2B5EF4-FFF2-40B4-BE49-F238E27FC236}">
                <a16:creationId xmlns:a16="http://schemas.microsoft.com/office/drawing/2014/main" id="{65BB8010-572D-4B9A-8677-BA2E95AFC87B}"/>
              </a:ext>
            </a:extLst>
          </p:cNvPr>
          <p:cNvSpPr>
            <a:spLocks noGrp="1"/>
          </p:cNvSpPr>
          <p:nvPr>
            <p:ph type="dt" sz="half" idx="2"/>
          </p:nvPr>
        </p:nvSpPr>
        <p:spPr/>
        <p:txBody>
          <a:bodyPr/>
          <a:lstStyle/>
          <a:p>
            <a:fld id="{E0C8DACD-4E35-4E4C-AC75-C3DE50F04E7E}" type="datetime1">
              <a:rPr lang="en-US" smtClean="0"/>
              <a:pPr/>
              <a:t>2/3/2025</a:t>
            </a:fld>
            <a:endParaRPr lang="en-US" dirty="0"/>
          </a:p>
        </p:txBody>
      </p:sp>
      <p:sp>
        <p:nvSpPr>
          <p:cNvPr id="6" name="Slide Number Placeholder 5">
            <a:extLst>
              <a:ext uri="{FF2B5EF4-FFF2-40B4-BE49-F238E27FC236}">
                <a16:creationId xmlns:a16="http://schemas.microsoft.com/office/drawing/2014/main" id="{6CA5F4EA-AA17-4096-95CF-8FDF5C81A25F}"/>
              </a:ext>
            </a:extLst>
          </p:cNvPr>
          <p:cNvSpPr>
            <a:spLocks noGrp="1"/>
          </p:cNvSpPr>
          <p:nvPr>
            <p:ph type="sldNum" sz="quarter" idx="4"/>
          </p:nvPr>
        </p:nvSpPr>
        <p:spPr/>
        <p:txBody>
          <a:bodyPr/>
          <a:lstStyle/>
          <a:p>
            <a:fld id="{8A7A6979-0714-4377-B894-6BE4C2D6E202}" type="slidenum">
              <a:rPr lang="en-US" smtClean="0"/>
              <a:pPr/>
              <a:t>15</a:t>
            </a:fld>
            <a:endParaRPr lang="en-US" dirty="0"/>
          </a:p>
        </p:txBody>
      </p:sp>
    </p:spTree>
    <p:extLst>
      <p:ext uri="{BB962C8B-B14F-4D97-AF65-F5344CB8AC3E}">
        <p14:creationId xmlns:p14="http://schemas.microsoft.com/office/powerpoint/2010/main" val="18226977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FE9B06-CE0D-443E-BDDD-3CEE5225AF61}"/>
              </a:ext>
            </a:extLst>
          </p:cNvPr>
          <p:cNvSpPr>
            <a:spLocks noGrp="1"/>
          </p:cNvSpPr>
          <p:nvPr>
            <p:ph type="ctrTitle"/>
          </p:nvPr>
        </p:nvSpPr>
        <p:spPr/>
        <p:txBody>
          <a:bodyPr/>
          <a:lstStyle/>
          <a:p>
            <a:r>
              <a:rPr lang="en-US" dirty="0"/>
              <a:t>Rules of Play</a:t>
            </a:r>
          </a:p>
        </p:txBody>
      </p:sp>
      <p:sp>
        <p:nvSpPr>
          <p:cNvPr id="4" name="Text Placeholder 3">
            <a:extLst>
              <a:ext uri="{FF2B5EF4-FFF2-40B4-BE49-F238E27FC236}">
                <a16:creationId xmlns:a16="http://schemas.microsoft.com/office/drawing/2014/main" id="{B972A4AA-1C22-471D-BBC2-5DFECFF8F8D0}"/>
              </a:ext>
            </a:extLst>
          </p:cNvPr>
          <p:cNvSpPr>
            <a:spLocks noGrp="1"/>
          </p:cNvSpPr>
          <p:nvPr>
            <p:ph type="body" sz="quarter" idx="14"/>
          </p:nvPr>
        </p:nvSpPr>
        <p:spPr>
          <a:xfrm>
            <a:off x="1137684" y="1339702"/>
            <a:ext cx="8179165" cy="4034375"/>
          </a:xfrm>
        </p:spPr>
        <p:txBody>
          <a:bodyPr>
            <a:normAutofit/>
          </a:bodyPr>
          <a:lstStyle/>
          <a:p>
            <a:r>
              <a:rPr lang="en-US" b="0" i="0" dirty="0">
                <a:solidFill>
                  <a:srgbClr val="000000"/>
                </a:solidFill>
                <a:effectLst/>
                <a:latin typeface="acumin-pro"/>
              </a:rPr>
              <a:t>Robots are not required to complete all challenges.</a:t>
            </a:r>
          </a:p>
          <a:p>
            <a:r>
              <a:rPr lang="en-US" b="0" i="0" dirty="0">
                <a:solidFill>
                  <a:srgbClr val="000000"/>
                </a:solidFill>
                <a:effectLst/>
                <a:latin typeface="acumin-pro"/>
              </a:rPr>
              <a:t>Any structures built by the team cannot be placed onto the GAME ZONE by human players but are permitted to be placed by the robot so long as it is done autonomously and is permitted by challenge rules.</a:t>
            </a:r>
          </a:p>
          <a:p>
            <a:r>
              <a:rPr lang="en-US" b="0" i="0" dirty="0">
                <a:solidFill>
                  <a:srgbClr val="000000"/>
                </a:solidFill>
                <a:effectLst/>
                <a:latin typeface="acumin-pro"/>
              </a:rPr>
              <a:t>No containers used by game officials to store game pieces can be used by the team/robot.</a:t>
            </a:r>
          </a:p>
          <a:p>
            <a:r>
              <a:rPr lang="en-US" b="0" i="0" dirty="0">
                <a:solidFill>
                  <a:srgbClr val="000000"/>
                </a:solidFill>
                <a:effectLst/>
                <a:latin typeface="acumin-pro"/>
              </a:rPr>
              <a:t>Players may retrieve their robot at any time during the match </a:t>
            </a:r>
            <a:r>
              <a:rPr lang="en-US" b="0" i="0" u="sng" dirty="0">
                <a:solidFill>
                  <a:srgbClr val="000000"/>
                </a:solidFill>
                <a:effectLst/>
                <a:latin typeface="acumin-pro"/>
              </a:rPr>
              <a:t>without penalty.</a:t>
            </a:r>
            <a:r>
              <a:rPr lang="en-US" b="0" i="0" dirty="0">
                <a:solidFill>
                  <a:srgbClr val="000000"/>
                </a:solidFill>
                <a:effectLst/>
                <a:latin typeface="acumin-pro"/>
              </a:rPr>
              <a:t> When retrieved, the robot must return to THE BARN. Judges will not assist in retrieval.</a:t>
            </a:r>
          </a:p>
          <a:p>
            <a:r>
              <a:rPr lang="en-US" b="0" i="0" dirty="0">
                <a:solidFill>
                  <a:srgbClr val="000000"/>
                </a:solidFill>
                <a:effectLst/>
                <a:latin typeface="acumin-pro"/>
              </a:rPr>
              <a:t>If a player interrupts the robot, the robot must return to Waiting Room.</a:t>
            </a:r>
          </a:p>
          <a:p>
            <a:r>
              <a:rPr lang="en-US" b="0" i="0" u="sng" dirty="0">
                <a:solidFill>
                  <a:srgbClr val="000000"/>
                </a:solidFill>
                <a:effectLst/>
                <a:latin typeface="acumin-pro"/>
              </a:rPr>
              <a:t>Possession</a:t>
            </a:r>
            <a:r>
              <a:rPr lang="en-US" b="0" i="0" dirty="0">
                <a:solidFill>
                  <a:srgbClr val="000000"/>
                </a:solidFill>
                <a:effectLst/>
                <a:latin typeface="acumin-pro"/>
              </a:rPr>
              <a:t> is defined as a piece that is not touching the playing surface and is under the control of the robot.</a:t>
            </a:r>
          </a:p>
          <a:p>
            <a:r>
              <a:rPr lang="en-US" b="0" i="0" dirty="0">
                <a:solidFill>
                  <a:srgbClr val="000000"/>
                </a:solidFill>
                <a:effectLst/>
                <a:latin typeface="acumin-pro"/>
              </a:rPr>
              <a:t>Items in possession of a robot may be retrieved once any part/piece of the robot has broken the plane of the </a:t>
            </a:r>
            <a:r>
              <a:rPr lang="en-US" dirty="0">
                <a:solidFill>
                  <a:srgbClr val="000000"/>
                </a:solidFill>
                <a:latin typeface="acumin-pro"/>
              </a:rPr>
              <a:t>Waiting Room</a:t>
            </a:r>
            <a:r>
              <a:rPr lang="en-US" b="0" i="0" dirty="0">
                <a:solidFill>
                  <a:srgbClr val="000000"/>
                </a:solidFill>
                <a:effectLst/>
                <a:latin typeface="acumin-pro"/>
              </a:rPr>
              <a:t> boundary.</a:t>
            </a:r>
          </a:p>
        </p:txBody>
      </p:sp>
      <p:sp>
        <p:nvSpPr>
          <p:cNvPr id="5" name="Date Placeholder 4">
            <a:extLst>
              <a:ext uri="{FF2B5EF4-FFF2-40B4-BE49-F238E27FC236}">
                <a16:creationId xmlns:a16="http://schemas.microsoft.com/office/drawing/2014/main" id="{65BB8010-572D-4B9A-8677-BA2E95AFC87B}"/>
              </a:ext>
            </a:extLst>
          </p:cNvPr>
          <p:cNvSpPr>
            <a:spLocks noGrp="1"/>
          </p:cNvSpPr>
          <p:nvPr>
            <p:ph type="dt" sz="half" idx="2"/>
          </p:nvPr>
        </p:nvSpPr>
        <p:spPr/>
        <p:txBody>
          <a:bodyPr/>
          <a:lstStyle/>
          <a:p>
            <a:fld id="{E0C8DACD-4E35-4E4C-AC75-C3DE50F04E7E}" type="datetime1">
              <a:rPr lang="en-US" smtClean="0"/>
              <a:pPr/>
              <a:t>2/3/2025</a:t>
            </a:fld>
            <a:endParaRPr lang="en-US" dirty="0"/>
          </a:p>
        </p:txBody>
      </p:sp>
      <p:sp>
        <p:nvSpPr>
          <p:cNvPr id="6" name="Slide Number Placeholder 5">
            <a:extLst>
              <a:ext uri="{FF2B5EF4-FFF2-40B4-BE49-F238E27FC236}">
                <a16:creationId xmlns:a16="http://schemas.microsoft.com/office/drawing/2014/main" id="{6CA5F4EA-AA17-4096-95CF-8FDF5C81A25F}"/>
              </a:ext>
            </a:extLst>
          </p:cNvPr>
          <p:cNvSpPr>
            <a:spLocks noGrp="1"/>
          </p:cNvSpPr>
          <p:nvPr>
            <p:ph type="sldNum" sz="quarter" idx="4"/>
          </p:nvPr>
        </p:nvSpPr>
        <p:spPr/>
        <p:txBody>
          <a:bodyPr/>
          <a:lstStyle/>
          <a:p>
            <a:fld id="{8A7A6979-0714-4377-B894-6BE4C2D6E202}" type="slidenum">
              <a:rPr lang="en-US" smtClean="0"/>
              <a:pPr/>
              <a:t>16</a:t>
            </a:fld>
            <a:endParaRPr lang="en-US" dirty="0"/>
          </a:p>
        </p:txBody>
      </p:sp>
    </p:spTree>
    <p:extLst>
      <p:ext uri="{BB962C8B-B14F-4D97-AF65-F5344CB8AC3E}">
        <p14:creationId xmlns:p14="http://schemas.microsoft.com/office/powerpoint/2010/main" val="7762218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FE9B06-CE0D-443E-BDDD-3CEE5225AF61}"/>
              </a:ext>
            </a:extLst>
          </p:cNvPr>
          <p:cNvSpPr>
            <a:spLocks noGrp="1"/>
          </p:cNvSpPr>
          <p:nvPr>
            <p:ph type="ctrTitle"/>
          </p:nvPr>
        </p:nvSpPr>
        <p:spPr/>
        <p:txBody>
          <a:bodyPr/>
          <a:lstStyle/>
          <a:p>
            <a:r>
              <a:rPr lang="en-US" dirty="0"/>
              <a:t>Rules of Play</a:t>
            </a:r>
          </a:p>
        </p:txBody>
      </p:sp>
      <p:sp>
        <p:nvSpPr>
          <p:cNvPr id="4" name="Text Placeholder 3">
            <a:extLst>
              <a:ext uri="{FF2B5EF4-FFF2-40B4-BE49-F238E27FC236}">
                <a16:creationId xmlns:a16="http://schemas.microsoft.com/office/drawing/2014/main" id="{B972A4AA-1C22-471D-BBC2-5DFECFF8F8D0}"/>
              </a:ext>
            </a:extLst>
          </p:cNvPr>
          <p:cNvSpPr>
            <a:spLocks noGrp="1"/>
          </p:cNvSpPr>
          <p:nvPr>
            <p:ph type="body" sz="quarter" idx="14"/>
          </p:nvPr>
        </p:nvSpPr>
        <p:spPr>
          <a:xfrm>
            <a:off x="1137684" y="1339702"/>
            <a:ext cx="10556120" cy="4210493"/>
          </a:xfrm>
        </p:spPr>
        <p:txBody>
          <a:bodyPr>
            <a:normAutofit fontScale="92500" lnSpcReduction="20000"/>
          </a:bodyPr>
          <a:lstStyle/>
          <a:p>
            <a:r>
              <a:rPr lang="en-US" b="0" i="0" dirty="0">
                <a:solidFill>
                  <a:srgbClr val="000000"/>
                </a:solidFill>
                <a:effectLst/>
                <a:latin typeface="acumin-pro"/>
              </a:rPr>
              <a:t>If the robot is in possession of a game piece in the GAME ZONE, and the robot is retrieved by the player, </a:t>
            </a:r>
            <a:r>
              <a:rPr lang="en-US" b="1" i="0" dirty="0">
                <a:solidFill>
                  <a:srgbClr val="000000"/>
                </a:solidFill>
                <a:effectLst/>
                <a:latin typeface="acumin-pro"/>
              </a:rPr>
              <a:t>the game official will return the game piece(s) to its original location/state.</a:t>
            </a:r>
            <a:endParaRPr lang="en-US" b="0" i="0" dirty="0">
              <a:solidFill>
                <a:srgbClr val="000000"/>
              </a:solidFill>
              <a:effectLst/>
              <a:latin typeface="acumin-pro"/>
            </a:endParaRPr>
          </a:p>
          <a:p>
            <a:r>
              <a:rPr lang="en-US" b="0" i="0" dirty="0">
                <a:solidFill>
                  <a:srgbClr val="000000"/>
                </a:solidFill>
                <a:effectLst/>
                <a:latin typeface="acumin-pro"/>
              </a:rPr>
              <a:t>A player is not allowed to touch any game piece except when the piece is completely inside the </a:t>
            </a:r>
            <a:r>
              <a:rPr lang="en-US" dirty="0">
                <a:solidFill>
                  <a:srgbClr val="000000"/>
                </a:solidFill>
                <a:latin typeface="acumin-pro"/>
              </a:rPr>
              <a:t>Waiting Room</a:t>
            </a:r>
            <a:r>
              <a:rPr lang="en-US" b="0" i="0" dirty="0">
                <a:solidFill>
                  <a:srgbClr val="000000"/>
                </a:solidFill>
                <a:effectLst/>
                <a:latin typeface="acumin-pro"/>
              </a:rPr>
              <a:t> boundary </a:t>
            </a:r>
            <a:r>
              <a:rPr lang="en-US" b="0" i="0" u="sng" dirty="0">
                <a:solidFill>
                  <a:srgbClr val="000000"/>
                </a:solidFill>
                <a:effectLst/>
                <a:latin typeface="acumin-pro"/>
              </a:rPr>
              <a:t>OR</a:t>
            </a:r>
            <a:r>
              <a:rPr lang="en-US" b="0" i="0" dirty="0">
                <a:solidFill>
                  <a:srgbClr val="000000"/>
                </a:solidFill>
                <a:effectLst/>
                <a:latin typeface="acumin-pro"/>
              </a:rPr>
              <a:t> if the robot is deemed in The </a:t>
            </a:r>
            <a:r>
              <a:rPr lang="en-US" dirty="0">
                <a:solidFill>
                  <a:srgbClr val="000000"/>
                </a:solidFill>
                <a:latin typeface="acumin-pro"/>
              </a:rPr>
              <a:t>Waiting Room</a:t>
            </a:r>
            <a:r>
              <a:rPr lang="en-US" b="0" i="0" dirty="0">
                <a:solidFill>
                  <a:srgbClr val="000000"/>
                </a:solidFill>
                <a:effectLst/>
                <a:latin typeface="acumin-pro"/>
              </a:rPr>
              <a:t> </a:t>
            </a:r>
            <a:r>
              <a:rPr lang="en-US" b="0" i="0" u="sng" dirty="0">
                <a:solidFill>
                  <a:srgbClr val="000000"/>
                </a:solidFill>
                <a:effectLst/>
                <a:latin typeface="acumin-pro"/>
              </a:rPr>
              <a:t>AND</a:t>
            </a:r>
            <a:r>
              <a:rPr lang="en-US" b="0" i="0" dirty="0">
                <a:solidFill>
                  <a:srgbClr val="000000"/>
                </a:solidFill>
                <a:effectLst/>
                <a:latin typeface="acumin-pro"/>
              </a:rPr>
              <a:t> in full possession of a game piece(s). Once the piece is deemed inside The </a:t>
            </a:r>
            <a:r>
              <a:rPr lang="en-US" dirty="0">
                <a:solidFill>
                  <a:srgbClr val="000000"/>
                </a:solidFill>
                <a:latin typeface="acumin-pro"/>
              </a:rPr>
              <a:t>Waiting Room</a:t>
            </a:r>
            <a:r>
              <a:rPr lang="en-US" b="0" i="0" dirty="0">
                <a:solidFill>
                  <a:srgbClr val="000000"/>
                </a:solidFill>
                <a:effectLst/>
                <a:latin typeface="acumin-pro"/>
              </a:rPr>
              <a:t>, contestants may remove the game piece from the game table/robot and store it in the RESOURCE TRAY.</a:t>
            </a:r>
          </a:p>
          <a:p>
            <a:r>
              <a:rPr lang="en-US" b="0" i="0" dirty="0">
                <a:solidFill>
                  <a:srgbClr val="000000"/>
                </a:solidFill>
                <a:effectLst/>
                <a:latin typeface="acumin-pro"/>
              </a:rPr>
              <a:t>If a contestant intentionally touches a game piece in the GAME ZONE, the team will be given a 50-point penalty per occurrence. Judges will issue one warning for the first offense. In such cases, the piece will be returned to its original starting position by contest officials as quickly as</a:t>
            </a:r>
          </a:p>
          <a:p>
            <a:r>
              <a:rPr lang="en-US" b="0" i="0" dirty="0">
                <a:solidFill>
                  <a:srgbClr val="000000"/>
                </a:solidFill>
                <a:effectLst/>
                <a:latin typeface="acumin-pro"/>
              </a:rPr>
              <a:t>All competing team members are allowed around the game table during the competition, and any member may touch the robot if necessary. Once a robot is “touched,” it must be moved back to either the barn or bin.</a:t>
            </a:r>
          </a:p>
          <a:p>
            <a:r>
              <a:rPr lang="en-US" b="0" i="0" dirty="0">
                <a:solidFill>
                  <a:srgbClr val="000000"/>
                </a:solidFill>
                <a:effectLst/>
                <a:latin typeface="acumin-pro"/>
              </a:rPr>
              <a:t>Teams not competing must remain at their tables or staging</a:t>
            </a:r>
          </a:p>
          <a:p>
            <a:r>
              <a:rPr lang="en-US" b="0" i="0" dirty="0">
                <a:solidFill>
                  <a:srgbClr val="000000"/>
                </a:solidFill>
                <a:effectLst/>
                <a:latin typeface="acumin-pro"/>
              </a:rPr>
              <a:t>Good sportsmanship is always This is crucial during practice times. Practice time on the game table may be restricted as build time progresses. </a:t>
            </a:r>
          </a:p>
          <a:p>
            <a:r>
              <a:rPr lang="en-US" b="0" i="0" dirty="0">
                <a:solidFill>
                  <a:srgbClr val="000000"/>
                </a:solidFill>
                <a:effectLst/>
                <a:latin typeface="acumin-pro"/>
              </a:rPr>
              <a:t>Practice time will be approximately 1 ½ - 2 hours between check-in and the start of matches. You will be assigned a match table and will share practice time with other teams.</a:t>
            </a:r>
          </a:p>
          <a:p>
            <a:r>
              <a:rPr lang="en-US" b="0" i="0" dirty="0">
                <a:solidFill>
                  <a:srgbClr val="000000"/>
                </a:solidFill>
                <a:effectLst/>
                <a:latin typeface="acumin-pro"/>
              </a:rPr>
              <a:t>At the conclusion of the match, it is the responsibility of the team captain to review the score sheet with the judge and then initial at the bottom, signifying agreement of the final match score. Scores are final after this point and cannot be contested.</a:t>
            </a:r>
          </a:p>
        </p:txBody>
      </p:sp>
      <p:sp>
        <p:nvSpPr>
          <p:cNvPr id="5" name="Date Placeholder 4">
            <a:extLst>
              <a:ext uri="{FF2B5EF4-FFF2-40B4-BE49-F238E27FC236}">
                <a16:creationId xmlns:a16="http://schemas.microsoft.com/office/drawing/2014/main" id="{65BB8010-572D-4B9A-8677-BA2E95AFC87B}"/>
              </a:ext>
            </a:extLst>
          </p:cNvPr>
          <p:cNvSpPr>
            <a:spLocks noGrp="1"/>
          </p:cNvSpPr>
          <p:nvPr>
            <p:ph type="dt" sz="half" idx="2"/>
          </p:nvPr>
        </p:nvSpPr>
        <p:spPr/>
        <p:txBody>
          <a:bodyPr/>
          <a:lstStyle/>
          <a:p>
            <a:fld id="{E0C8DACD-4E35-4E4C-AC75-C3DE50F04E7E}" type="datetime1">
              <a:rPr lang="en-US" smtClean="0"/>
              <a:pPr/>
              <a:t>2/3/2025</a:t>
            </a:fld>
            <a:endParaRPr lang="en-US" dirty="0"/>
          </a:p>
        </p:txBody>
      </p:sp>
      <p:sp>
        <p:nvSpPr>
          <p:cNvPr id="6" name="Slide Number Placeholder 5">
            <a:extLst>
              <a:ext uri="{FF2B5EF4-FFF2-40B4-BE49-F238E27FC236}">
                <a16:creationId xmlns:a16="http://schemas.microsoft.com/office/drawing/2014/main" id="{6CA5F4EA-AA17-4096-95CF-8FDF5C81A25F}"/>
              </a:ext>
            </a:extLst>
          </p:cNvPr>
          <p:cNvSpPr>
            <a:spLocks noGrp="1"/>
          </p:cNvSpPr>
          <p:nvPr>
            <p:ph type="sldNum" sz="quarter" idx="4"/>
          </p:nvPr>
        </p:nvSpPr>
        <p:spPr/>
        <p:txBody>
          <a:bodyPr/>
          <a:lstStyle/>
          <a:p>
            <a:fld id="{8A7A6979-0714-4377-B894-6BE4C2D6E202}" type="slidenum">
              <a:rPr lang="en-US" smtClean="0"/>
              <a:pPr/>
              <a:t>17</a:t>
            </a:fld>
            <a:endParaRPr lang="en-US" dirty="0"/>
          </a:p>
        </p:txBody>
      </p:sp>
    </p:spTree>
    <p:extLst>
      <p:ext uri="{BB962C8B-B14F-4D97-AF65-F5344CB8AC3E}">
        <p14:creationId xmlns:p14="http://schemas.microsoft.com/office/powerpoint/2010/main" val="16597936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DAF359-781E-4842-A712-FEBB603674AF}"/>
              </a:ext>
            </a:extLst>
          </p:cNvPr>
          <p:cNvSpPr>
            <a:spLocks noGrp="1"/>
          </p:cNvSpPr>
          <p:nvPr>
            <p:ph type="ctrTitle"/>
          </p:nvPr>
        </p:nvSpPr>
        <p:spPr/>
        <p:txBody>
          <a:bodyPr/>
          <a:lstStyle/>
          <a:p>
            <a:r>
              <a:rPr lang="en-US" dirty="0"/>
              <a:t>Equipment Rules</a:t>
            </a:r>
          </a:p>
        </p:txBody>
      </p:sp>
      <p:sp>
        <p:nvSpPr>
          <p:cNvPr id="4" name="Text Placeholder 3">
            <a:extLst>
              <a:ext uri="{FF2B5EF4-FFF2-40B4-BE49-F238E27FC236}">
                <a16:creationId xmlns:a16="http://schemas.microsoft.com/office/drawing/2014/main" id="{472E445D-94B9-4272-A2B7-1EE83F6031FB}"/>
              </a:ext>
            </a:extLst>
          </p:cNvPr>
          <p:cNvSpPr>
            <a:spLocks noGrp="1"/>
          </p:cNvSpPr>
          <p:nvPr>
            <p:ph type="body" sz="quarter" idx="14"/>
          </p:nvPr>
        </p:nvSpPr>
        <p:spPr>
          <a:xfrm>
            <a:off x="1043554" y="1424763"/>
            <a:ext cx="9440148" cy="4040371"/>
          </a:xfrm>
        </p:spPr>
        <p:txBody>
          <a:bodyPr>
            <a:normAutofit/>
          </a:bodyPr>
          <a:lstStyle/>
          <a:p>
            <a:pPr algn="l">
              <a:buFont typeface="+mj-lt"/>
              <a:buAutoNum type="arabicPeriod"/>
            </a:pPr>
            <a:r>
              <a:rPr lang="en-US" sz="2800" b="0" i="0" dirty="0">
                <a:solidFill>
                  <a:srgbClr val="000000"/>
                </a:solidFill>
                <a:effectLst/>
                <a:latin typeface="acumin-pro"/>
              </a:rPr>
              <a:t>Robots must fit in a 13-inch cube at the start of play. They can expand another 5 inches in any direction after being placed on the field, making the robot a maximum of 18 inches long.</a:t>
            </a:r>
          </a:p>
          <a:p>
            <a:pPr algn="l">
              <a:buFont typeface="+mj-lt"/>
              <a:buAutoNum type="arabicPeriod"/>
            </a:pPr>
            <a:r>
              <a:rPr lang="en-US" sz="2800" b="0" i="0" dirty="0">
                <a:solidFill>
                  <a:srgbClr val="000000"/>
                </a:solidFill>
                <a:effectLst/>
                <a:latin typeface="acumin-pro"/>
              </a:rPr>
              <a:t>You can have a maximum of one controller active in a match</a:t>
            </a:r>
          </a:p>
          <a:p>
            <a:pPr algn="l">
              <a:buFont typeface="+mj-lt"/>
              <a:buAutoNum type="arabicPeriod"/>
            </a:pPr>
            <a:r>
              <a:rPr lang="en-US" sz="2800" b="0" i="0" dirty="0">
                <a:solidFill>
                  <a:srgbClr val="000000"/>
                </a:solidFill>
                <a:effectLst/>
                <a:latin typeface="acumin-pro"/>
              </a:rPr>
              <a:t>You can use any sensors necessary to complete your challenges</a:t>
            </a:r>
          </a:p>
          <a:p>
            <a:pPr algn="l">
              <a:buFont typeface="+mj-lt"/>
              <a:buAutoNum type="arabicPeriod"/>
            </a:pPr>
            <a:r>
              <a:rPr lang="en-US" sz="2800" b="0" i="0" dirty="0">
                <a:solidFill>
                  <a:srgbClr val="000000"/>
                </a:solidFill>
                <a:effectLst/>
                <a:latin typeface="acumin-pro"/>
              </a:rPr>
              <a:t>At the start of the match, your equipment may be stored off the table or in the launch area. It may not be in the play area until the timer has started.</a:t>
            </a:r>
          </a:p>
          <a:p>
            <a:endParaRPr lang="en-US" sz="2800" dirty="0"/>
          </a:p>
        </p:txBody>
      </p:sp>
      <p:sp>
        <p:nvSpPr>
          <p:cNvPr id="5" name="Date Placeholder 4">
            <a:extLst>
              <a:ext uri="{FF2B5EF4-FFF2-40B4-BE49-F238E27FC236}">
                <a16:creationId xmlns:a16="http://schemas.microsoft.com/office/drawing/2014/main" id="{13480090-0AEC-467C-B4B7-7B2986B23782}"/>
              </a:ext>
            </a:extLst>
          </p:cNvPr>
          <p:cNvSpPr>
            <a:spLocks noGrp="1"/>
          </p:cNvSpPr>
          <p:nvPr>
            <p:ph type="dt" sz="half" idx="2"/>
          </p:nvPr>
        </p:nvSpPr>
        <p:spPr/>
        <p:txBody>
          <a:bodyPr/>
          <a:lstStyle/>
          <a:p>
            <a:fld id="{E0C8DACD-4E35-4E4C-AC75-C3DE50F04E7E}" type="datetime1">
              <a:rPr lang="en-US" smtClean="0"/>
              <a:pPr/>
              <a:t>2/3/2025</a:t>
            </a:fld>
            <a:endParaRPr lang="en-US" dirty="0"/>
          </a:p>
        </p:txBody>
      </p:sp>
      <p:sp>
        <p:nvSpPr>
          <p:cNvPr id="6" name="Slide Number Placeholder 5">
            <a:extLst>
              <a:ext uri="{FF2B5EF4-FFF2-40B4-BE49-F238E27FC236}">
                <a16:creationId xmlns:a16="http://schemas.microsoft.com/office/drawing/2014/main" id="{C63B59F1-3F07-4ECC-8ECF-D67B9B6B39B1}"/>
              </a:ext>
            </a:extLst>
          </p:cNvPr>
          <p:cNvSpPr>
            <a:spLocks noGrp="1"/>
          </p:cNvSpPr>
          <p:nvPr>
            <p:ph type="sldNum" sz="quarter" idx="4"/>
          </p:nvPr>
        </p:nvSpPr>
        <p:spPr/>
        <p:txBody>
          <a:bodyPr/>
          <a:lstStyle/>
          <a:p>
            <a:fld id="{8A7A6979-0714-4377-B894-6BE4C2D6E202}" type="slidenum">
              <a:rPr lang="en-US" smtClean="0"/>
              <a:pPr/>
              <a:t>18</a:t>
            </a:fld>
            <a:endParaRPr lang="en-US" dirty="0"/>
          </a:p>
        </p:txBody>
      </p:sp>
    </p:spTree>
    <p:extLst>
      <p:ext uri="{BB962C8B-B14F-4D97-AF65-F5344CB8AC3E}">
        <p14:creationId xmlns:p14="http://schemas.microsoft.com/office/powerpoint/2010/main" val="24939703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C23BB6-764E-4573-9951-37540652424F}"/>
              </a:ext>
            </a:extLst>
          </p:cNvPr>
          <p:cNvSpPr>
            <a:spLocks noGrp="1"/>
          </p:cNvSpPr>
          <p:nvPr>
            <p:ph type="ctrTitle"/>
          </p:nvPr>
        </p:nvSpPr>
        <p:spPr/>
        <p:txBody>
          <a:bodyPr/>
          <a:lstStyle/>
          <a:p>
            <a:r>
              <a:rPr lang="en-US" dirty="0"/>
              <a:t>Scoring Rules</a:t>
            </a:r>
          </a:p>
        </p:txBody>
      </p:sp>
      <p:sp>
        <p:nvSpPr>
          <p:cNvPr id="4" name="Text Placeholder 3">
            <a:extLst>
              <a:ext uri="{FF2B5EF4-FFF2-40B4-BE49-F238E27FC236}">
                <a16:creationId xmlns:a16="http://schemas.microsoft.com/office/drawing/2014/main" id="{ED15FC53-48C7-412E-9BDC-FA70FFC1CAF9}"/>
              </a:ext>
            </a:extLst>
          </p:cNvPr>
          <p:cNvSpPr>
            <a:spLocks noGrp="1"/>
          </p:cNvSpPr>
          <p:nvPr>
            <p:ph type="body" sz="quarter" idx="14"/>
          </p:nvPr>
        </p:nvSpPr>
        <p:spPr>
          <a:xfrm>
            <a:off x="1043554" y="1212112"/>
            <a:ext cx="10130989" cy="4284921"/>
          </a:xfrm>
        </p:spPr>
        <p:txBody>
          <a:bodyPr>
            <a:normAutofit/>
          </a:bodyPr>
          <a:lstStyle/>
          <a:p>
            <a:pPr algn="l">
              <a:buFont typeface="+mj-lt"/>
              <a:buAutoNum type="arabicPeriod"/>
            </a:pPr>
            <a:r>
              <a:rPr lang="en-US" sz="2400" b="0" i="0" dirty="0">
                <a:solidFill>
                  <a:srgbClr val="000000"/>
                </a:solidFill>
                <a:effectLst/>
                <a:latin typeface="acumin-pro"/>
              </a:rPr>
              <a:t>After 3 minutes, the match will end. Do not touch your robot until scoring is finalized.</a:t>
            </a:r>
          </a:p>
          <a:p>
            <a:pPr algn="l">
              <a:buFont typeface="+mj-lt"/>
              <a:buAutoNum type="arabicPeriod"/>
            </a:pPr>
            <a:r>
              <a:rPr lang="en-US" sz="2400" b="0" i="0" dirty="0">
                <a:solidFill>
                  <a:srgbClr val="000000"/>
                </a:solidFill>
                <a:effectLst/>
                <a:latin typeface="acumin-pro"/>
              </a:rPr>
              <a:t>Unless otherwise specified, scoring will take place at the end of the match. For instance, when you get the ball through the hoop, it will be scored immediately.</a:t>
            </a:r>
          </a:p>
          <a:p>
            <a:pPr algn="l">
              <a:buFont typeface="+mj-lt"/>
              <a:buAutoNum type="arabicPeriod"/>
            </a:pPr>
            <a:r>
              <a:rPr lang="en-US" sz="2400" b="0" i="0" dirty="0">
                <a:solidFill>
                  <a:srgbClr val="000000"/>
                </a:solidFill>
                <a:effectLst/>
                <a:latin typeface="acumin-pro"/>
              </a:rPr>
              <a:t>If a team cannot run their robot, they can still gain points with their engineering notebook.</a:t>
            </a:r>
          </a:p>
          <a:p>
            <a:pPr algn="l">
              <a:buFont typeface="+mj-lt"/>
              <a:buAutoNum type="arabicPeriod"/>
            </a:pPr>
            <a:r>
              <a:rPr lang="en-US" sz="2400" b="0" i="0" dirty="0">
                <a:solidFill>
                  <a:srgbClr val="000000"/>
                </a:solidFill>
                <a:effectLst/>
                <a:latin typeface="acumin-pro"/>
              </a:rPr>
              <a:t>The referee will document the results of the match with the team captain. The captain will initial the results, and it will become final at that point. </a:t>
            </a:r>
          </a:p>
          <a:p>
            <a:pPr algn="l">
              <a:buFont typeface="+mj-lt"/>
              <a:buAutoNum type="arabicPeriod"/>
            </a:pPr>
            <a:r>
              <a:rPr lang="en-US" sz="2400" b="0" i="0" dirty="0">
                <a:solidFill>
                  <a:srgbClr val="000000"/>
                </a:solidFill>
                <a:effectLst/>
                <a:latin typeface="acumin-pro"/>
              </a:rPr>
              <a:t>Each team will have two attempts per round. Only the high score will be recorded.  In the case of a tie, the second score will be used to make the final decision.</a:t>
            </a:r>
          </a:p>
          <a:p>
            <a:endParaRPr lang="en-US" sz="2400" dirty="0"/>
          </a:p>
        </p:txBody>
      </p:sp>
      <p:sp>
        <p:nvSpPr>
          <p:cNvPr id="5" name="Date Placeholder 4">
            <a:extLst>
              <a:ext uri="{FF2B5EF4-FFF2-40B4-BE49-F238E27FC236}">
                <a16:creationId xmlns:a16="http://schemas.microsoft.com/office/drawing/2014/main" id="{0B6D786F-8C50-439A-BFEF-E56A652DE892}"/>
              </a:ext>
            </a:extLst>
          </p:cNvPr>
          <p:cNvSpPr>
            <a:spLocks noGrp="1"/>
          </p:cNvSpPr>
          <p:nvPr>
            <p:ph type="dt" sz="half" idx="2"/>
          </p:nvPr>
        </p:nvSpPr>
        <p:spPr/>
        <p:txBody>
          <a:bodyPr/>
          <a:lstStyle/>
          <a:p>
            <a:fld id="{E0C8DACD-4E35-4E4C-AC75-C3DE50F04E7E}" type="datetime1">
              <a:rPr lang="en-US" smtClean="0"/>
              <a:pPr/>
              <a:t>2/3/2025</a:t>
            </a:fld>
            <a:endParaRPr lang="en-US" dirty="0"/>
          </a:p>
        </p:txBody>
      </p:sp>
      <p:sp>
        <p:nvSpPr>
          <p:cNvPr id="6" name="Slide Number Placeholder 5">
            <a:extLst>
              <a:ext uri="{FF2B5EF4-FFF2-40B4-BE49-F238E27FC236}">
                <a16:creationId xmlns:a16="http://schemas.microsoft.com/office/drawing/2014/main" id="{74D83B7F-1C19-4138-976D-2A8548B7102B}"/>
              </a:ext>
            </a:extLst>
          </p:cNvPr>
          <p:cNvSpPr>
            <a:spLocks noGrp="1"/>
          </p:cNvSpPr>
          <p:nvPr>
            <p:ph type="sldNum" sz="quarter" idx="4"/>
          </p:nvPr>
        </p:nvSpPr>
        <p:spPr/>
        <p:txBody>
          <a:bodyPr/>
          <a:lstStyle/>
          <a:p>
            <a:fld id="{8A7A6979-0714-4377-B894-6BE4C2D6E202}" type="slidenum">
              <a:rPr lang="en-US" smtClean="0"/>
              <a:pPr/>
              <a:t>19</a:t>
            </a:fld>
            <a:endParaRPr lang="en-US" dirty="0"/>
          </a:p>
        </p:txBody>
      </p:sp>
    </p:spTree>
    <p:extLst>
      <p:ext uri="{BB962C8B-B14F-4D97-AF65-F5344CB8AC3E}">
        <p14:creationId xmlns:p14="http://schemas.microsoft.com/office/powerpoint/2010/main" val="32267308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Welcome</a:t>
            </a:r>
          </a:p>
        </p:txBody>
      </p:sp>
      <p:sp>
        <p:nvSpPr>
          <p:cNvPr id="3" name="Subtitle 2"/>
          <p:cNvSpPr>
            <a:spLocks noGrp="1"/>
          </p:cNvSpPr>
          <p:nvPr>
            <p:ph type="subTitle" idx="1"/>
          </p:nvPr>
        </p:nvSpPr>
        <p:spPr/>
        <p:txBody>
          <a:bodyPr/>
          <a:lstStyle/>
          <a:p>
            <a:r>
              <a:rPr lang="en-US" dirty="0"/>
              <a:t>Short introduction and goals</a:t>
            </a:r>
          </a:p>
        </p:txBody>
      </p:sp>
      <p:sp>
        <p:nvSpPr>
          <p:cNvPr id="4" name="Text Placeholder 3"/>
          <p:cNvSpPr>
            <a:spLocks noGrp="1"/>
          </p:cNvSpPr>
          <p:nvPr>
            <p:ph type="body" sz="quarter" idx="14"/>
          </p:nvPr>
        </p:nvSpPr>
        <p:spPr/>
        <p:txBody>
          <a:bodyPr/>
          <a:lstStyle/>
          <a:p>
            <a:r>
              <a:rPr lang="en-US" dirty="0"/>
              <a:t>Rachel</a:t>
            </a:r>
          </a:p>
          <a:p>
            <a:r>
              <a:rPr lang="en-US" dirty="0"/>
              <a:t>Thrive</a:t>
            </a:r>
          </a:p>
          <a:p>
            <a:r>
              <a:rPr lang="en-US" dirty="0"/>
              <a:t>The contest</a:t>
            </a:r>
          </a:p>
          <a:p>
            <a:pPr lvl="1"/>
            <a:r>
              <a:rPr lang="en-US" dirty="0"/>
              <a:t>Expectations of you</a:t>
            </a:r>
          </a:p>
          <a:p>
            <a:pPr lvl="1"/>
            <a:r>
              <a:rPr lang="en-US" dirty="0"/>
              <a:t>Expectations of the youth</a:t>
            </a:r>
          </a:p>
          <a:p>
            <a:pPr lvl="1"/>
            <a:r>
              <a:rPr lang="en-US" dirty="0"/>
              <a:t>What to expect the day of the contest</a:t>
            </a:r>
          </a:p>
          <a:p>
            <a:r>
              <a:rPr lang="en-US" dirty="0"/>
              <a:t>Build</a:t>
            </a:r>
          </a:p>
        </p:txBody>
      </p:sp>
      <p:sp>
        <p:nvSpPr>
          <p:cNvPr id="5" name="Date Placeholder 4"/>
          <p:cNvSpPr>
            <a:spLocks noGrp="1"/>
          </p:cNvSpPr>
          <p:nvPr>
            <p:ph type="dt" sz="half" idx="2"/>
          </p:nvPr>
        </p:nvSpPr>
        <p:spPr/>
        <p:txBody>
          <a:bodyPr/>
          <a:lstStyle/>
          <a:p>
            <a:fld id="{E0C8DACD-4E35-4E4C-AC75-C3DE50F04E7E}" type="datetime1">
              <a:rPr lang="en-US" smtClean="0"/>
              <a:pPr/>
              <a:t>2/3/2025</a:t>
            </a:fld>
            <a:endParaRPr lang="en-US" dirty="0"/>
          </a:p>
        </p:txBody>
      </p:sp>
      <p:sp>
        <p:nvSpPr>
          <p:cNvPr id="6" name="Slide Number Placeholder 5"/>
          <p:cNvSpPr>
            <a:spLocks noGrp="1"/>
          </p:cNvSpPr>
          <p:nvPr>
            <p:ph type="sldNum" sz="quarter" idx="4"/>
          </p:nvPr>
        </p:nvSpPr>
        <p:spPr/>
        <p:txBody>
          <a:bodyPr/>
          <a:lstStyle/>
          <a:p>
            <a:fld id="{8A7A6979-0714-4377-B894-6BE4C2D6E202}" type="slidenum">
              <a:rPr lang="en-US" smtClean="0"/>
              <a:pPr/>
              <a:t>2</a:t>
            </a:fld>
            <a:endParaRPr lang="en-US" dirty="0"/>
          </a:p>
        </p:txBody>
      </p:sp>
    </p:spTree>
    <p:extLst>
      <p:ext uri="{BB962C8B-B14F-4D97-AF65-F5344CB8AC3E}">
        <p14:creationId xmlns:p14="http://schemas.microsoft.com/office/powerpoint/2010/main" val="23491850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09234B-6854-4804-85C7-1C23648F1E35}"/>
              </a:ext>
            </a:extLst>
          </p:cNvPr>
          <p:cNvSpPr>
            <a:spLocks noGrp="1"/>
          </p:cNvSpPr>
          <p:nvPr>
            <p:ph type="ctrTitle"/>
          </p:nvPr>
        </p:nvSpPr>
        <p:spPr/>
        <p:txBody>
          <a:bodyPr/>
          <a:lstStyle/>
          <a:p>
            <a:r>
              <a:rPr lang="en-US" dirty="0"/>
              <a:t>Engineering Notebook</a:t>
            </a:r>
          </a:p>
        </p:txBody>
      </p:sp>
      <p:sp>
        <p:nvSpPr>
          <p:cNvPr id="3" name="Subtitle 2">
            <a:extLst>
              <a:ext uri="{FF2B5EF4-FFF2-40B4-BE49-F238E27FC236}">
                <a16:creationId xmlns:a16="http://schemas.microsoft.com/office/drawing/2014/main" id="{17FE5CD0-4646-41AE-A46E-D8277D05B27E}"/>
              </a:ext>
            </a:extLst>
          </p:cNvPr>
          <p:cNvSpPr>
            <a:spLocks noGrp="1"/>
          </p:cNvSpPr>
          <p:nvPr>
            <p:ph type="subTitle" idx="1"/>
          </p:nvPr>
        </p:nvSpPr>
        <p:spPr/>
        <p:txBody>
          <a:bodyPr/>
          <a:lstStyle/>
          <a:p>
            <a:r>
              <a:rPr lang="en-US" dirty="0"/>
              <a:t>The engineering notebook is a requirement</a:t>
            </a:r>
          </a:p>
        </p:txBody>
      </p:sp>
      <p:sp>
        <p:nvSpPr>
          <p:cNvPr id="4" name="Text Placeholder 3">
            <a:extLst>
              <a:ext uri="{FF2B5EF4-FFF2-40B4-BE49-F238E27FC236}">
                <a16:creationId xmlns:a16="http://schemas.microsoft.com/office/drawing/2014/main" id="{EAD8131A-EB12-4E7F-A3FC-F8720DB8E385}"/>
              </a:ext>
            </a:extLst>
          </p:cNvPr>
          <p:cNvSpPr>
            <a:spLocks noGrp="1"/>
          </p:cNvSpPr>
          <p:nvPr>
            <p:ph type="body" sz="quarter" idx="14"/>
          </p:nvPr>
        </p:nvSpPr>
        <p:spPr/>
        <p:txBody>
          <a:bodyPr>
            <a:normAutofit/>
          </a:bodyPr>
          <a:lstStyle/>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Your team must submit it during check in.</a:t>
            </a: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If your team chooses an electronic notebook sharing the link can be problematic.  </a:t>
            </a:r>
          </a:p>
          <a:p>
            <a:pPr marL="525780" lvl="1" indent="-342900">
              <a:lnSpc>
                <a:spcPct val="107000"/>
              </a:lnSpc>
              <a:spcBef>
                <a:spcPts val="0"/>
              </a:spcBef>
              <a:spcAft>
                <a:spcPts val="800"/>
              </a:spcAft>
              <a:buSzPts val="1000"/>
              <a:buFont typeface="Symbol" panose="05050102010706020507" pitchFamily="18" charset="2"/>
              <a:buChar char=""/>
              <a:tabLst>
                <a:tab pos="457200" algn="l"/>
              </a:tabLst>
            </a:pPr>
            <a:r>
              <a:rPr lang="en-US"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If you forget to make it shar</a:t>
            </a:r>
            <a:r>
              <a:rPr lang="en-US"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able, your team won’t get credit. </a:t>
            </a:r>
          </a:p>
          <a:p>
            <a:pPr marL="525780" lvl="1" indent="-342900">
              <a:lnSpc>
                <a:spcPct val="107000"/>
              </a:lnSpc>
              <a:spcBef>
                <a:spcPts val="0"/>
              </a:spcBef>
              <a:spcAft>
                <a:spcPts val="800"/>
              </a:spcAft>
              <a:buSzPts val="1000"/>
              <a:buFont typeface="Symbol" panose="05050102010706020507" pitchFamily="18" charset="2"/>
              <a:buChar char=""/>
              <a:tabLst>
                <a:tab pos="457200" algn="l"/>
              </a:tabLst>
            </a:pPr>
            <a:r>
              <a:rPr lang="en-US"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If the internet goes down, </a:t>
            </a:r>
            <a:r>
              <a:rPr lang="en-US"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viewing it will be problematic for the judges</a:t>
            </a:r>
          </a:p>
          <a:p>
            <a:pPr marL="342900" indent="-342900">
              <a:lnSpc>
                <a:spcPct val="107000"/>
              </a:lnSpc>
              <a:spcAft>
                <a:spcPts val="800"/>
              </a:spcAft>
              <a:buSzPts val="1000"/>
              <a:buFont typeface="Symbol" panose="05050102010706020507" pitchFamily="18" charset="2"/>
              <a:buChar char=""/>
              <a:tabLst>
                <a:tab pos="457200" algn="l"/>
              </a:tabLst>
            </a:pPr>
            <a:r>
              <a:rPr lang="en-US"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It is wiser to print it and put it into a physical notebook.  That will ensure that your team’s hard work is recognized.</a:t>
            </a:r>
          </a:p>
          <a:p>
            <a:pPr marL="342900" indent="-342900">
              <a:lnSpc>
                <a:spcPct val="107000"/>
              </a:lnSpc>
              <a:spcAft>
                <a:spcPts val="800"/>
              </a:spcAft>
              <a:buSzPts val="1000"/>
              <a:buFont typeface="Symbol" panose="05050102010706020507" pitchFamily="18" charset="2"/>
              <a:buChar char=""/>
              <a:tabLst>
                <a:tab pos="457200" algn="l"/>
              </a:tabLst>
            </a:pPr>
            <a:r>
              <a:rPr lang="en-US"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If your team choose to handwrite the notebook, choose a youth with good handwriting.  </a:t>
            </a:r>
            <a:endParaRPr lang="en-US"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5" name="Date Placeholder 4">
            <a:extLst>
              <a:ext uri="{FF2B5EF4-FFF2-40B4-BE49-F238E27FC236}">
                <a16:creationId xmlns:a16="http://schemas.microsoft.com/office/drawing/2014/main" id="{8BFF4F8A-24A5-46E8-A513-28E83E05FF71}"/>
              </a:ext>
            </a:extLst>
          </p:cNvPr>
          <p:cNvSpPr>
            <a:spLocks noGrp="1"/>
          </p:cNvSpPr>
          <p:nvPr>
            <p:ph type="dt" sz="half" idx="2"/>
          </p:nvPr>
        </p:nvSpPr>
        <p:spPr/>
        <p:txBody>
          <a:bodyPr/>
          <a:lstStyle/>
          <a:p>
            <a:fld id="{E0C8DACD-4E35-4E4C-AC75-C3DE50F04E7E}" type="datetime1">
              <a:rPr lang="en-US" smtClean="0"/>
              <a:pPr/>
              <a:t>2/3/2025</a:t>
            </a:fld>
            <a:endParaRPr lang="en-US" dirty="0"/>
          </a:p>
        </p:txBody>
      </p:sp>
      <p:sp>
        <p:nvSpPr>
          <p:cNvPr id="6" name="Slide Number Placeholder 5">
            <a:extLst>
              <a:ext uri="{FF2B5EF4-FFF2-40B4-BE49-F238E27FC236}">
                <a16:creationId xmlns:a16="http://schemas.microsoft.com/office/drawing/2014/main" id="{380F6E27-36F0-48A2-97B3-1A3D76EA81D0}"/>
              </a:ext>
            </a:extLst>
          </p:cNvPr>
          <p:cNvSpPr>
            <a:spLocks noGrp="1"/>
          </p:cNvSpPr>
          <p:nvPr>
            <p:ph type="sldNum" sz="quarter" idx="4"/>
          </p:nvPr>
        </p:nvSpPr>
        <p:spPr/>
        <p:txBody>
          <a:bodyPr/>
          <a:lstStyle/>
          <a:p>
            <a:fld id="{8A7A6979-0714-4377-B894-6BE4C2D6E202}" type="slidenum">
              <a:rPr lang="en-US" smtClean="0"/>
              <a:pPr/>
              <a:t>20</a:t>
            </a:fld>
            <a:endParaRPr lang="en-US" dirty="0"/>
          </a:p>
        </p:txBody>
      </p:sp>
    </p:spTree>
    <p:extLst>
      <p:ext uri="{BB962C8B-B14F-4D97-AF65-F5344CB8AC3E}">
        <p14:creationId xmlns:p14="http://schemas.microsoft.com/office/powerpoint/2010/main" val="21459489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8B6B25-594A-46F6-9610-6BE3E6806673}"/>
              </a:ext>
            </a:extLst>
          </p:cNvPr>
          <p:cNvSpPr>
            <a:spLocks noGrp="1"/>
          </p:cNvSpPr>
          <p:nvPr>
            <p:ph type="ctrTitle"/>
          </p:nvPr>
        </p:nvSpPr>
        <p:spPr/>
        <p:txBody>
          <a:bodyPr/>
          <a:lstStyle/>
          <a:p>
            <a:r>
              <a:rPr lang="en-US" dirty="0"/>
              <a:t>The Engineering Notebook</a:t>
            </a:r>
          </a:p>
        </p:txBody>
      </p:sp>
      <p:sp>
        <p:nvSpPr>
          <p:cNvPr id="3" name="Subtitle 2">
            <a:extLst>
              <a:ext uri="{FF2B5EF4-FFF2-40B4-BE49-F238E27FC236}">
                <a16:creationId xmlns:a16="http://schemas.microsoft.com/office/drawing/2014/main" id="{67669DC7-973A-4F14-873C-A70FD72492A7}"/>
              </a:ext>
            </a:extLst>
          </p:cNvPr>
          <p:cNvSpPr>
            <a:spLocks noGrp="1"/>
          </p:cNvSpPr>
          <p:nvPr>
            <p:ph type="subTitle" idx="1"/>
          </p:nvPr>
        </p:nvSpPr>
        <p:spPr/>
        <p:txBody>
          <a:bodyPr/>
          <a:lstStyle/>
          <a:p>
            <a:r>
              <a:rPr lang="en-US" dirty="0"/>
              <a:t>Requirements</a:t>
            </a:r>
          </a:p>
        </p:txBody>
      </p:sp>
      <p:sp>
        <p:nvSpPr>
          <p:cNvPr id="4" name="Text Placeholder 3">
            <a:extLst>
              <a:ext uri="{FF2B5EF4-FFF2-40B4-BE49-F238E27FC236}">
                <a16:creationId xmlns:a16="http://schemas.microsoft.com/office/drawing/2014/main" id="{DA433DC5-139C-4A57-8BD6-C9AF6814AA8D}"/>
              </a:ext>
            </a:extLst>
          </p:cNvPr>
          <p:cNvSpPr>
            <a:spLocks noGrp="1"/>
          </p:cNvSpPr>
          <p:nvPr>
            <p:ph type="body" sz="quarter" idx="14"/>
          </p:nvPr>
        </p:nvSpPr>
        <p:spPr>
          <a:xfrm>
            <a:off x="1950849" y="1962540"/>
            <a:ext cx="9742955" cy="3411537"/>
          </a:xfrm>
        </p:spPr>
        <p:txBody>
          <a:bodyPr>
            <a:normAutofit lnSpcReduction="10000"/>
          </a:bodyPr>
          <a:lstStyle/>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The portfolio should be organized in a logical manner. </a:t>
            </a:r>
            <a:endPar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The engineering portfolio must have engineering content. The engineering content could include entries describing examples of the underlying science, mathematics, and game strategies in a summary fashion.</a:t>
            </a:r>
            <a:endPar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The engineering portfolio must provide examples that show the Team has a clear understanding of the engineering design process, including an example of lessons learned.</a:t>
            </a:r>
            <a:endPar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The portfolio should inspire the judges to ask about specific, detailed engineering information.</a:t>
            </a:r>
          </a:p>
          <a:p>
            <a:pPr marL="342900" indent="-342900">
              <a:lnSpc>
                <a:spcPct val="107000"/>
              </a:lnSpc>
              <a:spcAft>
                <a:spcPts val="800"/>
              </a:spcAft>
              <a:buSzPts val="1000"/>
              <a:buFont typeface="Symbol" panose="05050102010706020507" pitchFamily="18" charset="2"/>
              <a:buChar char=""/>
              <a:tabLst>
                <a:tab pos="457200" algn="l"/>
              </a:tabLst>
            </a:pPr>
            <a:r>
              <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The portfolio format is less important but enables the judges to understand the Team’s design maturity, organizational capabilities, and overall Team structure.</a:t>
            </a:r>
            <a:endPar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endPar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5" name="Date Placeholder 4">
            <a:extLst>
              <a:ext uri="{FF2B5EF4-FFF2-40B4-BE49-F238E27FC236}">
                <a16:creationId xmlns:a16="http://schemas.microsoft.com/office/drawing/2014/main" id="{19E42D74-5A4B-44F2-9A36-6A7D89714628}"/>
              </a:ext>
            </a:extLst>
          </p:cNvPr>
          <p:cNvSpPr>
            <a:spLocks noGrp="1"/>
          </p:cNvSpPr>
          <p:nvPr>
            <p:ph type="dt" sz="half" idx="2"/>
          </p:nvPr>
        </p:nvSpPr>
        <p:spPr/>
        <p:txBody>
          <a:bodyPr/>
          <a:lstStyle/>
          <a:p>
            <a:fld id="{E0C8DACD-4E35-4E4C-AC75-C3DE50F04E7E}" type="datetime1">
              <a:rPr lang="en-US" smtClean="0"/>
              <a:pPr/>
              <a:t>2/3/2025</a:t>
            </a:fld>
            <a:endParaRPr lang="en-US" dirty="0"/>
          </a:p>
        </p:txBody>
      </p:sp>
      <p:sp>
        <p:nvSpPr>
          <p:cNvPr id="6" name="Slide Number Placeholder 5">
            <a:extLst>
              <a:ext uri="{FF2B5EF4-FFF2-40B4-BE49-F238E27FC236}">
                <a16:creationId xmlns:a16="http://schemas.microsoft.com/office/drawing/2014/main" id="{CA02C99E-28A8-49B7-940E-D915E0EC1D24}"/>
              </a:ext>
            </a:extLst>
          </p:cNvPr>
          <p:cNvSpPr>
            <a:spLocks noGrp="1"/>
          </p:cNvSpPr>
          <p:nvPr>
            <p:ph type="sldNum" sz="quarter" idx="4"/>
          </p:nvPr>
        </p:nvSpPr>
        <p:spPr/>
        <p:txBody>
          <a:bodyPr/>
          <a:lstStyle/>
          <a:p>
            <a:fld id="{8A7A6979-0714-4377-B894-6BE4C2D6E202}" type="slidenum">
              <a:rPr lang="en-US" smtClean="0"/>
              <a:pPr/>
              <a:t>21</a:t>
            </a:fld>
            <a:endParaRPr lang="en-US" dirty="0"/>
          </a:p>
        </p:txBody>
      </p:sp>
    </p:spTree>
    <p:extLst>
      <p:ext uri="{BB962C8B-B14F-4D97-AF65-F5344CB8AC3E}">
        <p14:creationId xmlns:p14="http://schemas.microsoft.com/office/powerpoint/2010/main" val="17128931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A73BE0-CB84-4E6E-9C03-3ED75BBCD602}"/>
              </a:ext>
            </a:extLst>
          </p:cNvPr>
          <p:cNvSpPr>
            <a:spLocks noGrp="1"/>
          </p:cNvSpPr>
          <p:nvPr>
            <p:ph type="ctrTitle"/>
          </p:nvPr>
        </p:nvSpPr>
        <p:spPr/>
        <p:txBody>
          <a:bodyPr/>
          <a:lstStyle/>
          <a:p>
            <a:r>
              <a:rPr lang="en-US" dirty="0"/>
              <a:t>The Engineering Notebook</a:t>
            </a:r>
          </a:p>
        </p:txBody>
      </p:sp>
      <p:sp>
        <p:nvSpPr>
          <p:cNvPr id="3" name="Subtitle 2">
            <a:extLst>
              <a:ext uri="{FF2B5EF4-FFF2-40B4-BE49-F238E27FC236}">
                <a16:creationId xmlns:a16="http://schemas.microsoft.com/office/drawing/2014/main" id="{2FB5E8B9-B027-49D5-A3BE-044A13A93123}"/>
              </a:ext>
            </a:extLst>
          </p:cNvPr>
          <p:cNvSpPr>
            <a:spLocks noGrp="1"/>
          </p:cNvSpPr>
          <p:nvPr>
            <p:ph type="subTitle" idx="1"/>
          </p:nvPr>
        </p:nvSpPr>
        <p:spPr/>
        <p:txBody>
          <a:bodyPr/>
          <a:lstStyle/>
          <a:p>
            <a:r>
              <a:rPr lang="en-US" dirty="0"/>
              <a:t>Requirements</a:t>
            </a:r>
          </a:p>
        </p:txBody>
      </p:sp>
      <p:sp>
        <p:nvSpPr>
          <p:cNvPr id="4" name="Text Placeholder 3">
            <a:extLst>
              <a:ext uri="{FF2B5EF4-FFF2-40B4-BE49-F238E27FC236}">
                <a16:creationId xmlns:a16="http://schemas.microsoft.com/office/drawing/2014/main" id="{6BC46006-5639-4691-840D-6C8B6F845ED3}"/>
              </a:ext>
            </a:extLst>
          </p:cNvPr>
          <p:cNvSpPr>
            <a:spLocks noGrp="1"/>
          </p:cNvSpPr>
          <p:nvPr>
            <p:ph type="body" sz="quarter" idx="14"/>
          </p:nvPr>
        </p:nvSpPr>
        <p:spPr>
          <a:xfrm>
            <a:off x="1950849" y="1962540"/>
            <a:ext cx="9223694" cy="3779041"/>
          </a:xfrm>
        </p:spPr>
        <p:txBody>
          <a:bodyPr>
            <a:normAutofit/>
          </a:bodyPr>
          <a:lstStyle/>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The portfolio should reference specific experiences and lessons learned and should capture the summary of the status of the Team and their Robot design.  The engineering design process should be evident.</a:t>
            </a:r>
            <a:endPar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The portfolio could summarize experiences and lessons learned with concise tables of outcomes.</a:t>
            </a:r>
            <a:endPar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The portfolio could summarize how they acquired new mentors and/or acquired new knowledge and expertise from their mentors.</a:t>
            </a:r>
            <a:endPar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The portfolio should contain a summary of the overall Team plan.</a:t>
            </a:r>
            <a:endPar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The portfolio could contain information about the plans to develop skills for Team members.</a:t>
            </a:r>
            <a:endPar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5" name="Date Placeholder 4">
            <a:extLst>
              <a:ext uri="{FF2B5EF4-FFF2-40B4-BE49-F238E27FC236}">
                <a16:creationId xmlns:a16="http://schemas.microsoft.com/office/drawing/2014/main" id="{F6911A8E-88BD-4D27-BBFF-D999651344D7}"/>
              </a:ext>
            </a:extLst>
          </p:cNvPr>
          <p:cNvSpPr>
            <a:spLocks noGrp="1"/>
          </p:cNvSpPr>
          <p:nvPr>
            <p:ph type="dt" sz="half" idx="2"/>
          </p:nvPr>
        </p:nvSpPr>
        <p:spPr/>
        <p:txBody>
          <a:bodyPr/>
          <a:lstStyle/>
          <a:p>
            <a:fld id="{E0C8DACD-4E35-4E4C-AC75-C3DE50F04E7E}" type="datetime1">
              <a:rPr lang="en-US" smtClean="0"/>
              <a:pPr/>
              <a:t>2/3/2025</a:t>
            </a:fld>
            <a:endParaRPr lang="en-US" dirty="0"/>
          </a:p>
        </p:txBody>
      </p:sp>
      <p:sp>
        <p:nvSpPr>
          <p:cNvPr id="6" name="Slide Number Placeholder 5">
            <a:extLst>
              <a:ext uri="{FF2B5EF4-FFF2-40B4-BE49-F238E27FC236}">
                <a16:creationId xmlns:a16="http://schemas.microsoft.com/office/drawing/2014/main" id="{24D3F002-AB41-4A64-BC51-91117B7B8E91}"/>
              </a:ext>
            </a:extLst>
          </p:cNvPr>
          <p:cNvSpPr>
            <a:spLocks noGrp="1"/>
          </p:cNvSpPr>
          <p:nvPr>
            <p:ph type="sldNum" sz="quarter" idx="4"/>
          </p:nvPr>
        </p:nvSpPr>
        <p:spPr/>
        <p:txBody>
          <a:bodyPr/>
          <a:lstStyle/>
          <a:p>
            <a:fld id="{8A7A6979-0714-4377-B894-6BE4C2D6E202}" type="slidenum">
              <a:rPr lang="en-US" smtClean="0"/>
              <a:pPr/>
              <a:t>22</a:t>
            </a:fld>
            <a:endParaRPr lang="en-US" dirty="0"/>
          </a:p>
        </p:txBody>
      </p:sp>
    </p:spTree>
    <p:extLst>
      <p:ext uri="{BB962C8B-B14F-4D97-AF65-F5344CB8AC3E}">
        <p14:creationId xmlns:p14="http://schemas.microsoft.com/office/powerpoint/2010/main" val="10782266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893545" y="1466567"/>
            <a:ext cx="6419331" cy="1191095"/>
          </a:xfrm>
        </p:spPr>
        <p:txBody>
          <a:bodyPr/>
          <a:lstStyle/>
          <a:p>
            <a:r>
              <a:rPr lang="en-US" dirty="0"/>
              <a:t>It’s Time For</a:t>
            </a:r>
          </a:p>
        </p:txBody>
      </p:sp>
      <p:sp>
        <p:nvSpPr>
          <p:cNvPr id="3" name="Subtitle 2"/>
          <p:cNvSpPr>
            <a:spLocks noGrp="1"/>
          </p:cNvSpPr>
          <p:nvPr>
            <p:ph type="subTitle" idx="1"/>
          </p:nvPr>
        </p:nvSpPr>
        <p:spPr/>
        <p:txBody>
          <a:bodyPr/>
          <a:lstStyle/>
          <a:p>
            <a:r>
              <a:rPr lang="en-US" dirty="0"/>
              <a:t>ROBOTS!!!!</a:t>
            </a:r>
          </a:p>
        </p:txBody>
      </p:sp>
      <p:sp>
        <p:nvSpPr>
          <p:cNvPr id="4" name="Text Placeholder 3"/>
          <p:cNvSpPr>
            <a:spLocks noGrp="1"/>
          </p:cNvSpPr>
          <p:nvPr>
            <p:ph type="body" sz="quarter" idx="14"/>
          </p:nvPr>
        </p:nvSpPr>
        <p:spPr/>
        <p:txBody>
          <a:bodyPr/>
          <a:lstStyle/>
          <a:p>
            <a:r>
              <a:rPr lang="en-US" dirty="0"/>
              <a:t>Please open your robot kit and start working!!  </a:t>
            </a:r>
          </a:p>
          <a:p>
            <a:endParaRPr lang="en-US" dirty="0"/>
          </a:p>
        </p:txBody>
      </p:sp>
      <p:sp>
        <p:nvSpPr>
          <p:cNvPr id="5" name="Date Placeholder 4"/>
          <p:cNvSpPr>
            <a:spLocks noGrp="1"/>
          </p:cNvSpPr>
          <p:nvPr>
            <p:ph type="dt" sz="half" idx="10"/>
          </p:nvPr>
        </p:nvSpPr>
        <p:spPr/>
        <p:txBody>
          <a:bodyPr/>
          <a:lstStyle/>
          <a:p>
            <a:fld id="{049DC8E1-D369-0F48-9062-BB068AFD07CE}" type="datetime1">
              <a:rPr lang="en-US" smtClean="0"/>
              <a:pPr/>
              <a:t>2/3/2025</a:t>
            </a:fld>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smtClean="0"/>
              <a:pPr/>
              <a:t>23</a:t>
            </a:fld>
            <a:endParaRPr lang="en-US" dirty="0"/>
          </a:p>
        </p:txBody>
      </p:sp>
    </p:spTree>
    <p:extLst>
      <p:ext uri="{BB962C8B-B14F-4D97-AF65-F5344CB8AC3E}">
        <p14:creationId xmlns:p14="http://schemas.microsoft.com/office/powerpoint/2010/main" val="9619921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Text Placeholder 2"/>
          <p:cNvSpPr>
            <a:spLocks noGrp="1"/>
          </p:cNvSpPr>
          <p:nvPr>
            <p:ph type="body" sz="quarter" idx="14"/>
          </p:nvPr>
        </p:nvSpPr>
        <p:spPr/>
        <p:txBody>
          <a:bodyPr/>
          <a:lstStyle/>
          <a:p>
            <a:r>
              <a:rPr lang="en-US" dirty="0"/>
              <a:t>Feel free to contact me with questions at rhaselby@purdue.edu</a:t>
            </a:r>
          </a:p>
        </p:txBody>
      </p:sp>
      <p:sp>
        <p:nvSpPr>
          <p:cNvPr id="4" name="Date Placeholder 3"/>
          <p:cNvSpPr>
            <a:spLocks noGrp="1"/>
          </p:cNvSpPr>
          <p:nvPr>
            <p:ph type="dt" sz="half" idx="10"/>
          </p:nvPr>
        </p:nvSpPr>
        <p:spPr/>
        <p:txBody>
          <a:bodyPr/>
          <a:lstStyle/>
          <a:p>
            <a:fld id="{049DC8E1-D369-0F48-9062-BB068AFD07CE}" type="datetime1">
              <a:rPr lang="en-US" smtClean="0"/>
              <a:pPr/>
              <a:t>2/3/2025</a:t>
            </a:fld>
            <a:endParaRPr lang="en-US" dirty="0"/>
          </a:p>
        </p:txBody>
      </p:sp>
      <p:sp>
        <p:nvSpPr>
          <p:cNvPr id="5" name="Slide Number Placeholder 4"/>
          <p:cNvSpPr>
            <a:spLocks noGrp="1"/>
          </p:cNvSpPr>
          <p:nvPr>
            <p:ph type="sldNum" sz="quarter" idx="12"/>
          </p:nvPr>
        </p:nvSpPr>
        <p:spPr/>
        <p:txBody>
          <a:bodyPr/>
          <a:lstStyle/>
          <a:p>
            <a:fld id="{8A7A6979-0714-4377-B894-6BE4C2D6E202}" type="slidenum">
              <a:rPr lang="en-US" smtClean="0"/>
              <a:pPr/>
              <a:t>24</a:t>
            </a:fld>
            <a:endParaRPr lang="en-US" dirty="0"/>
          </a:p>
        </p:txBody>
      </p:sp>
    </p:spTree>
    <p:extLst>
      <p:ext uri="{BB962C8B-B14F-4D97-AF65-F5344CB8AC3E}">
        <p14:creationId xmlns:p14="http://schemas.microsoft.com/office/powerpoint/2010/main" val="37044488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THRIVE Model</a:t>
            </a:r>
          </a:p>
        </p:txBody>
      </p:sp>
      <p:sp>
        <p:nvSpPr>
          <p:cNvPr id="3" name="Subtitle 2"/>
          <p:cNvSpPr>
            <a:spLocks noGrp="1"/>
          </p:cNvSpPr>
          <p:nvPr>
            <p:ph type="subTitle" idx="1"/>
          </p:nvPr>
        </p:nvSpPr>
        <p:spPr/>
        <p:txBody>
          <a:bodyPr/>
          <a:lstStyle/>
          <a:p>
            <a:r>
              <a:rPr lang="en-US" dirty="0"/>
              <a:t>How we meet positive long term outcomes </a:t>
            </a:r>
          </a:p>
        </p:txBody>
      </p:sp>
      <p:sp>
        <p:nvSpPr>
          <p:cNvPr id="4" name="Text Placeholder 3"/>
          <p:cNvSpPr>
            <a:spLocks noGrp="1"/>
          </p:cNvSpPr>
          <p:nvPr>
            <p:ph type="body" sz="quarter" idx="14"/>
          </p:nvPr>
        </p:nvSpPr>
        <p:spPr/>
        <p:txBody>
          <a:bodyPr/>
          <a:lstStyle/>
          <a:p>
            <a:endParaRPr lang="en-US"/>
          </a:p>
        </p:txBody>
      </p:sp>
      <p:pic>
        <p:nvPicPr>
          <p:cNvPr id="9" name="Content Placeholder 8">
            <a:extLst>
              <a:ext uri="{FF2B5EF4-FFF2-40B4-BE49-F238E27FC236}">
                <a16:creationId xmlns:a16="http://schemas.microsoft.com/office/drawing/2014/main" id="{2FCB942B-AA72-4354-8236-FFD00B86A337}"/>
              </a:ext>
            </a:extLst>
          </p:cNvPr>
          <p:cNvPicPr>
            <a:picLocks noGrp="1" noChangeAspect="1"/>
          </p:cNvPicPr>
          <p:nvPr>
            <p:ph sz="quarter" idx="13"/>
          </p:nvPr>
        </p:nvPicPr>
        <p:blipFill>
          <a:blip r:embed="rId2"/>
          <a:stretch>
            <a:fillRect/>
          </a:stretch>
        </p:blipFill>
        <p:spPr>
          <a:xfrm>
            <a:off x="8025676" y="1920875"/>
            <a:ext cx="2393811" cy="2982913"/>
          </a:xfrm>
        </p:spPr>
      </p:pic>
      <p:sp>
        <p:nvSpPr>
          <p:cNvPr id="6" name="Date Placeholder 5"/>
          <p:cNvSpPr>
            <a:spLocks noGrp="1"/>
          </p:cNvSpPr>
          <p:nvPr>
            <p:ph type="dt" sz="half" idx="2"/>
          </p:nvPr>
        </p:nvSpPr>
        <p:spPr/>
        <p:txBody>
          <a:bodyPr/>
          <a:lstStyle/>
          <a:p>
            <a:fld id="{E0C8DACD-4E35-4E4C-AC75-C3DE50F04E7E}" type="datetime1">
              <a:rPr lang="en-US" smtClean="0"/>
              <a:pPr/>
              <a:t>2/3/2025</a:t>
            </a:fld>
            <a:endParaRPr lang="en-US" dirty="0"/>
          </a:p>
        </p:txBody>
      </p:sp>
      <p:sp>
        <p:nvSpPr>
          <p:cNvPr id="7" name="Slide Number Placeholder 6"/>
          <p:cNvSpPr>
            <a:spLocks noGrp="1"/>
          </p:cNvSpPr>
          <p:nvPr>
            <p:ph type="sldNum" sz="quarter" idx="4"/>
          </p:nvPr>
        </p:nvSpPr>
        <p:spPr/>
        <p:txBody>
          <a:bodyPr/>
          <a:lstStyle/>
          <a:p>
            <a:fld id="{8A7A6979-0714-4377-B894-6BE4C2D6E202}" type="slidenum">
              <a:rPr lang="en-US" smtClean="0"/>
              <a:pPr/>
              <a:t>3</a:t>
            </a:fld>
            <a:endParaRPr lang="en-US" dirty="0"/>
          </a:p>
        </p:txBody>
      </p:sp>
    </p:spTree>
    <p:extLst>
      <p:ext uri="{BB962C8B-B14F-4D97-AF65-F5344CB8AC3E}">
        <p14:creationId xmlns:p14="http://schemas.microsoft.com/office/powerpoint/2010/main" val="33286096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01B4219C-1B1A-466A-BCDB-1D6B6445F895}"/>
              </a:ext>
            </a:extLst>
          </p:cNvPr>
          <p:cNvSpPr>
            <a:spLocks noGrp="1"/>
          </p:cNvSpPr>
          <p:nvPr>
            <p:ph type="pic" sz="quarter" idx="13"/>
          </p:nvPr>
        </p:nvSpPr>
        <p:spPr/>
        <p:txBody>
          <a:bodyPr/>
          <a:lstStyle/>
          <a:p>
            <a:endParaRPr lang="en-US"/>
          </a:p>
        </p:txBody>
      </p:sp>
      <p:sp>
        <p:nvSpPr>
          <p:cNvPr id="3" name="Title 2">
            <a:extLst>
              <a:ext uri="{FF2B5EF4-FFF2-40B4-BE49-F238E27FC236}">
                <a16:creationId xmlns:a16="http://schemas.microsoft.com/office/drawing/2014/main" id="{158902AF-4556-4257-83D8-A8F4E4E8FB8E}"/>
              </a:ext>
            </a:extLst>
          </p:cNvPr>
          <p:cNvSpPr>
            <a:spLocks noGrp="1"/>
          </p:cNvSpPr>
          <p:nvPr>
            <p:ph type="ctrTitle"/>
          </p:nvPr>
        </p:nvSpPr>
        <p:spPr>
          <a:xfrm>
            <a:off x="8967368" y="207205"/>
            <a:ext cx="3838891" cy="249299"/>
          </a:xfrm>
        </p:spPr>
        <p:txBody>
          <a:bodyPr/>
          <a:lstStyle/>
          <a:p>
            <a:r>
              <a:rPr lang="en-US" dirty="0"/>
              <a:t>Ages and Stages</a:t>
            </a:r>
          </a:p>
        </p:txBody>
      </p:sp>
      <p:sp>
        <p:nvSpPr>
          <p:cNvPr id="4" name="Date Placeholder 3">
            <a:extLst>
              <a:ext uri="{FF2B5EF4-FFF2-40B4-BE49-F238E27FC236}">
                <a16:creationId xmlns:a16="http://schemas.microsoft.com/office/drawing/2014/main" id="{E935D4BA-DCC7-4D70-A7B3-BFFDFB9CA47E}"/>
              </a:ext>
            </a:extLst>
          </p:cNvPr>
          <p:cNvSpPr>
            <a:spLocks noGrp="1"/>
          </p:cNvSpPr>
          <p:nvPr>
            <p:ph type="dt" sz="half" idx="10"/>
          </p:nvPr>
        </p:nvSpPr>
        <p:spPr/>
        <p:txBody>
          <a:bodyPr/>
          <a:lstStyle/>
          <a:p>
            <a:fld id="{049DC8E1-D369-0F48-9062-BB068AFD07CE}" type="datetime1">
              <a:rPr lang="en-US" smtClean="0"/>
              <a:pPr/>
              <a:t>2/3/2025</a:t>
            </a:fld>
            <a:endParaRPr lang="en-US" dirty="0"/>
          </a:p>
        </p:txBody>
      </p:sp>
      <p:sp>
        <p:nvSpPr>
          <p:cNvPr id="5" name="Slide Number Placeholder 4">
            <a:extLst>
              <a:ext uri="{FF2B5EF4-FFF2-40B4-BE49-F238E27FC236}">
                <a16:creationId xmlns:a16="http://schemas.microsoft.com/office/drawing/2014/main" id="{0E2367E3-8698-4EB6-B228-DD0C32DAEC68}"/>
              </a:ext>
            </a:extLst>
          </p:cNvPr>
          <p:cNvSpPr>
            <a:spLocks noGrp="1"/>
          </p:cNvSpPr>
          <p:nvPr>
            <p:ph type="sldNum" sz="quarter" idx="12"/>
          </p:nvPr>
        </p:nvSpPr>
        <p:spPr/>
        <p:txBody>
          <a:bodyPr/>
          <a:lstStyle/>
          <a:p>
            <a:fld id="{8A7A6979-0714-4377-B894-6BE4C2D6E202}" type="slidenum">
              <a:rPr lang="en-US" smtClean="0"/>
              <a:pPr/>
              <a:t>4</a:t>
            </a:fld>
            <a:endParaRPr lang="en-US" dirty="0"/>
          </a:p>
        </p:txBody>
      </p:sp>
      <p:graphicFrame>
        <p:nvGraphicFramePr>
          <p:cNvPr id="6" name="Object 5">
            <a:extLst>
              <a:ext uri="{FF2B5EF4-FFF2-40B4-BE49-F238E27FC236}">
                <a16:creationId xmlns:a16="http://schemas.microsoft.com/office/drawing/2014/main" id="{68F20D33-F8A8-437D-BA48-62C2AE23EA8C}"/>
              </a:ext>
            </a:extLst>
          </p:cNvPr>
          <p:cNvGraphicFramePr>
            <a:graphicFrameLocks noChangeAspect="1"/>
          </p:cNvGraphicFramePr>
          <p:nvPr>
            <p:extLst>
              <p:ext uri="{D42A27DB-BD31-4B8C-83A1-F6EECF244321}">
                <p14:modId xmlns:p14="http://schemas.microsoft.com/office/powerpoint/2010/main" val="3543492182"/>
              </p:ext>
            </p:extLst>
          </p:nvPr>
        </p:nvGraphicFramePr>
        <p:xfrm>
          <a:off x="309640" y="8709"/>
          <a:ext cx="8494118" cy="6563636"/>
        </p:xfrm>
        <a:graphic>
          <a:graphicData uri="http://schemas.openxmlformats.org/presentationml/2006/ole">
            <mc:AlternateContent xmlns:mc="http://schemas.openxmlformats.org/markup-compatibility/2006">
              <mc:Choice xmlns:v="urn:schemas-microsoft-com:vml" Requires="v">
                <p:oleObj name="Acrobat Document" r:id="rId2" imgW="7543652" imgH="5829300" progId="Acrobat.Document.DC">
                  <p:embed/>
                </p:oleObj>
              </mc:Choice>
              <mc:Fallback>
                <p:oleObj name="Acrobat Document" r:id="rId2" imgW="7543652" imgH="5829300" progId="Acrobat.Document.DC">
                  <p:embed/>
                  <p:pic>
                    <p:nvPicPr>
                      <p:cNvPr id="6" name="Object 5">
                        <a:extLst>
                          <a:ext uri="{FF2B5EF4-FFF2-40B4-BE49-F238E27FC236}">
                            <a16:creationId xmlns:a16="http://schemas.microsoft.com/office/drawing/2014/main" id="{68F20D33-F8A8-437D-BA48-62C2AE23EA8C}"/>
                          </a:ext>
                        </a:extLst>
                      </p:cNvPr>
                      <p:cNvPicPr/>
                      <p:nvPr/>
                    </p:nvPicPr>
                    <p:blipFill>
                      <a:blip r:embed="rId3"/>
                      <a:stretch>
                        <a:fillRect/>
                      </a:stretch>
                    </p:blipFill>
                    <p:spPr>
                      <a:xfrm>
                        <a:off x="309640" y="8709"/>
                        <a:ext cx="8494118" cy="6563636"/>
                      </a:xfrm>
                      <a:prstGeom prst="rect">
                        <a:avLst/>
                      </a:prstGeom>
                    </p:spPr>
                  </p:pic>
                </p:oleObj>
              </mc:Fallback>
            </mc:AlternateContent>
          </a:graphicData>
        </a:graphic>
      </p:graphicFrame>
    </p:spTree>
    <p:extLst>
      <p:ext uri="{BB962C8B-B14F-4D97-AF65-F5344CB8AC3E}">
        <p14:creationId xmlns:p14="http://schemas.microsoft.com/office/powerpoint/2010/main" val="23980667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01B4219C-1B1A-466A-BCDB-1D6B6445F895}"/>
              </a:ext>
            </a:extLst>
          </p:cNvPr>
          <p:cNvSpPr>
            <a:spLocks noGrp="1"/>
          </p:cNvSpPr>
          <p:nvPr>
            <p:ph type="pic" sz="quarter" idx="13"/>
          </p:nvPr>
        </p:nvSpPr>
        <p:spPr/>
        <p:txBody>
          <a:bodyPr/>
          <a:lstStyle/>
          <a:p>
            <a:endParaRPr lang="en-US"/>
          </a:p>
        </p:txBody>
      </p:sp>
      <p:sp>
        <p:nvSpPr>
          <p:cNvPr id="3" name="Title 2">
            <a:extLst>
              <a:ext uri="{FF2B5EF4-FFF2-40B4-BE49-F238E27FC236}">
                <a16:creationId xmlns:a16="http://schemas.microsoft.com/office/drawing/2014/main" id="{158902AF-4556-4257-83D8-A8F4E4E8FB8E}"/>
              </a:ext>
            </a:extLst>
          </p:cNvPr>
          <p:cNvSpPr>
            <a:spLocks noGrp="1"/>
          </p:cNvSpPr>
          <p:nvPr>
            <p:ph type="ctrTitle"/>
          </p:nvPr>
        </p:nvSpPr>
        <p:spPr>
          <a:xfrm>
            <a:off x="8574744" y="180150"/>
            <a:ext cx="3838891" cy="249299"/>
          </a:xfrm>
        </p:spPr>
        <p:txBody>
          <a:bodyPr/>
          <a:lstStyle/>
          <a:p>
            <a:r>
              <a:rPr lang="en-US" dirty="0"/>
              <a:t>Ages and Stages</a:t>
            </a:r>
          </a:p>
        </p:txBody>
      </p:sp>
      <p:sp>
        <p:nvSpPr>
          <p:cNvPr id="4" name="Date Placeholder 3">
            <a:extLst>
              <a:ext uri="{FF2B5EF4-FFF2-40B4-BE49-F238E27FC236}">
                <a16:creationId xmlns:a16="http://schemas.microsoft.com/office/drawing/2014/main" id="{E935D4BA-DCC7-4D70-A7B3-BFFDFB9CA47E}"/>
              </a:ext>
            </a:extLst>
          </p:cNvPr>
          <p:cNvSpPr>
            <a:spLocks noGrp="1"/>
          </p:cNvSpPr>
          <p:nvPr>
            <p:ph type="dt" sz="half" idx="10"/>
          </p:nvPr>
        </p:nvSpPr>
        <p:spPr/>
        <p:txBody>
          <a:bodyPr/>
          <a:lstStyle/>
          <a:p>
            <a:fld id="{049DC8E1-D369-0F48-9062-BB068AFD07CE}" type="datetime1">
              <a:rPr lang="en-US" smtClean="0"/>
              <a:pPr/>
              <a:t>2/3/2025</a:t>
            </a:fld>
            <a:endParaRPr lang="en-US" dirty="0"/>
          </a:p>
        </p:txBody>
      </p:sp>
      <p:sp>
        <p:nvSpPr>
          <p:cNvPr id="5" name="Slide Number Placeholder 4">
            <a:extLst>
              <a:ext uri="{FF2B5EF4-FFF2-40B4-BE49-F238E27FC236}">
                <a16:creationId xmlns:a16="http://schemas.microsoft.com/office/drawing/2014/main" id="{0E2367E3-8698-4EB6-B228-DD0C32DAEC68}"/>
              </a:ext>
            </a:extLst>
          </p:cNvPr>
          <p:cNvSpPr>
            <a:spLocks noGrp="1"/>
          </p:cNvSpPr>
          <p:nvPr>
            <p:ph type="sldNum" sz="quarter" idx="12"/>
          </p:nvPr>
        </p:nvSpPr>
        <p:spPr/>
        <p:txBody>
          <a:bodyPr/>
          <a:lstStyle/>
          <a:p>
            <a:fld id="{8A7A6979-0714-4377-B894-6BE4C2D6E202}" type="slidenum">
              <a:rPr lang="en-US" smtClean="0"/>
              <a:pPr/>
              <a:t>5</a:t>
            </a:fld>
            <a:endParaRPr lang="en-US" dirty="0"/>
          </a:p>
        </p:txBody>
      </p:sp>
      <p:graphicFrame>
        <p:nvGraphicFramePr>
          <p:cNvPr id="7" name="Object 6">
            <a:extLst>
              <a:ext uri="{FF2B5EF4-FFF2-40B4-BE49-F238E27FC236}">
                <a16:creationId xmlns:a16="http://schemas.microsoft.com/office/drawing/2014/main" id="{EA918215-336F-4AA0-8218-FEBCB3BEC04C}"/>
              </a:ext>
            </a:extLst>
          </p:cNvPr>
          <p:cNvGraphicFramePr>
            <a:graphicFrameLocks noChangeAspect="1"/>
          </p:cNvGraphicFramePr>
          <p:nvPr>
            <p:extLst>
              <p:ext uri="{D42A27DB-BD31-4B8C-83A1-F6EECF244321}">
                <p14:modId xmlns:p14="http://schemas.microsoft.com/office/powerpoint/2010/main" val="2459044779"/>
              </p:ext>
            </p:extLst>
          </p:nvPr>
        </p:nvGraphicFramePr>
        <p:xfrm>
          <a:off x="202019" y="235204"/>
          <a:ext cx="8341144" cy="6445429"/>
        </p:xfrm>
        <a:graphic>
          <a:graphicData uri="http://schemas.openxmlformats.org/presentationml/2006/ole">
            <mc:AlternateContent xmlns:mc="http://schemas.openxmlformats.org/markup-compatibility/2006">
              <mc:Choice xmlns:v="urn:schemas-microsoft-com:vml" Requires="v">
                <p:oleObj name="Acrobat Document" r:id="rId2" imgW="7543652" imgH="5829300" progId="Acrobat.Document.DC">
                  <p:embed/>
                </p:oleObj>
              </mc:Choice>
              <mc:Fallback>
                <p:oleObj name="Acrobat Document" r:id="rId2" imgW="7543652" imgH="5829300" progId="Acrobat.Document.DC">
                  <p:embed/>
                  <p:pic>
                    <p:nvPicPr>
                      <p:cNvPr id="7" name="Object 6">
                        <a:extLst>
                          <a:ext uri="{FF2B5EF4-FFF2-40B4-BE49-F238E27FC236}">
                            <a16:creationId xmlns:a16="http://schemas.microsoft.com/office/drawing/2014/main" id="{EA918215-336F-4AA0-8218-FEBCB3BEC04C}"/>
                          </a:ext>
                        </a:extLst>
                      </p:cNvPr>
                      <p:cNvPicPr/>
                      <p:nvPr/>
                    </p:nvPicPr>
                    <p:blipFill>
                      <a:blip r:embed="rId3"/>
                      <a:stretch>
                        <a:fillRect/>
                      </a:stretch>
                    </p:blipFill>
                    <p:spPr>
                      <a:xfrm>
                        <a:off x="202019" y="235204"/>
                        <a:ext cx="8341144" cy="6445429"/>
                      </a:xfrm>
                      <a:prstGeom prst="rect">
                        <a:avLst/>
                      </a:prstGeom>
                    </p:spPr>
                  </p:pic>
                </p:oleObj>
              </mc:Fallback>
            </mc:AlternateContent>
          </a:graphicData>
        </a:graphic>
      </p:graphicFrame>
    </p:spTree>
    <p:extLst>
      <p:ext uri="{BB962C8B-B14F-4D97-AF65-F5344CB8AC3E}">
        <p14:creationId xmlns:p14="http://schemas.microsoft.com/office/powerpoint/2010/main" val="33535366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5C9BCD-3546-4A22-A4DB-BACDE2AD6B7E}"/>
              </a:ext>
            </a:extLst>
          </p:cNvPr>
          <p:cNvSpPr>
            <a:spLocks noGrp="1"/>
          </p:cNvSpPr>
          <p:nvPr>
            <p:ph type="ctrTitle"/>
          </p:nvPr>
        </p:nvSpPr>
        <p:spPr/>
        <p:txBody>
          <a:bodyPr/>
          <a:lstStyle/>
          <a:p>
            <a:r>
              <a:rPr lang="en-US" dirty="0"/>
              <a:t>The State Fair 4-H Contest</a:t>
            </a:r>
          </a:p>
        </p:txBody>
      </p:sp>
      <p:sp>
        <p:nvSpPr>
          <p:cNvPr id="3" name="Subtitle 2">
            <a:extLst>
              <a:ext uri="{FF2B5EF4-FFF2-40B4-BE49-F238E27FC236}">
                <a16:creationId xmlns:a16="http://schemas.microsoft.com/office/drawing/2014/main" id="{9B1E1418-32B9-4477-915D-18533553FC89}"/>
              </a:ext>
            </a:extLst>
          </p:cNvPr>
          <p:cNvSpPr>
            <a:spLocks noGrp="1"/>
          </p:cNvSpPr>
          <p:nvPr>
            <p:ph type="subTitle" idx="1"/>
          </p:nvPr>
        </p:nvSpPr>
        <p:spPr/>
        <p:txBody>
          <a:bodyPr/>
          <a:lstStyle/>
          <a:p>
            <a:r>
              <a:rPr lang="en-US" dirty="0"/>
              <a:t>Basics</a:t>
            </a:r>
          </a:p>
        </p:txBody>
      </p:sp>
      <p:sp>
        <p:nvSpPr>
          <p:cNvPr id="4" name="Text Placeholder 3">
            <a:extLst>
              <a:ext uri="{FF2B5EF4-FFF2-40B4-BE49-F238E27FC236}">
                <a16:creationId xmlns:a16="http://schemas.microsoft.com/office/drawing/2014/main" id="{28870D64-F49C-469F-90E2-F385F1317EDA}"/>
              </a:ext>
            </a:extLst>
          </p:cNvPr>
          <p:cNvSpPr>
            <a:spLocks noGrp="1"/>
          </p:cNvSpPr>
          <p:nvPr>
            <p:ph type="body" sz="quarter" idx="14"/>
          </p:nvPr>
        </p:nvSpPr>
        <p:spPr/>
        <p:txBody>
          <a:bodyPr/>
          <a:lstStyle/>
          <a:p>
            <a:r>
              <a:rPr lang="en-US" dirty="0">
                <a:hlinkClick r:id="rId2"/>
              </a:rPr>
              <a:t>https://extension.purdue.edu/4-H/get-involved/state-programs/state-fair-programs/robotics.html</a:t>
            </a:r>
            <a:endParaRPr lang="en-US" dirty="0"/>
          </a:p>
          <a:p>
            <a:r>
              <a:rPr lang="en-US" dirty="0"/>
              <a:t>Two divisions</a:t>
            </a:r>
          </a:p>
          <a:p>
            <a:pPr lvl="1"/>
            <a:r>
              <a:rPr lang="en-US" dirty="0"/>
              <a:t>Junior – 3-8</a:t>
            </a:r>
          </a:p>
          <a:p>
            <a:pPr lvl="1"/>
            <a:r>
              <a:rPr lang="en-US" dirty="0"/>
              <a:t>Senior 9-12 – may include unknown challenge  </a:t>
            </a:r>
          </a:p>
          <a:p>
            <a:r>
              <a:rPr lang="en-US" dirty="0"/>
              <a:t>4 youth per team.  Divisions will be decided by oldest member</a:t>
            </a:r>
          </a:p>
          <a:p>
            <a:r>
              <a:rPr lang="en-US" dirty="0"/>
              <a:t>All youth must be registered in 4-H Online.  </a:t>
            </a:r>
          </a:p>
          <a:p>
            <a:r>
              <a:rPr lang="en-US" dirty="0"/>
              <a:t>All adults must be approved volunteers – Each team needs two volunteers</a:t>
            </a:r>
          </a:p>
          <a:p>
            <a:endParaRPr lang="en-US" dirty="0"/>
          </a:p>
        </p:txBody>
      </p:sp>
      <p:sp>
        <p:nvSpPr>
          <p:cNvPr id="5" name="Date Placeholder 4">
            <a:extLst>
              <a:ext uri="{FF2B5EF4-FFF2-40B4-BE49-F238E27FC236}">
                <a16:creationId xmlns:a16="http://schemas.microsoft.com/office/drawing/2014/main" id="{AEE373CD-28FD-4A96-9A30-D5BD3721C669}"/>
              </a:ext>
            </a:extLst>
          </p:cNvPr>
          <p:cNvSpPr>
            <a:spLocks noGrp="1"/>
          </p:cNvSpPr>
          <p:nvPr>
            <p:ph type="dt" sz="half" idx="2"/>
          </p:nvPr>
        </p:nvSpPr>
        <p:spPr/>
        <p:txBody>
          <a:bodyPr/>
          <a:lstStyle/>
          <a:p>
            <a:fld id="{E0C8DACD-4E35-4E4C-AC75-C3DE50F04E7E}" type="datetime1">
              <a:rPr lang="en-US" smtClean="0"/>
              <a:pPr/>
              <a:t>2/3/2025</a:t>
            </a:fld>
            <a:endParaRPr lang="en-US" dirty="0"/>
          </a:p>
        </p:txBody>
      </p:sp>
      <p:sp>
        <p:nvSpPr>
          <p:cNvPr id="6" name="Slide Number Placeholder 5">
            <a:extLst>
              <a:ext uri="{FF2B5EF4-FFF2-40B4-BE49-F238E27FC236}">
                <a16:creationId xmlns:a16="http://schemas.microsoft.com/office/drawing/2014/main" id="{722A061A-4B98-49D8-83C7-0A973392C4EA}"/>
              </a:ext>
            </a:extLst>
          </p:cNvPr>
          <p:cNvSpPr>
            <a:spLocks noGrp="1"/>
          </p:cNvSpPr>
          <p:nvPr>
            <p:ph type="sldNum" sz="quarter" idx="4"/>
          </p:nvPr>
        </p:nvSpPr>
        <p:spPr/>
        <p:txBody>
          <a:bodyPr/>
          <a:lstStyle/>
          <a:p>
            <a:fld id="{8A7A6979-0714-4377-B894-6BE4C2D6E202}" type="slidenum">
              <a:rPr lang="en-US" smtClean="0"/>
              <a:pPr/>
              <a:t>6</a:t>
            </a:fld>
            <a:endParaRPr lang="en-US" dirty="0"/>
          </a:p>
        </p:txBody>
      </p:sp>
    </p:spTree>
    <p:extLst>
      <p:ext uri="{BB962C8B-B14F-4D97-AF65-F5344CB8AC3E}">
        <p14:creationId xmlns:p14="http://schemas.microsoft.com/office/powerpoint/2010/main" val="20476912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2B59BF-41B2-4ED0-AF7F-C9E4E263DF31}"/>
              </a:ext>
            </a:extLst>
          </p:cNvPr>
          <p:cNvSpPr>
            <a:spLocks noGrp="1"/>
          </p:cNvSpPr>
          <p:nvPr>
            <p:ph type="ctrTitle"/>
          </p:nvPr>
        </p:nvSpPr>
        <p:spPr/>
        <p:txBody>
          <a:bodyPr/>
          <a:lstStyle/>
          <a:p>
            <a:r>
              <a:rPr lang="en-US" dirty="0"/>
              <a:t>The Contest	</a:t>
            </a:r>
          </a:p>
        </p:txBody>
      </p:sp>
      <p:sp>
        <p:nvSpPr>
          <p:cNvPr id="3" name="Subtitle 2">
            <a:extLst>
              <a:ext uri="{FF2B5EF4-FFF2-40B4-BE49-F238E27FC236}">
                <a16:creationId xmlns:a16="http://schemas.microsoft.com/office/drawing/2014/main" id="{238BE815-D1D3-4D37-8222-7A6516304DAC}"/>
              </a:ext>
            </a:extLst>
          </p:cNvPr>
          <p:cNvSpPr>
            <a:spLocks noGrp="1"/>
          </p:cNvSpPr>
          <p:nvPr>
            <p:ph type="subTitle" idx="1"/>
          </p:nvPr>
        </p:nvSpPr>
        <p:spPr/>
        <p:txBody>
          <a:bodyPr/>
          <a:lstStyle/>
          <a:p>
            <a:r>
              <a:rPr lang="en-US" dirty="0"/>
              <a:t>Youth Centered Teams</a:t>
            </a:r>
          </a:p>
        </p:txBody>
      </p:sp>
      <p:sp>
        <p:nvSpPr>
          <p:cNvPr id="4" name="Text Placeholder 3">
            <a:extLst>
              <a:ext uri="{FF2B5EF4-FFF2-40B4-BE49-F238E27FC236}">
                <a16:creationId xmlns:a16="http://schemas.microsoft.com/office/drawing/2014/main" id="{6BBF773E-4DD9-439F-957D-01D016168CC1}"/>
              </a:ext>
            </a:extLst>
          </p:cNvPr>
          <p:cNvSpPr>
            <a:spLocks noGrp="1"/>
          </p:cNvSpPr>
          <p:nvPr>
            <p:ph type="body" sz="quarter" idx="14"/>
          </p:nvPr>
        </p:nvSpPr>
        <p:spPr/>
        <p:txBody>
          <a:bodyPr>
            <a:normAutofit/>
          </a:bodyPr>
          <a:lstStyle/>
          <a:p>
            <a:r>
              <a:rPr lang="en-US" dirty="0"/>
              <a:t>4-H exemplifies the phrase “Learn by doing”.  It is important that we allow the youth to take ownership.</a:t>
            </a:r>
          </a:p>
          <a:p>
            <a:r>
              <a:rPr lang="en-US" dirty="0"/>
              <a:t>Consider yourself a guide who keeps them on track and helps them find information that will allow them to be successful.</a:t>
            </a:r>
          </a:p>
          <a:p>
            <a:r>
              <a:rPr lang="en-US" dirty="0"/>
              <a:t>Let the youth create their own:</a:t>
            </a:r>
          </a:p>
          <a:p>
            <a:pPr lvl="1"/>
            <a:r>
              <a:rPr lang="en-US" dirty="0"/>
              <a:t>Plan</a:t>
            </a:r>
          </a:p>
          <a:p>
            <a:pPr lvl="1"/>
            <a:r>
              <a:rPr lang="en-US" dirty="0"/>
              <a:t>Robot</a:t>
            </a:r>
          </a:p>
          <a:p>
            <a:pPr lvl="1"/>
            <a:r>
              <a:rPr lang="en-US" dirty="0"/>
              <a:t>Engineering notebook</a:t>
            </a:r>
          </a:p>
          <a:p>
            <a:pPr lvl="1"/>
            <a:r>
              <a:rPr lang="en-US" dirty="0"/>
              <a:t>Presentation</a:t>
            </a:r>
          </a:p>
          <a:p>
            <a:r>
              <a:rPr lang="en-US" dirty="0"/>
              <a:t>During the contest, you will not have access to the youth during the planning stage.</a:t>
            </a:r>
          </a:p>
        </p:txBody>
      </p:sp>
      <p:sp>
        <p:nvSpPr>
          <p:cNvPr id="5" name="Date Placeholder 4">
            <a:extLst>
              <a:ext uri="{FF2B5EF4-FFF2-40B4-BE49-F238E27FC236}">
                <a16:creationId xmlns:a16="http://schemas.microsoft.com/office/drawing/2014/main" id="{4DEFB16D-074B-433C-B2C5-B99EDFD5EE01}"/>
              </a:ext>
            </a:extLst>
          </p:cNvPr>
          <p:cNvSpPr>
            <a:spLocks noGrp="1"/>
          </p:cNvSpPr>
          <p:nvPr>
            <p:ph type="dt" sz="half" idx="2"/>
          </p:nvPr>
        </p:nvSpPr>
        <p:spPr/>
        <p:txBody>
          <a:bodyPr/>
          <a:lstStyle/>
          <a:p>
            <a:fld id="{E0C8DACD-4E35-4E4C-AC75-C3DE50F04E7E}" type="datetime1">
              <a:rPr lang="en-US" smtClean="0"/>
              <a:pPr/>
              <a:t>2/3/2025</a:t>
            </a:fld>
            <a:endParaRPr lang="en-US" dirty="0"/>
          </a:p>
        </p:txBody>
      </p:sp>
      <p:sp>
        <p:nvSpPr>
          <p:cNvPr id="6" name="Slide Number Placeholder 5">
            <a:extLst>
              <a:ext uri="{FF2B5EF4-FFF2-40B4-BE49-F238E27FC236}">
                <a16:creationId xmlns:a16="http://schemas.microsoft.com/office/drawing/2014/main" id="{E40A5325-0BD6-41E1-A291-58D80EB17F7B}"/>
              </a:ext>
            </a:extLst>
          </p:cNvPr>
          <p:cNvSpPr>
            <a:spLocks noGrp="1"/>
          </p:cNvSpPr>
          <p:nvPr>
            <p:ph type="sldNum" sz="quarter" idx="4"/>
          </p:nvPr>
        </p:nvSpPr>
        <p:spPr/>
        <p:txBody>
          <a:bodyPr/>
          <a:lstStyle/>
          <a:p>
            <a:fld id="{8A7A6979-0714-4377-B894-6BE4C2D6E202}" type="slidenum">
              <a:rPr lang="en-US" smtClean="0"/>
              <a:pPr/>
              <a:t>7</a:t>
            </a:fld>
            <a:endParaRPr lang="en-US" dirty="0"/>
          </a:p>
        </p:txBody>
      </p:sp>
    </p:spTree>
    <p:extLst>
      <p:ext uri="{BB962C8B-B14F-4D97-AF65-F5344CB8AC3E}">
        <p14:creationId xmlns:p14="http://schemas.microsoft.com/office/powerpoint/2010/main" val="35539149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6F3039-6CCF-499F-8F6F-AC2350BBA55F}"/>
              </a:ext>
            </a:extLst>
          </p:cNvPr>
          <p:cNvSpPr>
            <a:spLocks noGrp="1"/>
          </p:cNvSpPr>
          <p:nvPr>
            <p:ph type="ctrTitle"/>
          </p:nvPr>
        </p:nvSpPr>
        <p:spPr/>
        <p:txBody>
          <a:bodyPr/>
          <a:lstStyle/>
          <a:p>
            <a:r>
              <a:rPr lang="en-US" dirty="0"/>
              <a:t>Game Board</a:t>
            </a:r>
          </a:p>
        </p:txBody>
      </p:sp>
      <p:sp>
        <p:nvSpPr>
          <p:cNvPr id="3" name="Subtitle 2">
            <a:extLst>
              <a:ext uri="{FF2B5EF4-FFF2-40B4-BE49-F238E27FC236}">
                <a16:creationId xmlns:a16="http://schemas.microsoft.com/office/drawing/2014/main" id="{D05892E6-C8FD-4D86-90AA-93BA609E7919}"/>
              </a:ext>
            </a:extLst>
          </p:cNvPr>
          <p:cNvSpPr>
            <a:spLocks noGrp="1"/>
          </p:cNvSpPr>
          <p:nvPr>
            <p:ph type="subTitle" idx="1"/>
          </p:nvPr>
        </p:nvSpPr>
        <p:spPr>
          <a:xfrm>
            <a:off x="1157853" y="1514443"/>
            <a:ext cx="7288495" cy="338554"/>
          </a:xfrm>
        </p:spPr>
        <p:txBody>
          <a:bodyPr/>
          <a:lstStyle/>
          <a:p>
            <a:r>
              <a:rPr lang="en-US" dirty="0"/>
              <a:t>Description of the board</a:t>
            </a:r>
          </a:p>
        </p:txBody>
      </p:sp>
      <p:sp>
        <p:nvSpPr>
          <p:cNvPr id="4" name="Text Placeholder 3">
            <a:extLst>
              <a:ext uri="{FF2B5EF4-FFF2-40B4-BE49-F238E27FC236}">
                <a16:creationId xmlns:a16="http://schemas.microsoft.com/office/drawing/2014/main" id="{D0E19212-53F5-480F-8830-798F375BBE08}"/>
              </a:ext>
            </a:extLst>
          </p:cNvPr>
          <p:cNvSpPr>
            <a:spLocks noGrp="1"/>
          </p:cNvSpPr>
          <p:nvPr>
            <p:ph type="body" sz="quarter" idx="14"/>
          </p:nvPr>
        </p:nvSpPr>
        <p:spPr/>
        <p:txBody>
          <a:bodyPr/>
          <a:lstStyle/>
          <a:p>
            <a:r>
              <a:rPr lang="en-US" dirty="0"/>
              <a:t>Game board </a:t>
            </a:r>
          </a:p>
          <a:p>
            <a:pPr lvl="1"/>
            <a:r>
              <a:rPr lang="en-US" b="0" i="0" dirty="0">
                <a:solidFill>
                  <a:srgbClr val="000000"/>
                </a:solidFill>
                <a:effectLst/>
                <a:latin typeface="acumin-pro"/>
              </a:rPr>
              <a:t> 4’X8’ board surrounded by 2X4’s </a:t>
            </a:r>
          </a:p>
          <a:p>
            <a:pPr lvl="1"/>
            <a:r>
              <a:rPr lang="en-US" b="0" i="0" dirty="0">
                <a:solidFill>
                  <a:srgbClr val="000000"/>
                </a:solidFill>
                <a:effectLst/>
                <a:latin typeface="acumin-pro"/>
              </a:rPr>
              <a:t>45”x 93” playable area</a:t>
            </a:r>
          </a:p>
          <a:p>
            <a:pPr lvl="1"/>
            <a:r>
              <a:rPr lang="en-US" dirty="0"/>
              <a:t>If you would like a copy of the gameboard you can download the file and print it or order a print from </a:t>
            </a:r>
            <a:r>
              <a:rPr lang="en-US" b="1" i="0" u="sng" dirty="0">
                <a:solidFill>
                  <a:srgbClr val="000000"/>
                </a:solidFill>
                <a:effectLst/>
                <a:latin typeface="acumin-pro"/>
                <a:hlinkClick r:id="rId2"/>
              </a:rPr>
              <a:t>https://www.geyerinstructional.com/4h-vet-bot-challenge-operation-animal-care-robotics-mat-2023-2024-199266/</a:t>
            </a:r>
            <a:endParaRPr lang="en-US" dirty="0"/>
          </a:p>
        </p:txBody>
      </p:sp>
      <p:sp>
        <p:nvSpPr>
          <p:cNvPr id="6" name="Date Placeholder 5">
            <a:extLst>
              <a:ext uri="{FF2B5EF4-FFF2-40B4-BE49-F238E27FC236}">
                <a16:creationId xmlns:a16="http://schemas.microsoft.com/office/drawing/2014/main" id="{B01823A4-7068-44A9-9CBB-D55FC3E37489}"/>
              </a:ext>
            </a:extLst>
          </p:cNvPr>
          <p:cNvSpPr>
            <a:spLocks noGrp="1"/>
          </p:cNvSpPr>
          <p:nvPr>
            <p:ph type="dt" sz="half" idx="2"/>
          </p:nvPr>
        </p:nvSpPr>
        <p:spPr/>
        <p:txBody>
          <a:bodyPr/>
          <a:lstStyle/>
          <a:p>
            <a:fld id="{E0C8DACD-4E35-4E4C-AC75-C3DE50F04E7E}" type="datetime1">
              <a:rPr lang="en-US" smtClean="0"/>
              <a:pPr/>
              <a:t>2/3/2025</a:t>
            </a:fld>
            <a:endParaRPr lang="en-US" dirty="0"/>
          </a:p>
        </p:txBody>
      </p:sp>
      <p:sp>
        <p:nvSpPr>
          <p:cNvPr id="7" name="Slide Number Placeholder 6">
            <a:extLst>
              <a:ext uri="{FF2B5EF4-FFF2-40B4-BE49-F238E27FC236}">
                <a16:creationId xmlns:a16="http://schemas.microsoft.com/office/drawing/2014/main" id="{2600AA4D-D387-424A-A9DB-5730233D62DD}"/>
              </a:ext>
            </a:extLst>
          </p:cNvPr>
          <p:cNvSpPr>
            <a:spLocks noGrp="1"/>
          </p:cNvSpPr>
          <p:nvPr>
            <p:ph type="sldNum" sz="quarter" idx="4"/>
          </p:nvPr>
        </p:nvSpPr>
        <p:spPr/>
        <p:txBody>
          <a:bodyPr/>
          <a:lstStyle/>
          <a:p>
            <a:fld id="{8A7A6979-0714-4377-B894-6BE4C2D6E202}" type="slidenum">
              <a:rPr lang="en-US" smtClean="0"/>
              <a:pPr/>
              <a:t>8</a:t>
            </a:fld>
            <a:endParaRPr lang="en-US" dirty="0"/>
          </a:p>
        </p:txBody>
      </p:sp>
      <p:pic>
        <p:nvPicPr>
          <p:cNvPr id="3074" name="Picture 2">
            <a:extLst>
              <a:ext uri="{FF2B5EF4-FFF2-40B4-BE49-F238E27FC236}">
                <a16:creationId xmlns:a16="http://schemas.microsoft.com/office/drawing/2014/main" id="{7CF181BD-8178-B746-BE6E-D54F4561215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8088" y="2088357"/>
            <a:ext cx="4619625" cy="2647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40859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EAE8B-B407-4F25-8115-4180F5977971}"/>
              </a:ext>
            </a:extLst>
          </p:cNvPr>
          <p:cNvSpPr>
            <a:spLocks noGrp="1"/>
          </p:cNvSpPr>
          <p:nvPr>
            <p:ph type="ctrTitle"/>
          </p:nvPr>
        </p:nvSpPr>
        <p:spPr/>
        <p:txBody>
          <a:bodyPr/>
          <a:lstStyle/>
          <a:p>
            <a:r>
              <a:rPr lang="en-US" dirty="0"/>
              <a:t>Objective 1</a:t>
            </a:r>
          </a:p>
        </p:txBody>
      </p:sp>
      <p:sp>
        <p:nvSpPr>
          <p:cNvPr id="3" name="Subtitle 2">
            <a:extLst>
              <a:ext uri="{FF2B5EF4-FFF2-40B4-BE49-F238E27FC236}">
                <a16:creationId xmlns:a16="http://schemas.microsoft.com/office/drawing/2014/main" id="{8D5D090F-80F6-4C36-9789-492AF6455E89}"/>
              </a:ext>
            </a:extLst>
          </p:cNvPr>
          <p:cNvSpPr>
            <a:spLocks noGrp="1"/>
          </p:cNvSpPr>
          <p:nvPr>
            <p:ph type="subTitle" idx="1"/>
          </p:nvPr>
        </p:nvSpPr>
        <p:spPr/>
        <p:txBody>
          <a:bodyPr/>
          <a:lstStyle/>
          <a:p>
            <a:r>
              <a:rPr lang="en-US" b="0" i="0" dirty="0">
                <a:solidFill>
                  <a:srgbClr val="000000"/>
                </a:solidFill>
                <a:effectLst/>
                <a:latin typeface="acumin-pro"/>
              </a:rPr>
              <a:t>Check the perimeter fence</a:t>
            </a:r>
            <a:endParaRPr lang="en-US" dirty="0"/>
          </a:p>
        </p:txBody>
      </p:sp>
      <p:sp>
        <p:nvSpPr>
          <p:cNvPr id="4" name="Text Placeholder 3">
            <a:extLst>
              <a:ext uri="{FF2B5EF4-FFF2-40B4-BE49-F238E27FC236}">
                <a16:creationId xmlns:a16="http://schemas.microsoft.com/office/drawing/2014/main" id="{CF9063B7-AF28-4910-BDA7-25ACBD21D0A6}"/>
              </a:ext>
            </a:extLst>
          </p:cNvPr>
          <p:cNvSpPr>
            <a:spLocks noGrp="1"/>
          </p:cNvSpPr>
          <p:nvPr>
            <p:ph type="body" sz="quarter" idx="14"/>
          </p:nvPr>
        </p:nvSpPr>
        <p:spPr>
          <a:xfrm>
            <a:off x="446567" y="1962540"/>
            <a:ext cx="5964866" cy="3411537"/>
          </a:xfrm>
        </p:spPr>
        <p:txBody>
          <a:bodyPr>
            <a:normAutofit fontScale="85000" lnSpcReduction="10000"/>
          </a:bodyPr>
          <a:lstStyle/>
          <a:p>
            <a:pPr algn="l"/>
            <a:r>
              <a:rPr lang="en-US" b="0" i="0" dirty="0">
                <a:solidFill>
                  <a:srgbClr val="000000"/>
                </a:solidFill>
                <a:effectLst/>
                <a:latin typeface="acumin-pro"/>
              </a:rPr>
              <a:t>Transport Canine Patient from the Waiting Room to the quarantine </a:t>
            </a:r>
          </a:p>
          <a:p>
            <a:pPr marL="0" indent="0" algn="l">
              <a:buNone/>
            </a:pPr>
            <a:endParaRPr lang="en-US" b="0" i="0" dirty="0">
              <a:solidFill>
                <a:srgbClr val="000000"/>
              </a:solidFill>
              <a:effectLst/>
              <a:latin typeface="acumin-pro"/>
            </a:endParaRPr>
          </a:p>
          <a:p>
            <a:pPr algn="l"/>
            <a:r>
              <a:rPr lang="en-US" b="0" i="0" dirty="0">
                <a:solidFill>
                  <a:srgbClr val="000000"/>
                </a:solidFill>
                <a:effectLst/>
                <a:latin typeface="acumin-pro"/>
              </a:rPr>
              <a:t>The animal will be in the resource tray at the beginning of the match.</a:t>
            </a:r>
          </a:p>
          <a:p>
            <a:pPr algn="l"/>
            <a:r>
              <a:rPr lang="en-US" b="0" i="0" dirty="0">
                <a:solidFill>
                  <a:srgbClr val="000000"/>
                </a:solidFill>
                <a:effectLst/>
                <a:latin typeface="acumin-pro"/>
              </a:rPr>
              <a:t>The robot must place the animal in an upright, freestanding position (no Lego frame/structure of any type can be left behind to assist the animal’s stance).  To score full points, the animal must be standing in an upright position with all 4 feet inside the outer edge of the Weigh Station boundary.  Partial points will be awarded if the animal is inside the boundary but not standing on its feet (example: laying on its side).  The animal cannot touch the game mat while being transported by the robot until it is being placed inside the boundary of the Quarantine.</a:t>
            </a:r>
          </a:p>
          <a:p>
            <a:pPr marL="0" indent="0" algn="l">
              <a:buNone/>
            </a:pPr>
            <a:endParaRPr lang="en-US" b="0" i="0" dirty="0">
              <a:solidFill>
                <a:srgbClr val="000000"/>
              </a:solidFill>
              <a:effectLst/>
              <a:latin typeface="acumin-pro"/>
            </a:endParaRPr>
          </a:p>
          <a:p>
            <a:pPr algn="l"/>
            <a:r>
              <a:rPr lang="en-US" b="0" i="0" dirty="0">
                <a:solidFill>
                  <a:srgbClr val="000000"/>
                </a:solidFill>
                <a:effectLst/>
                <a:latin typeface="acumin-pro"/>
              </a:rPr>
              <a:t>Points will be awarded once the robot has returned to the Waiting Room</a:t>
            </a:r>
          </a:p>
          <a:p>
            <a:endParaRPr lang="en-US" dirty="0"/>
          </a:p>
        </p:txBody>
      </p:sp>
      <p:sp>
        <p:nvSpPr>
          <p:cNvPr id="5" name="Date Placeholder 4">
            <a:extLst>
              <a:ext uri="{FF2B5EF4-FFF2-40B4-BE49-F238E27FC236}">
                <a16:creationId xmlns:a16="http://schemas.microsoft.com/office/drawing/2014/main" id="{FAA98F40-F9B1-4FE7-8BC7-8A6F19CFA06F}"/>
              </a:ext>
            </a:extLst>
          </p:cNvPr>
          <p:cNvSpPr>
            <a:spLocks noGrp="1"/>
          </p:cNvSpPr>
          <p:nvPr>
            <p:ph type="dt" sz="half" idx="2"/>
          </p:nvPr>
        </p:nvSpPr>
        <p:spPr/>
        <p:txBody>
          <a:bodyPr/>
          <a:lstStyle/>
          <a:p>
            <a:fld id="{E0C8DACD-4E35-4E4C-AC75-C3DE50F04E7E}" type="datetime1">
              <a:rPr lang="en-US" smtClean="0"/>
              <a:pPr/>
              <a:t>2/3/2025</a:t>
            </a:fld>
            <a:endParaRPr lang="en-US" dirty="0"/>
          </a:p>
        </p:txBody>
      </p:sp>
      <p:sp>
        <p:nvSpPr>
          <p:cNvPr id="6" name="Slide Number Placeholder 5">
            <a:extLst>
              <a:ext uri="{FF2B5EF4-FFF2-40B4-BE49-F238E27FC236}">
                <a16:creationId xmlns:a16="http://schemas.microsoft.com/office/drawing/2014/main" id="{CF2A4BE1-B404-4ADA-AC4A-228A17D0016B}"/>
              </a:ext>
            </a:extLst>
          </p:cNvPr>
          <p:cNvSpPr>
            <a:spLocks noGrp="1"/>
          </p:cNvSpPr>
          <p:nvPr>
            <p:ph type="sldNum" sz="quarter" idx="4"/>
          </p:nvPr>
        </p:nvSpPr>
        <p:spPr/>
        <p:txBody>
          <a:bodyPr/>
          <a:lstStyle/>
          <a:p>
            <a:fld id="{8A7A6979-0714-4377-B894-6BE4C2D6E202}" type="slidenum">
              <a:rPr lang="en-US" smtClean="0"/>
              <a:pPr/>
              <a:t>9</a:t>
            </a:fld>
            <a:endParaRPr lang="en-US" dirty="0"/>
          </a:p>
        </p:txBody>
      </p:sp>
      <p:pic>
        <p:nvPicPr>
          <p:cNvPr id="4098" name="Picture 2" descr="dog 4x3x1">
            <a:extLst>
              <a:ext uri="{FF2B5EF4-FFF2-40B4-BE49-F238E27FC236}">
                <a16:creationId xmlns:a16="http://schemas.microsoft.com/office/drawing/2014/main" id="{224C65DC-F7CB-CEF7-36A2-C4D3B2EA6E2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50813" y="1152915"/>
            <a:ext cx="1409700" cy="161925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C8FC8A75-5A06-5B40-2182-7F67A10C0601}"/>
              </a:ext>
            </a:extLst>
          </p:cNvPr>
          <p:cNvPicPr>
            <a:picLocks noChangeAspect="1"/>
          </p:cNvPicPr>
          <p:nvPr/>
        </p:nvPicPr>
        <p:blipFill>
          <a:blip r:embed="rId3"/>
          <a:stretch>
            <a:fillRect/>
          </a:stretch>
        </p:blipFill>
        <p:spPr>
          <a:xfrm>
            <a:off x="6740888" y="3086100"/>
            <a:ext cx="4619625" cy="2647950"/>
          </a:xfrm>
          <a:prstGeom prst="rect">
            <a:avLst/>
          </a:prstGeom>
        </p:spPr>
      </p:pic>
      <p:grpSp>
        <p:nvGrpSpPr>
          <p:cNvPr id="16" name="Group 15">
            <a:extLst>
              <a:ext uri="{FF2B5EF4-FFF2-40B4-BE49-F238E27FC236}">
                <a16:creationId xmlns:a16="http://schemas.microsoft.com/office/drawing/2014/main" id="{98BE5588-7177-3901-0B4A-1E97C2BF1B38}"/>
              </a:ext>
            </a:extLst>
          </p:cNvPr>
          <p:cNvGrpSpPr/>
          <p:nvPr/>
        </p:nvGrpSpPr>
        <p:grpSpPr>
          <a:xfrm>
            <a:off x="7326118" y="3526310"/>
            <a:ext cx="1753200" cy="1811160"/>
            <a:chOff x="7326118" y="3526310"/>
            <a:chExt cx="1753200" cy="1811160"/>
          </a:xfrm>
        </p:grpSpPr>
        <mc:AlternateContent xmlns:mc="http://schemas.openxmlformats.org/markup-compatibility/2006">
          <mc:Choice xmlns:p14="http://schemas.microsoft.com/office/powerpoint/2010/main" Requires="p14">
            <p:contentPart p14:bwMode="auto" r:id="rId4">
              <p14:nvContentPartPr>
                <p14:cNvPr id="14" name="Ink 13">
                  <a:extLst>
                    <a:ext uri="{FF2B5EF4-FFF2-40B4-BE49-F238E27FC236}">
                      <a16:creationId xmlns:a16="http://schemas.microsoft.com/office/drawing/2014/main" id="{804A02A0-3962-EB12-7C0D-031C23DA8104}"/>
                    </a:ext>
                  </a:extLst>
                </p14:cNvPr>
                <p14:cNvContentPartPr/>
                <p14:nvPr/>
              </p14:nvContentPartPr>
              <p14:xfrm>
                <a:off x="7419718" y="3673550"/>
                <a:ext cx="1659600" cy="1663920"/>
              </p14:xfrm>
            </p:contentPart>
          </mc:Choice>
          <mc:Fallback>
            <p:pic>
              <p:nvPicPr>
                <p:cNvPr id="14" name="Ink 13">
                  <a:extLst>
                    <a:ext uri="{FF2B5EF4-FFF2-40B4-BE49-F238E27FC236}">
                      <a16:creationId xmlns:a16="http://schemas.microsoft.com/office/drawing/2014/main" id="{804A02A0-3962-EB12-7C0D-031C23DA8104}"/>
                    </a:ext>
                  </a:extLst>
                </p:cNvPr>
                <p:cNvPicPr/>
                <p:nvPr/>
              </p:nvPicPr>
              <p:blipFill>
                <a:blip r:embed="rId5"/>
                <a:stretch>
                  <a:fillRect/>
                </a:stretch>
              </p:blipFill>
              <p:spPr>
                <a:xfrm>
                  <a:off x="7401718" y="3655550"/>
                  <a:ext cx="1695240" cy="169956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15" name="Ink 14">
                  <a:extLst>
                    <a:ext uri="{FF2B5EF4-FFF2-40B4-BE49-F238E27FC236}">
                      <a16:creationId xmlns:a16="http://schemas.microsoft.com/office/drawing/2014/main" id="{22A2E2FF-0855-BA6A-C932-1C29106B89C3}"/>
                    </a:ext>
                  </a:extLst>
                </p14:cNvPr>
                <p14:cNvContentPartPr/>
                <p14:nvPr/>
              </p14:nvContentPartPr>
              <p14:xfrm>
                <a:off x="7326118" y="3526310"/>
                <a:ext cx="370800" cy="467280"/>
              </p14:xfrm>
            </p:contentPart>
          </mc:Choice>
          <mc:Fallback>
            <p:pic>
              <p:nvPicPr>
                <p:cNvPr id="15" name="Ink 14">
                  <a:extLst>
                    <a:ext uri="{FF2B5EF4-FFF2-40B4-BE49-F238E27FC236}">
                      <a16:creationId xmlns:a16="http://schemas.microsoft.com/office/drawing/2014/main" id="{22A2E2FF-0855-BA6A-C932-1C29106B89C3}"/>
                    </a:ext>
                  </a:extLst>
                </p:cNvPr>
                <p:cNvPicPr/>
                <p:nvPr/>
              </p:nvPicPr>
              <p:blipFill>
                <a:blip r:embed="rId7"/>
                <a:stretch>
                  <a:fillRect/>
                </a:stretch>
              </p:blipFill>
              <p:spPr>
                <a:xfrm>
                  <a:off x="7308478" y="3508670"/>
                  <a:ext cx="406440" cy="502920"/>
                </a:xfrm>
                <a:prstGeom prst="rect">
                  <a:avLst/>
                </a:prstGeom>
              </p:spPr>
            </p:pic>
          </mc:Fallback>
        </mc:AlternateContent>
      </p:grpSp>
    </p:spTree>
    <p:extLst>
      <p:ext uri="{BB962C8B-B14F-4D97-AF65-F5344CB8AC3E}">
        <p14:creationId xmlns:p14="http://schemas.microsoft.com/office/powerpoint/2010/main" val="2524543657"/>
      </p:ext>
    </p:extLst>
  </p:cSld>
  <p:clrMapOvr>
    <a:masterClrMapping/>
  </p:clrMapOvr>
</p:sld>
</file>

<file path=ppt/theme/theme1.xml><?xml version="1.0" encoding="utf-8"?>
<a:theme xmlns:a="http://schemas.openxmlformats.org/drawingml/2006/main" name="Purdue1">
  <a:themeElements>
    <a:clrScheme name="PurdueColors">
      <a:dk1>
        <a:srgbClr val="000000"/>
      </a:dk1>
      <a:lt1>
        <a:srgbClr val="000000"/>
      </a:lt1>
      <a:dk2>
        <a:srgbClr val="C4BFC0"/>
      </a:dk2>
      <a:lt2>
        <a:srgbClr val="C9B991"/>
      </a:lt2>
      <a:accent1>
        <a:srgbClr val="8E6F3E"/>
      </a:accent1>
      <a:accent2>
        <a:srgbClr val="555960"/>
      </a:accent2>
      <a:accent3>
        <a:srgbClr val="C9B991"/>
      </a:accent3>
      <a:accent4>
        <a:srgbClr val="FFFFFF"/>
      </a:accent4>
      <a:accent5>
        <a:srgbClr val="000000"/>
      </a:accent5>
      <a:accent6>
        <a:srgbClr val="555960"/>
      </a:accent6>
      <a:hlink>
        <a:srgbClr val="000000"/>
      </a:hlink>
      <a:folHlink>
        <a:srgbClr val="555960"/>
      </a:folHlink>
    </a:clrScheme>
    <a:fontScheme name="PurdueBrand">
      <a:majorFont>
        <a:latin typeface="Acumin Pro ExtraCondensed Smbd"/>
        <a:ea typeface=""/>
        <a:cs typeface=""/>
      </a:majorFont>
      <a:minorFont>
        <a:latin typeface="Acumin Pro"/>
        <a:ea typeface=""/>
        <a:cs typeface=""/>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4-H_PPTemplate.potx" id="{09648E2C-63BA-4DD2-8066-CAB4D34DD1DE}" vid="{CAF8CC3F-FAFD-4828-A0D3-8347279B380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1FD9DA592E27B488922C85F8D96C7C8" ma:contentTypeVersion="9" ma:contentTypeDescription="Create a new document." ma:contentTypeScope="" ma:versionID="8ada2f076f8b1b95f6fc7ee18ec9a247">
  <xsd:schema xmlns:xsd="http://www.w3.org/2001/XMLSchema" xmlns:xs="http://www.w3.org/2001/XMLSchema" xmlns:p="http://schemas.microsoft.com/office/2006/metadata/properties" xmlns:ns3="4beaebd5-794e-4e27-8030-564ccc885bf0" targetNamespace="http://schemas.microsoft.com/office/2006/metadata/properties" ma:root="true" ma:fieldsID="1c4cd93e34c46970cedcf4bd7331bd86" ns3:_="">
    <xsd:import namespace="4beaebd5-794e-4e27-8030-564ccc885bf0"/>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beaebd5-794e-4e27-8030-564ccc885bf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97F8025-6391-4A47-BC99-D8DA78C39897}">
  <ds:schemaRefs>
    <ds:schemaRef ds:uri="http://schemas.microsoft.com/sharepoint/v3/contenttype/forms"/>
  </ds:schemaRefs>
</ds:datastoreItem>
</file>

<file path=customXml/itemProps2.xml><?xml version="1.0" encoding="utf-8"?>
<ds:datastoreItem xmlns:ds="http://schemas.openxmlformats.org/officeDocument/2006/customXml" ds:itemID="{2F5BCBD5-6A1A-47FC-9FA0-C1FEF4EB6D3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beaebd5-794e-4e27-8030-564ccc885bf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5CD6B40-D948-4748-B9D2-143A6273963F}">
  <ds:schemaRefs>
    <ds:schemaRef ds:uri="4beaebd5-794e-4e27-8030-564ccc885bf0"/>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4-H_PPTemplate (2)</Template>
  <TotalTime>10095</TotalTime>
  <Words>2306</Words>
  <Application>Microsoft Office PowerPoint</Application>
  <PresentationFormat>Widescreen</PresentationFormat>
  <Paragraphs>192</Paragraphs>
  <Slides>24</Slides>
  <Notes>0</Notes>
  <HiddenSlides>0</HiddenSlides>
  <MMClips>0</MMClips>
  <ScaleCrop>false</ScaleCrop>
  <HeadingPairs>
    <vt:vector size="8" baseType="variant">
      <vt:variant>
        <vt:lpstr>Fonts Used</vt:lpstr>
      </vt:variant>
      <vt:variant>
        <vt:i4>13</vt:i4>
      </vt:variant>
      <vt:variant>
        <vt:lpstr>Theme</vt:lpstr>
      </vt:variant>
      <vt:variant>
        <vt:i4>1</vt:i4>
      </vt:variant>
      <vt:variant>
        <vt:lpstr>Embedded OLE Servers</vt:lpstr>
      </vt:variant>
      <vt:variant>
        <vt:i4>1</vt:i4>
      </vt:variant>
      <vt:variant>
        <vt:lpstr>Slide Titles</vt:lpstr>
      </vt:variant>
      <vt:variant>
        <vt:i4>24</vt:i4>
      </vt:variant>
    </vt:vector>
  </HeadingPairs>
  <TitlesOfParts>
    <vt:vector size="39" baseType="lpstr">
      <vt:lpstr>Acumin Pro SemiCondensed</vt:lpstr>
      <vt:lpstr>Acumin Pro ExtraCondensed</vt:lpstr>
      <vt:lpstr>acumin-pro</vt:lpstr>
      <vt:lpstr>Acumin Pro</vt:lpstr>
      <vt:lpstr>Symbol</vt:lpstr>
      <vt:lpstr>Acumin Pro ExtraCondensed Smbd</vt:lpstr>
      <vt:lpstr>United Sans Reg Medium</vt:lpstr>
      <vt:lpstr>Acumin Pro Medium</vt:lpstr>
      <vt:lpstr>Calibri</vt:lpstr>
      <vt:lpstr>Acumin Pro Semibold</vt:lpstr>
      <vt:lpstr>United Sans Cd Md</vt:lpstr>
      <vt:lpstr>Wingdings</vt:lpstr>
      <vt:lpstr>Arial</vt:lpstr>
      <vt:lpstr>Purdue1</vt:lpstr>
      <vt:lpstr>Acrobat Document</vt:lpstr>
      <vt:lpstr>Robotics Volunteer Training</vt:lpstr>
      <vt:lpstr>Welcome</vt:lpstr>
      <vt:lpstr>THRIVE Model</vt:lpstr>
      <vt:lpstr>Ages and Stages</vt:lpstr>
      <vt:lpstr>Ages and Stages</vt:lpstr>
      <vt:lpstr>The State Fair 4-H Contest</vt:lpstr>
      <vt:lpstr>The Contest </vt:lpstr>
      <vt:lpstr>Game Board</vt:lpstr>
      <vt:lpstr>Objective 1</vt:lpstr>
      <vt:lpstr>Objective 2</vt:lpstr>
      <vt:lpstr>Objective 3</vt:lpstr>
      <vt:lpstr>Objective 4</vt:lpstr>
      <vt:lpstr>Objective 5</vt:lpstr>
      <vt:lpstr>Objective 5</vt:lpstr>
      <vt:lpstr>Rules of Play</vt:lpstr>
      <vt:lpstr>Rules of Play</vt:lpstr>
      <vt:lpstr>Rules of Play</vt:lpstr>
      <vt:lpstr>Equipment Rules</vt:lpstr>
      <vt:lpstr>Scoring Rules</vt:lpstr>
      <vt:lpstr>Engineering Notebook</vt:lpstr>
      <vt:lpstr>The Engineering Notebook</vt:lpstr>
      <vt:lpstr>The Engineering Notebook</vt:lpstr>
      <vt:lpstr>It’s Time For</vt:lpstr>
      <vt:lpstr>PowerPoint Presentation</vt:lpstr>
    </vt:vector>
  </TitlesOfParts>
  <Company>Purdue University - AgIT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Haselby, Rachel Sarah</dc:creator>
  <cp:lastModifiedBy>Rachel Haselby</cp:lastModifiedBy>
  <cp:revision>43</cp:revision>
  <dcterms:created xsi:type="dcterms:W3CDTF">2022-09-22T20:14:40Z</dcterms:created>
  <dcterms:modified xsi:type="dcterms:W3CDTF">2025-02-03T18:29:33Z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0x010100F1FD9DA592E27B488922C85F8D96C7C8</vt:lpwstr>
  </property>
  <property fmtid="{D5CDD505-2E9C-101B-9397-08002B2CF9AE}" pid="3" name="MSIP_Label_4044bd30-2ed7-4c9d-9d12-46200872a97b_Enabled">
    <vt:lpwstr>true</vt:lpwstr>
  </property>
  <property fmtid="{D5CDD505-2E9C-101B-9397-08002B2CF9AE}" pid="4" name="MSIP_Label_4044bd30-2ed7-4c9d-9d12-46200872a97b_SetDate">
    <vt:lpwstr>2025-02-03T18:28:50Z</vt:lpwstr>
  </property>
  <property fmtid="{D5CDD505-2E9C-101B-9397-08002B2CF9AE}" pid="5" name="MSIP_Label_4044bd30-2ed7-4c9d-9d12-46200872a97b_Method">
    <vt:lpwstr>Standard</vt:lpwstr>
  </property>
  <property fmtid="{D5CDD505-2E9C-101B-9397-08002B2CF9AE}" pid="6" name="MSIP_Label_4044bd30-2ed7-4c9d-9d12-46200872a97b_Name">
    <vt:lpwstr>defa4170-0d19-0005-0004-bc88714345d2</vt:lpwstr>
  </property>
  <property fmtid="{D5CDD505-2E9C-101B-9397-08002B2CF9AE}" pid="7" name="MSIP_Label_4044bd30-2ed7-4c9d-9d12-46200872a97b_SiteId">
    <vt:lpwstr>4130bd39-7c53-419c-b1e5-8758d6d63f21</vt:lpwstr>
  </property>
  <property fmtid="{D5CDD505-2E9C-101B-9397-08002B2CF9AE}" pid="8" name="MSIP_Label_4044bd30-2ed7-4c9d-9d12-46200872a97b_ActionId">
    <vt:lpwstr>62c94ae6-8e48-4716-b306-58ca9a508caf</vt:lpwstr>
  </property>
  <property fmtid="{D5CDD505-2E9C-101B-9397-08002B2CF9AE}" pid="9" name="MSIP_Label_4044bd30-2ed7-4c9d-9d12-46200872a97b_ContentBits">
    <vt:lpwstr>0</vt:lpwstr>
  </property>
</Properties>
</file>