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4"/>
    <p:sldMasterId id="2147483690" r:id="rId5"/>
    <p:sldMasterId id="2147483708" r:id="rId6"/>
    <p:sldMasterId id="2147483726" r:id="rId7"/>
  </p:sldMasterIdLst>
  <p:notesMasterIdLst>
    <p:notesMasterId r:id="rId24"/>
  </p:notesMasterIdLst>
  <p:sldIdLst>
    <p:sldId id="263" r:id="rId8"/>
    <p:sldId id="303" r:id="rId9"/>
    <p:sldId id="281" r:id="rId10"/>
    <p:sldId id="304" r:id="rId11"/>
    <p:sldId id="282" r:id="rId12"/>
    <p:sldId id="286" r:id="rId13"/>
    <p:sldId id="302" r:id="rId14"/>
    <p:sldId id="256" r:id="rId15"/>
    <p:sldId id="267" r:id="rId16"/>
    <p:sldId id="292" r:id="rId17"/>
    <p:sldId id="297" r:id="rId18"/>
    <p:sldId id="296" r:id="rId19"/>
    <p:sldId id="295" r:id="rId20"/>
    <p:sldId id="298" r:id="rId21"/>
    <p:sldId id="299" r:id="rId22"/>
    <p:sldId id="300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Karla" pitchFamily="2" charset="0"/>
      <p:regular r:id="rId29"/>
      <p:bold r:id="rId30"/>
    </p:embeddedFont>
    <p:embeddedFont>
      <p:font typeface="Nunito ExtraBold" pitchFamily="2" charset="0"/>
      <p:bold r:id="rId31"/>
      <p:italic r:id="rId32"/>
      <p:boldItalic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Univers Condensed Light" panose="020B0306020202040204" pitchFamily="34" charset="0"/>
      <p:regular r:id="rId40"/>
    </p:embeddedFont>
    <p:embeddedFont>
      <p:font typeface="Wingdings 3" panose="05040102010807070707" pitchFamily="18" charset="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" initials="K" lastIdx="1" clrIdx="0">
    <p:extLst>
      <p:ext uri="{19B8F6BF-5375-455C-9EA6-DF929625EA0E}">
        <p15:presenceInfo xmlns:p15="http://schemas.microsoft.com/office/powerpoint/2012/main" userId="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B"/>
    <a:srgbClr val="00B5E2"/>
    <a:srgbClr val="FF9E1B"/>
    <a:srgbClr val="A51890"/>
    <a:srgbClr val="E1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4F2"/>
          </a:solidFill>
        </a:fill>
      </a:tcStyle>
    </a:wholeTbl>
    <a:band2H>
      <a:tcTxStyle/>
      <a:tcStyle>
        <a:tcBdr/>
        <a:fill>
          <a:solidFill>
            <a:srgbClr val="E7F2F8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CBD8"/>
          </a:solidFill>
        </a:fill>
      </a:tcStyle>
    </a:wholeTbl>
    <a:band2H>
      <a:tcTxStyle/>
      <a:tcStyle>
        <a:tcBdr/>
        <a:fill>
          <a:solidFill>
            <a:srgbClr val="FBE7EC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D9CE"/>
          </a:solidFill>
        </a:fill>
      </a:tcStyle>
    </a:wholeTbl>
    <a:band2H>
      <a:tcTxStyle/>
      <a:tcStyle>
        <a:tcBdr/>
        <a:fill>
          <a:solidFill>
            <a:srgbClr val="FEEDE8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31" autoAdjust="0"/>
  </p:normalViewPr>
  <p:slideViewPr>
    <p:cSldViewPr snapToGrid="0" snapToObjects="1">
      <p:cViewPr varScale="1">
        <p:scale>
          <a:sx n="35" d="100"/>
          <a:sy n="35" d="100"/>
        </p:scale>
        <p:origin x="32" y="272"/>
      </p:cViewPr>
      <p:guideLst/>
    </p:cSldViewPr>
  </p:slideViewPr>
  <p:outlineViewPr>
    <p:cViewPr>
      <p:scale>
        <a:sx n="33" d="100"/>
        <a:sy n="33" d="100"/>
      </p:scale>
      <p:origin x="0" y="-306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17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EFBB7-0769-4554-96E3-51B5B6698D5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Careful conduct</a:t>
          </a:r>
        </a:p>
      </dgm:t>
    </dgm:pt>
    <dgm:pt modelId="{B5DFE748-686E-4A08-944E-9D07F9FA6B48}" type="parTrans" cxnId="{17C9D25A-BC5F-418E-9A4A-29DD9C57BD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3AFE35-532F-4AE8-BAB4-DFA3B4B611F6}" type="sibTrans" cxnId="{17C9D25A-BC5F-418E-9A4A-29DD9C57BD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Correct equipment</a:t>
          </a:r>
        </a:p>
      </dgm:t>
    </dgm:pt>
    <dgm:pt modelId="{4FCAF1A9-8A97-45AC-B4A5-B91AEE5BC9BB}" type="parTrans" cxnId="{0FE563DE-8338-4B45-BCFD-251C8642C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4EAA8A-B09B-42FE-8301-99FBFB2B9BD8}" type="sibTrans" cxnId="{0FE563DE-8338-4B45-BCFD-251C8642C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A4045ED-A119-4AA6-9C68-5FB2FD00042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Chemical awareness</a:t>
          </a:r>
        </a:p>
      </dgm:t>
    </dgm:pt>
    <dgm:pt modelId="{3AFC7164-9B18-4D91-8BCD-E06AEDF44A1B}" type="parTrans" cxnId="{1BD59E24-EEF8-4998-8DB1-3343142CAF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8335E1-0756-4935-AE41-5B216DCCD948}" type="sibTrans" cxnId="{1BD59E24-EEF8-4998-8DB1-3343142CAF5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</dgm:pt>
    <dgm:pt modelId="{A8B898EB-38C9-408E-9FE2-CB5C874FA50A}" type="pres">
      <dgm:prSet presAssocID="{620EFBB7-0769-4554-96E3-51B5B6698D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</dgm:pt>
    <dgm:pt modelId="{9F236B2A-6433-401D-953E-FC86D923A3BE}" type="pres">
      <dgm:prSet presAssocID="{A533B6C7-3203-4AEE-95BC-E867D49C88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</dgm:pt>
    <dgm:pt modelId="{12FEB779-618B-4854-88E9-390575D436B8}" type="pres">
      <dgm:prSet presAssocID="{4A4045ED-A119-4AA6-9C68-5FB2FD0004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  <dgm:cxn modelId="{417F3911-D9AF-4E19-9D90-8109AFEFCD0B}" type="presParOf" srcId="{183A34DF-AA92-49E1-8191-0CF6AD17A6AA}" destId="{6052B25F-36DF-4A5F-BA08-1F9785D05B9B}" srcOrd="7" destOrd="0" presId="urn:microsoft.com/office/officeart/2005/8/layout/list1"/>
    <dgm:cxn modelId="{3DE435C5-4ABA-458C-BF3A-884235FEC02F}" type="presParOf" srcId="{183A34DF-AA92-49E1-8191-0CF6AD17A6AA}" destId="{C731DBC8-0E99-4639-ACA2-7ACEFA2844BF}" srcOrd="8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9" destOrd="0" presId="urn:microsoft.com/office/officeart/2005/8/layout/list1"/>
    <dgm:cxn modelId="{14BB65EA-6E97-4ECF-BD27-4835B736C81E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600277"/>
          <a:ext cx="72167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60838" y="54157"/>
          <a:ext cx="5051742" cy="10922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4" tIns="0" rIns="19094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Careful conduct</a:t>
          </a:r>
        </a:p>
      </dsp:txBody>
      <dsp:txXfrm>
        <a:off x="414157" y="107476"/>
        <a:ext cx="4945104" cy="985602"/>
      </dsp:txXfrm>
    </dsp:sp>
    <dsp:sp modelId="{87E2FD7C-0729-47B8-B1FB-A44E439BE764}">
      <dsp:nvSpPr>
        <dsp:cNvPr id="0" name=""/>
        <dsp:cNvSpPr/>
      </dsp:nvSpPr>
      <dsp:spPr>
        <a:xfrm>
          <a:off x="0" y="2278597"/>
          <a:ext cx="72167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60838" y="1732477"/>
          <a:ext cx="5051742" cy="10922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4" tIns="0" rIns="19094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Correct equipment</a:t>
          </a:r>
        </a:p>
      </dsp:txBody>
      <dsp:txXfrm>
        <a:off x="414157" y="1785796"/>
        <a:ext cx="4945104" cy="985602"/>
      </dsp:txXfrm>
    </dsp:sp>
    <dsp:sp modelId="{E7351307-5BD1-403B-A1BF-1058796C5E99}">
      <dsp:nvSpPr>
        <dsp:cNvPr id="0" name=""/>
        <dsp:cNvSpPr/>
      </dsp:nvSpPr>
      <dsp:spPr>
        <a:xfrm>
          <a:off x="0" y="3956917"/>
          <a:ext cx="7216775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360838" y="3410797"/>
          <a:ext cx="5051742" cy="109224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44" tIns="0" rIns="19094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Chemical awareness</a:t>
          </a:r>
        </a:p>
      </dsp:txBody>
      <dsp:txXfrm>
        <a:off x="414157" y="3464116"/>
        <a:ext cx="4945104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6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sv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rgbClr val="A51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EBD5D6A-1ECF-BC44-908D-941DA07DD301}"/>
              </a:ext>
            </a:extLst>
          </p:cNvPr>
          <p:cNvSpPr/>
          <p:nvPr userDrawn="1"/>
        </p:nvSpPr>
        <p:spPr>
          <a:xfrm rot="21237053">
            <a:off x="-2114036" y="1756519"/>
            <a:ext cx="16420073" cy="7109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D6FE97-872A-8848-BE4C-2928738DF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2"/>
            <a:ext cx="9565176" cy="372708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D13392A6-4D5C-724E-BC52-06DBD76B57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00CA5D-2093-3742-81EA-CAEFF7546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71FB805-D769-F549-9767-C499EB3CCBE8}"/>
              </a:ext>
            </a:extLst>
          </p:cNvPr>
          <p:cNvSpPr/>
          <p:nvPr userDrawn="1"/>
        </p:nvSpPr>
        <p:spPr>
          <a:xfrm rot="21324206">
            <a:off x="-755954" y="1421140"/>
            <a:ext cx="14381224" cy="7761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392D78BE-A345-E844-91D2-2C6E3A1F7E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471351"/>
            <a:ext cx="9358914" cy="29991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BA9D3A-BB01-8C4F-B0DE-0151A935216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C08487-84F8-914D-893E-16A99FF61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3DBC343-0472-D44D-9FB0-E8C3E1D1FCCD}"/>
              </a:ext>
            </a:extLst>
          </p:cNvPr>
          <p:cNvSpPr/>
          <p:nvPr userDrawn="1"/>
        </p:nvSpPr>
        <p:spPr>
          <a:xfrm rot="21324206">
            <a:off x="-1094612" y="1432864"/>
            <a:ext cx="14381224" cy="7761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F84C537-5C2F-E548-9D21-E5F7E3D63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471351"/>
            <a:ext cx="9358914" cy="29991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1B2F4797-EF65-3E41-A7D8-EB1B184D55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B6001-D0D0-BE4B-9640-901C40FFB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3DBC343-0472-D44D-9FB0-E8C3E1D1FCCD}"/>
              </a:ext>
            </a:extLst>
          </p:cNvPr>
          <p:cNvSpPr/>
          <p:nvPr userDrawn="1"/>
        </p:nvSpPr>
        <p:spPr>
          <a:xfrm rot="21324206">
            <a:off x="-1094612" y="1456309"/>
            <a:ext cx="14381224" cy="7761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F84C537-5C2F-E548-9D21-E5F7E3D63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471351"/>
            <a:ext cx="9358914" cy="29991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1B2F4797-EF65-3E41-A7D8-EB1B184D55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44809-6B45-E843-9C85-F2ABBFB49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 hidden="1">
            <a:extLst>
              <a:ext uri="{FF2B5EF4-FFF2-40B4-BE49-F238E27FC236}">
                <a16:creationId xmlns:a16="http://schemas.microsoft.com/office/drawing/2014/main" id="{C3DBC343-0472-D44D-9FB0-E8C3E1D1FCCD}"/>
              </a:ext>
            </a:extLst>
          </p:cNvPr>
          <p:cNvSpPr/>
          <p:nvPr userDrawn="1"/>
        </p:nvSpPr>
        <p:spPr>
          <a:xfrm rot="21324206">
            <a:off x="-1094612" y="1456309"/>
            <a:ext cx="14381224" cy="7761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BF84C537-5C2F-E548-9D21-E5F7E3D63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471351"/>
            <a:ext cx="9358914" cy="29991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1B2F4797-EF65-3E41-A7D8-EB1B184D55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44809-6B45-E843-9C85-F2ABBFB496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103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4723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39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5927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0933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49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EBD5D6A-1ECF-BC44-908D-941DA07DD301}"/>
              </a:ext>
            </a:extLst>
          </p:cNvPr>
          <p:cNvSpPr/>
          <p:nvPr userDrawn="1"/>
        </p:nvSpPr>
        <p:spPr>
          <a:xfrm rot="21237053">
            <a:off x="-2114038" y="1843181"/>
            <a:ext cx="16420073" cy="71092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D6FE97-872A-8848-BE4C-2928738DF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3"/>
            <a:ext cx="9787915" cy="38794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D13392A6-4D5C-724E-BC52-06DBD76B57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2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A5D4B7-C891-C840-A46B-AEA4D185B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536861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129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05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549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35556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70012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05948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99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681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3577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86D967B-C739-DD4B-A239-C8E532D4E343}"/>
              </a:ext>
            </a:extLst>
          </p:cNvPr>
          <p:cNvSpPr/>
          <p:nvPr userDrawn="1"/>
        </p:nvSpPr>
        <p:spPr>
          <a:xfrm rot="19763653">
            <a:off x="-3355424" y="2368442"/>
            <a:ext cx="13226389" cy="7109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2B2ED182-BA4F-C247-B609-C496AF72A6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2"/>
            <a:ext cx="6888797" cy="354801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DFD301F-1CE6-CC4C-941C-76CB054D3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FCFE8-0624-6645-817F-BCEEB1C002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4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267713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2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8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67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8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4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86D967B-C739-DD4B-A239-C8E532D4E343}"/>
              </a:ext>
            </a:extLst>
          </p:cNvPr>
          <p:cNvSpPr/>
          <p:nvPr userDrawn="1"/>
        </p:nvSpPr>
        <p:spPr>
          <a:xfrm rot="19763653">
            <a:off x="-3355426" y="2388319"/>
            <a:ext cx="13226389" cy="7109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2B2ED182-BA4F-C247-B609-C496AF72A6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3"/>
            <a:ext cx="6888797" cy="35480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DFD301F-1CE6-CC4C-941C-76CB054D3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B6CA8-22C8-F24F-A777-7DB0BEE2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7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4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6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5616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5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3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3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8DEFB3F-949E-05A4-D2E2-BDEC19A1E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85417" y="359927"/>
            <a:ext cx="7221166" cy="2887389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5417" y="3368570"/>
            <a:ext cx="7221166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BFF838-44C0-5434-BF69-2B058BC4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251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C5AE48-291E-005A-A492-CE0FF1DD1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35531F-5384-C0A2-104E-55D4C00779C4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8AD2DB-4128-5ECA-2FB8-4020AE394BB2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96CF12-83CC-ABBC-A014-1B5592F6F505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1BC38-DFC2-6BC6-E88E-3DECF4A02153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6A6F50-9B7A-E587-24AB-02AD9C6DE1E4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FFBEFC-4933-FBFE-2CF4-A2BD5CB8B4B8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" name="Graphic 8" descr="Clipboard">
              <a:extLst>
                <a:ext uri="{FF2B5EF4-FFF2-40B4-BE49-F238E27FC236}">
                  <a16:creationId xmlns:a16="http://schemas.microsoft.com/office/drawing/2014/main" id="{5972380A-ABA8-B22B-B9B6-28350A684D4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9" y="89087"/>
            <a:ext cx="8141556" cy="159165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9" y="1825625"/>
            <a:ext cx="8141556" cy="4351338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1000"/>
              </a:spcBef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10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01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86D967B-C739-DD4B-A239-C8E532D4E343}"/>
              </a:ext>
            </a:extLst>
          </p:cNvPr>
          <p:cNvSpPr/>
          <p:nvPr userDrawn="1"/>
        </p:nvSpPr>
        <p:spPr>
          <a:xfrm rot="19763653">
            <a:off x="-3355425" y="2370225"/>
            <a:ext cx="13226389" cy="7109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2B2ED182-BA4F-C247-B609-C496AF72A6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3"/>
            <a:ext cx="6888797" cy="35480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rgbClr val="FF9E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DFD301F-1CE6-CC4C-941C-76CB054D3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8A310-61B9-E242-86B5-CC0B994B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B221D3-6315-64BB-0994-9A310350F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1768455"/>
            <a:ext cx="2268675" cy="20158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21FEC0-BE16-4B46-6696-739A3956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1282" y="4307031"/>
            <a:ext cx="2268675" cy="201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F97669-2546-AA5C-3BA3-6ECB25C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1768455"/>
            <a:ext cx="2268675" cy="201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EFA880-FC7C-5A7B-D5ED-2E2C5BFF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2299" y="4307031"/>
            <a:ext cx="2268675" cy="2015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00A563-A25F-1EBD-4EEE-4C710E8EF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1768455"/>
            <a:ext cx="2268675" cy="20158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0689EF-32EC-1547-75CA-66B971009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113" y="4307031"/>
            <a:ext cx="2268675" cy="20158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69" y="70382"/>
            <a:ext cx="8179441" cy="881277"/>
          </a:xfrm>
        </p:spPr>
        <p:txBody>
          <a:bodyPr anchor="ctr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71" y="1009650"/>
            <a:ext cx="8178363" cy="642938"/>
          </a:xfrm>
        </p:spPr>
        <p:txBody>
          <a:bodyPr tIns="0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0A2B642-BF0F-0152-908D-0464DA284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8419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9DD84C2B-121B-74A9-6362-C8FCD9883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7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Picture Placeholder 52">
            <a:extLst>
              <a:ext uri="{FF2B5EF4-FFF2-40B4-BE49-F238E27FC236}">
                <a16:creationId xmlns:a16="http://schemas.microsoft.com/office/drawing/2014/main" id="{3A65400F-DB0C-BEC6-A442-2D18C0552B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8419" y="485928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694B856-BF94-9E12-F3B8-EBCE53FC1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697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Picture Placeholder 52">
            <a:extLst>
              <a:ext uri="{FF2B5EF4-FFF2-40B4-BE49-F238E27FC236}">
                <a16:creationId xmlns:a16="http://schemas.microsoft.com/office/drawing/2014/main" id="{B05003ED-97CA-ACC0-EAFF-B6BE36F449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49436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85552608-9B21-48D9-05EC-9559CD847E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7714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Picture Placeholder 52">
            <a:extLst>
              <a:ext uri="{FF2B5EF4-FFF2-40B4-BE49-F238E27FC236}">
                <a16:creationId xmlns:a16="http://schemas.microsoft.com/office/drawing/2014/main" id="{8D142141-5EFE-AE92-887C-AF7122E3AA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49436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989C3E-1EBE-7D4C-FCBD-42592FD9F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F3D21E8-C54B-81FE-7C29-5B1A46C3A5AF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D92700-70DD-00E1-001C-691299ECB2CE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1EFE4B-9FB1-5DE1-771B-86CD9CE26090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9615517-CB50-B0CD-956D-BB99470CD51D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74C90E9-6EDE-D764-1FAA-1774082FF60B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F850449-5A16-152B-1D51-38BA1FAFCC66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9" name="Graphic 28" descr="Shirt">
              <a:extLst>
                <a:ext uri="{FF2B5EF4-FFF2-40B4-BE49-F238E27FC236}">
                  <a16:creationId xmlns:a16="http://schemas.microsoft.com/office/drawing/2014/main" id="{BC5B449E-18C8-C275-1DFE-E844A32CDD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30" name="Graphic 29" descr="Glasses">
              <a:extLst>
                <a:ext uri="{FF2B5EF4-FFF2-40B4-BE49-F238E27FC236}">
                  <a16:creationId xmlns:a16="http://schemas.microsoft.com/office/drawing/2014/main" id="{51B54DB6-8A66-FB28-BE2A-B71834A790F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31" name="Graphic 30" descr="Boot">
              <a:extLst>
                <a:ext uri="{FF2B5EF4-FFF2-40B4-BE49-F238E27FC236}">
                  <a16:creationId xmlns:a16="http://schemas.microsoft.com/office/drawing/2014/main" id="{7B73F953-B9B8-795D-40E4-2AEB8A19B94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sp>
        <p:nvSpPr>
          <p:cNvPr id="50" name="Text Placeholder 43">
            <a:extLst>
              <a:ext uri="{FF2B5EF4-FFF2-40B4-BE49-F238E27FC236}">
                <a16:creationId xmlns:a16="http://schemas.microsoft.com/office/drawing/2014/main" id="{89CADEAF-D65D-8FD4-E1A9-B043A2E2E9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714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Picture Placeholder 52">
            <a:extLst>
              <a:ext uri="{FF2B5EF4-FFF2-40B4-BE49-F238E27FC236}">
                <a16:creationId xmlns:a16="http://schemas.microsoft.com/office/drawing/2014/main" id="{0E1FE068-5CF8-7613-0B65-6B6E32D04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96250" y="2296391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DC3427CE-8A56-70FC-A3A0-4BD14DB8F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4528" y="3842281"/>
            <a:ext cx="2117845" cy="560223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52">
            <a:extLst>
              <a:ext uri="{FF2B5EF4-FFF2-40B4-BE49-F238E27FC236}">
                <a16:creationId xmlns:a16="http://schemas.microsoft.com/office/drawing/2014/main" id="{12A64211-5E0E-089E-6F73-1A27AC2862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96250" y="4839013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Text Placeholder 43">
            <a:extLst>
              <a:ext uri="{FF2B5EF4-FFF2-40B4-BE49-F238E27FC236}">
                <a16:creationId xmlns:a16="http://schemas.microsoft.com/office/drawing/2014/main" id="{8ABDFD1A-A7F6-884E-E136-539ECF00E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4528" y="6395668"/>
            <a:ext cx="2117845" cy="391949"/>
          </a:xfrm>
        </p:spPr>
        <p:txBody>
          <a:bodyPr tIns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89811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FD58403-87BD-C72A-405B-69365E022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114" r="15244"/>
          <a:stretch/>
        </p:blipFill>
        <p:spPr>
          <a:xfrm>
            <a:off x="9486900" y="2973678"/>
            <a:ext cx="2705100" cy="388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7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671" y="1209039"/>
            <a:ext cx="817836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9" y="1608089"/>
            <a:ext cx="7216430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048" r="19552"/>
          <a:stretch/>
        </p:blipFill>
        <p:spPr>
          <a:xfrm>
            <a:off x="9486899" y="2591331"/>
            <a:ext cx="2705101" cy="42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6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37665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AE7AC08-8ACF-8A47-6539-ABE76AAE434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38768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37665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D37FEF-9445-6BCC-841A-0673D96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7048" r="19552"/>
          <a:stretch/>
        </p:blipFill>
        <p:spPr>
          <a:xfrm>
            <a:off x="0" y="2591331"/>
            <a:ext cx="2705101" cy="4266669"/>
          </a:xfrm>
          <a:prstGeom prst="rect">
            <a:avLst/>
          </a:prstGeom>
        </p:spPr>
      </p:pic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A161B53F-A441-96B8-2517-F699FD4957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4093" y="1209039"/>
            <a:ext cx="3933013" cy="386081"/>
          </a:xfrm>
        </p:spPr>
        <p:txBody>
          <a:bodyPr tIns="0" anchor="ctr">
            <a:no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376168A-A686-C74E-2BEA-2454CA40BE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2940" y="1608089"/>
            <a:ext cx="3933614" cy="494337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133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297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0534" y="4155643"/>
            <a:ext cx="2798617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7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07838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07836" y="1388539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218DA4-ABFB-5090-45B6-A58A756085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7566" y="5872163"/>
            <a:ext cx="8179441" cy="569912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3B7EE0-028A-E52A-CBF1-C27B48169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8184" y="4160982"/>
            <a:ext cx="2798617" cy="2798617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AF187D7-672C-D333-D844-B39166C78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55087" y="1388538"/>
            <a:ext cx="3931920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5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36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F3D21E8-C54B-81FE-7C29-5B1A46C3A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6858000"/>
            <a:chOff x="9055676" y="0"/>
            <a:chExt cx="3136324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7D92700-70DD-00E1-001C-691299ECB2C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1EFE4B-9FB1-5DE1-771B-86CD9CE2609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15517-CB50-B0CD-956D-BB99470CD51D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4C90E9-6EDE-D764-1FAA-1774082FF60B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850449-5A16-152B-1D51-38BA1FAFCC6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5569" y="111760"/>
            <a:ext cx="8179441" cy="1073579"/>
          </a:xfrm>
        </p:spPr>
        <p:txBody>
          <a:bodyPr anchor="b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137BB-D176-29BA-51A9-8D59FA6D001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568" y="1388539"/>
            <a:ext cx="8179441" cy="427058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2400"/>
              </a:spcBef>
              <a:defRPr sz="1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2400"/>
              </a:spcBef>
              <a:defRPr sz="12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2400"/>
              </a:spcBef>
              <a:defRPr sz="11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8DBAE8-C7DA-C1F5-0391-B8524E20A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6315" r="14689" b="1201"/>
          <a:stretch/>
        </p:blipFill>
        <p:spPr>
          <a:xfrm flipH="1">
            <a:off x="9507682" y="3014205"/>
            <a:ext cx="2684315" cy="3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6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7DD3BA4-93A7-01B1-262E-C51CA6ACA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451125">
            <a:off x="7815679" y="-83148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00BC3F5-39B3-1648-62F2-45C08686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A951F4-AC22-7415-9F2B-28314AEB7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326095-3B51-C5F9-14E2-1D754BD5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2DC491-EA74-1A63-78D5-3236C8B0D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E53462-3A3E-FD14-1012-5A19F0FD0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361A00-F2C4-8F3D-504C-2CF21C8E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5552" y="1717040"/>
            <a:ext cx="7680896" cy="3104855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2160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D6DC5E-041D-BC46-C97A-61F070F58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E2D9652-3BE5-D545-D5CF-831649D29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993118-9FA8-8C7E-9DC8-24D57E3F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42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86D967B-C739-DD4B-A239-C8E532D4E343}"/>
              </a:ext>
            </a:extLst>
          </p:cNvPr>
          <p:cNvSpPr/>
          <p:nvPr userDrawn="1"/>
        </p:nvSpPr>
        <p:spPr>
          <a:xfrm rot="19763653">
            <a:off x="-3355425" y="2370225"/>
            <a:ext cx="13226389" cy="7109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2B2ED182-BA4F-C247-B609-C496AF72A6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5162" y="2697163"/>
            <a:ext cx="6888797" cy="354801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DFD301F-1CE6-CC4C-941C-76CB054D37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77CB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8A310-61B9-E242-86B5-CC0B994B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1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5FBB959-2E1B-FF43-9803-2CBC58BC4C7A}"/>
              </a:ext>
            </a:extLst>
          </p:cNvPr>
          <p:cNvSpPr/>
          <p:nvPr userDrawn="1"/>
        </p:nvSpPr>
        <p:spPr>
          <a:xfrm rot="1867343">
            <a:off x="8415005" y="-763195"/>
            <a:ext cx="5231109" cy="28258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58A31E-DC19-CA44-9B12-5CCD72D30CE7}"/>
              </a:ext>
            </a:extLst>
          </p:cNvPr>
          <p:cNvSpPr/>
          <p:nvPr userDrawn="1"/>
        </p:nvSpPr>
        <p:spPr>
          <a:xfrm rot="20508678">
            <a:off x="-1412332" y="2049843"/>
            <a:ext cx="8468208" cy="4140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83D61EB-0816-D649-88CD-985DC338C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1439" y="2742962"/>
            <a:ext cx="4969730" cy="27733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43793A36-B0F7-D44A-92CB-736CA7E396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FF9E1B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D1ED16-3459-AD44-8D55-38B7E036B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9091" y="2742962"/>
            <a:ext cx="466088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en-US" sz="2400" b="1" i="0" kern="1200" dirty="0" smtClean="0">
                <a:solidFill>
                  <a:srgbClr val="FF9E1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2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9C5412-DF40-114B-AFFD-C742F4F68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5FBB959-2E1B-FF43-9803-2CBC58BC4C7A}"/>
              </a:ext>
            </a:extLst>
          </p:cNvPr>
          <p:cNvSpPr/>
          <p:nvPr userDrawn="1"/>
        </p:nvSpPr>
        <p:spPr>
          <a:xfrm rot="1867343">
            <a:off x="8415005" y="-763195"/>
            <a:ext cx="5231109" cy="28258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58A31E-DC19-CA44-9B12-5CCD72D30CE7}"/>
              </a:ext>
            </a:extLst>
          </p:cNvPr>
          <p:cNvSpPr/>
          <p:nvPr userDrawn="1"/>
        </p:nvSpPr>
        <p:spPr>
          <a:xfrm rot="20508678">
            <a:off x="-1412332" y="2049843"/>
            <a:ext cx="8468208" cy="4140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83D61EB-0816-D649-88CD-985DC338C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1439" y="2742962"/>
            <a:ext cx="4969730" cy="27733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rgbClr val="0077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43793A36-B0F7-D44A-92CB-736CA7E396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77CB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D1ED16-3459-AD44-8D55-38B7E036B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9091" y="2742962"/>
            <a:ext cx="466088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en-US" sz="2400" b="1" i="0" kern="1200" dirty="0" smtClean="0">
                <a:solidFill>
                  <a:srgbClr val="0077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2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9C5412-DF40-114B-AFFD-C742F4F68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41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5FBB959-2E1B-FF43-9803-2CBC58BC4C7A}"/>
              </a:ext>
            </a:extLst>
          </p:cNvPr>
          <p:cNvSpPr/>
          <p:nvPr userDrawn="1"/>
        </p:nvSpPr>
        <p:spPr>
          <a:xfrm rot="1867343">
            <a:off x="8415005" y="-800082"/>
            <a:ext cx="5231109" cy="28258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58A31E-DC19-CA44-9B12-5CCD72D30CE7}"/>
              </a:ext>
            </a:extLst>
          </p:cNvPr>
          <p:cNvSpPr/>
          <p:nvPr userDrawn="1"/>
        </p:nvSpPr>
        <p:spPr>
          <a:xfrm rot="20508678">
            <a:off x="-1412332" y="2022894"/>
            <a:ext cx="8468208" cy="4140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183D61EB-0816-D649-88CD-985DC338C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1439" y="2742962"/>
            <a:ext cx="4969730" cy="27733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43793A36-B0F7-D44A-92CB-736CA7E396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244" y="612823"/>
            <a:ext cx="9205648" cy="769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A51890"/>
                </a:solidFill>
                <a:latin typeface="Nunito ExtraBold" panose="02000503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D1ED16-3459-AD44-8D55-38B7E036B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9091" y="2742962"/>
            <a:ext cx="466088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lang="en-US" sz="2400" b="1" i="0" kern="1200" dirty="0" smtClean="0">
                <a:solidFill>
                  <a:srgbClr val="A518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2800" b="1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en-US" sz="28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9C5412-DF40-114B-AFFD-C742F4F68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1" y="5665704"/>
            <a:ext cx="1618166" cy="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0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5" r:id="rId3"/>
    <p:sldLayoutId id="2147483680" r:id="rId4"/>
    <p:sldLayoutId id="2147483681" r:id="rId5"/>
    <p:sldLayoutId id="2147483686" r:id="rId6"/>
    <p:sldLayoutId id="2147483677" r:id="rId7"/>
    <p:sldLayoutId id="2147483685" r:id="rId8"/>
    <p:sldLayoutId id="2147483684" r:id="rId9"/>
    <p:sldLayoutId id="2147483676" r:id="rId10"/>
    <p:sldLayoutId id="2147483678" r:id="rId11"/>
    <p:sldLayoutId id="214748367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1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E3BBE8-2DD8-4CE8-96EF-65F4AAFA292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2BC3-6450-4830-9D30-79FB53674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6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vastateparksstaff/29474315356/in/dateposted/" TargetMode="External"/><Relationship Id="rId3" Type="http://schemas.openxmlformats.org/officeDocument/2006/relationships/hyperlink" Target="https://www.flickr.com/photos/bryanto/4465504455" TargetMode="External"/><Relationship Id="rId7" Type="http://schemas.openxmlformats.org/officeDocument/2006/relationships/image" Target="../media/image2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outdoors.stackexchange.com/questions/15634/scat-identification-on-upper-yosemite-falls-trail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ACDF61-DD4C-453A-B367-6BE7B7798A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83276" y="1595601"/>
            <a:ext cx="5825447" cy="41549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Designing Your Slides: The Good and The Bad!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AECBDF4-39BF-3F96-EEE5-489876323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526"/>
          <a:stretch>
            <a:fillRect/>
          </a:stretch>
        </p:blipFill>
        <p:spPr>
          <a:xfrm>
            <a:off x="6356915" y="6456360"/>
            <a:ext cx="574367" cy="1570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reativecommons.com…">
            <a:extLst>
              <a:ext uri="{FF2B5EF4-FFF2-40B4-BE49-F238E27FC236}">
                <a16:creationId xmlns:a16="http://schemas.microsoft.com/office/drawing/2014/main" id="{1F4D8942-25B1-7F24-F9E3-CC55CE401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028" y="6561156"/>
            <a:ext cx="1247474" cy="40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9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" action="ppaction://noaction"/>
              </a:defRPr>
            </a:lvl1pPr>
          </a:lstStyle>
          <a:p>
            <a:pPr>
              <a:defRPr>
                <a:solidFill>
                  <a:srgbClr val="0A4A8D"/>
                </a:solidFill>
                <a:uFill>
                  <a:solidFill>
                    <a:srgbClr val="0A4A8D"/>
                  </a:solidFill>
                </a:uFill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creativecommons.com</a:t>
            </a: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F5AE0E3D-20EE-0CF5-157D-25204BD4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61" y="6484591"/>
            <a:ext cx="678362" cy="1176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© 2023 The Henry Ford">
            <a:extLst>
              <a:ext uri="{FF2B5EF4-FFF2-40B4-BE49-F238E27FC236}">
                <a16:creationId xmlns:a16="http://schemas.microsoft.com/office/drawing/2014/main" id="{EF94BA2A-9817-E4E7-0ABE-D09B86AAD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9923" y="6565582"/>
            <a:ext cx="1304457" cy="2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r" defTabSz="457200">
              <a:lnSpc>
                <a:spcPct val="150000"/>
              </a:lnSpc>
              <a:defRPr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2023 The Henry Ford</a:t>
            </a:r>
          </a:p>
        </p:txBody>
      </p:sp>
    </p:spTree>
    <p:extLst>
      <p:ext uri="{BB962C8B-B14F-4D97-AF65-F5344CB8AC3E}">
        <p14:creationId xmlns:p14="http://schemas.microsoft.com/office/powerpoint/2010/main" val="418941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8997C-483C-A84F-88B4-24199E8093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051" y="2857500"/>
            <a:ext cx="5429250" cy="228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Bad Slides </a:t>
            </a:r>
          </a:p>
        </p:txBody>
      </p:sp>
    </p:spTree>
    <p:extLst>
      <p:ext uri="{BB962C8B-B14F-4D97-AF65-F5344CB8AC3E}">
        <p14:creationId xmlns:p14="http://schemas.microsoft.com/office/powerpoint/2010/main" val="208333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E8FF-5AFE-4C72-ACF1-1D4BCD045B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943428"/>
            <a:ext cx="10515600" cy="76925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Overcrowded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10829-444A-4514-AD43-4418FBE42C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2246" y="5686425"/>
            <a:ext cx="6269771" cy="89058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Tell Me Why This Is Bad?</a:t>
            </a:r>
          </a:p>
        </p:txBody>
      </p:sp>
      <p:pic>
        <p:nvPicPr>
          <p:cNvPr id="6" name="Picture 5" descr="Slide showing too much text on a slide.&#10;">
            <a:extLst>
              <a:ext uri="{FF2B5EF4-FFF2-40B4-BE49-F238E27FC236}">
                <a16:creationId xmlns:a16="http://schemas.microsoft.com/office/drawing/2014/main" id="{A9A9B5E1-E6D9-4B4C-82F0-ADB97E333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280987"/>
            <a:ext cx="10130908" cy="56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D645C-9B63-4913-98A9-5218534DF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5061" y="5815013"/>
            <a:ext cx="2874852" cy="76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Tell Me…</a:t>
            </a:r>
          </a:p>
        </p:txBody>
      </p:sp>
      <p:pic>
        <p:nvPicPr>
          <p:cNvPr id="6" name="Picture 5" descr="Slide showing too many photos and no logical order.&#10;">
            <a:extLst>
              <a:ext uri="{FF2B5EF4-FFF2-40B4-BE49-F238E27FC236}">
                <a16:creationId xmlns:a16="http://schemas.microsoft.com/office/drawing/2014/main" id="{7F3BCD53-053B-4D1D-B551-9E03411C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80987"/>
            <a:ext cx="9933579" cy="55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BF673-3F65-4FBD-A6D1-577B36FDD8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2047" y="5706360"/>
            <a:ext cx="4660880" cy="8966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 Me…</a:t>
            </a:r>
          </a:p>
        </p:txBody>
      </p:sp>
      <p:pic>
        <p:nvPicPr>
          <p:cNvPr id="6" name="Picture 5" descr="Slide showing a poor use of background color and lack of contrast.&#10;">
            <a:extLst>
              <a:ext uri="{FF2B5EF4-FFF2-40B4-BE49-F238E27FC236}">
                <a16:creationId xmlns:a16="http://schemas.microsoft.com/office/drawing/2014/main" id="{3115DFE7-200C-473B-8E04-EE4984CB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0"/>
            <a:ext cx="10243093" cy="57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E1E35-AABF-4793-A6BF-BF3430E93B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9091" y="5648103"/>
            <a:ext cx="4660880" cy="933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0077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 Me Know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" name="Picture 5" descr="Slide with numerous sentences in front of photo of automobile. &#10;">
            <a:extLst>
              <a:ext uri="{FF2B5EF4-FFF2-40B4-BE49-F238E27FC236}">
                <a16:creationId xmlns:a16="http://schemas.microsoft.com/office/drawing/2014/main" id="{4CA74070-476E-4CDD-85ED-8CD1A34A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85991" cy="57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1F93-2BD9-4DB4-8C43-414513993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244" y="612823"/>
            <a:ext cx="9205648" cy="769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Nunito ExtraBold" panose="02000503000000000000" pitchFamily="2" charset="77"/>
                <a:ea typeface="+mn-ea"/>
                <a:cs typeface="+mn-cs"/>
              </a:rPr>
              <a:t>Hints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B8118-9857-483F-A52C-B047643CB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984" y="1599961"/>
            <a:ext cx="9378665" cy="4645215"/>
          </a:xfrm>
        </p:spPr>
        <p:txBody>
          <a:bodyPr/>
          <a:lstStyle/>
          <a:p>
            <a:r>
              <a:rPr lang="en-US" sz="3600" dirty="0"/>
              <a:t>Test your presentation before the show.</a:t>
            </a:r>
          </a:p>
          <a:p>
            <a:r>
              <a:rPr lang="en-US" sz="3600" dirty="0"/>
              <a:t>Have written notes ready!</a:t>
            </a:r>
          </a:p>
          <a:p>
            <a:r>
              <a:rPr lang="en-US" sz="4800" dirty="0"/>
              <a:t>Don’t “read” your presentation off the slide!!!!!!!!!!!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921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1F93-2BD9-4DB4-8C43-4145139930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244" y="612823"/>
            <a:ext cx="9205648" cy="769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Nunito ExtraBold" panose="02000503000000000000" pitchFamily="2" charset="77"/>
                <a:ea typeface="+mn-ea"/>
                <a:cs typeface="+mn-cs"/>
              </a:rPr>
              <a:t>Hints Continued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B8118-9857-483F-A52C-B047643CB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984" y="1599961"/>
            <a:ext cx="9378665" cy="4645215"/>
          </a:xfrm>
        </p:spPr>
        <p:txBody>
          <a:bodyPr/>
          <a:lstStyle/>
          <a:p>
            <a:r>
              <a:rPr lang="en-US" sz="4000" dirty="0"/>
              <a:t>Look at the audience.</a:t>
            </a:r>
          </a:p>
          <a:p>
            <a:r>
              <a:rPr lang="en-US" sz="4000" dirty="0"/>
              <a:t>Proof your slides!</a:t>
            </a:r>
          </a:p>
          <a:p>
            <a:r>
              <a:rPr lang="en-US" sz="4000" dirty="0"/>
              <a:t>Cite sources.</a:t>
            </a:r>
          </a:p>
          <a:p>
            <a:r>
              <a:rPr lang="en-US" sz="4000" dirty="0"/>
              <a:t>Keep your presentation simple and clean.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396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8997C-483C-A84F-88B4-24199E8093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223" y="2849526"/>
            <a:ext cx="4518439" cy="2955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You Start, Think of This!</a:t>
            </a:r>
          </a:p>
        </p:txBody>
      </p:sp>
    </p:spTree>
    <p:extLst>
      <p:ext uri="{BB962C8B-B14F-4D97-AF65-F5344CB8AC3E}">
        <p14:creationId xmlns:p14="http://schemas.microsoft.com/office/powerpoint/2010/main" val="244531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8193-DA2D-471B-AC85-7496566548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244" y="612823"/>
            <a:ext cx="9205648" cy="769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BD07FC-1AEB-4923-AD3B-8313AD1A37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244" y="1663546"/>
            <a:ext cx="7041890" cy="4737253"/>
          </a:xfrm>
        </p:spPr>
        <p:txBody>
          <a:bodyPr lIns="91440" tIns="45720" rIns="91440" bIns="45720" anchor="t"/>
          <a:lstStyle/>
          <a:p>
            <a:r>
              <a:rPr lang="en-US" sz="3200" dirty="0">
                <a:latin typeface="Arial"/>
                <a:cs typeface="Arial"/>
              </a:rPr>
              <a:t>What colors complement each other?</a:t>
            </a:r>
          </a:p>
          <a:p>
            <a:r>
              <a:rPr lang="en-US" sz="3200" dirty="0"/>
              <a:t>What colors attract attention?</a:t>
            </a:r>
          </a:p>
          <a:p>
            <a:r>
              <a:rPr lang="en-US" sz="3200" dirty="0"/>
              <a:t>What colors may be difficult to read?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52F9D-DA3B-1C4F-955D-0C89AC00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8703" r="22322" b="7657"/>
          <a:stretch/>
        </p:blipFill>
        <p:spPr>
          <a:xfrm>
            <a:off x="7789134" y="1382761"/>
            <a:ext cx="396743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90479-4D8F-4706-8AE4-0DC3E96CC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244" y="1616149"/>
            <a:ext cx="10546832" cy="3854376"/>
          </a:xfrm>
        </p:spPr>
        <p:txBody>
          <a:bodyPr/>
          <a:lstStyle/>
          <a:p>
            <a:pPr marL="0" indent="0">
              <a:buNone/>
            </a:pPr>
            <a:r>
              <a:rPr lang="en-US" sz="1000" b="0" dirty="0"/>
              <a:t>Can They See My Slide? (10 Point)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They See My Slide? (20 Point)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b="0" dirty="0">
                <a:solidFill>
                  <a:srgbClr val="1A1918"/>
                </a:solidFill>
              </a:rPr>
              <a:t>Can They See My Slide? (30 Point)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They See My Slide? (40 Point)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They See My Slide? (50 Point)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14CA-A3EA-40D2-98DD-0B7D441CE5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244" y="612823"/>
            <a:ext cx="10546832" cy="774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unito ExtraBold" panose="02000503000000000000" pitchFamily="2" charset="77"/>
                <a:ea typeface="+mn-ea"/>
                <a:cs typeface="+mn-cs"/>
              </a:rPr>
              <a:t>Can They See My Slide? (Font Size)</a:t>
            </a:r>
          </a:p>
        </p:txBody>
      </p:sp>
    </p:spTree>
    <p:extLst>
      <p:ext uri="{BB962C8B-B14F-4D97-AF65-F5344CB8AC3E}">
        <p14:creationId xmlns:p14="http://schemas.microsoft.com/office/powerpoint/2010/main" val="134527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8193-DA2D-471B-AC85-7496566548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244" y="612823"/>
            <a:ext cx="9205648" cy="769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 Styles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7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BD07FC-1AEB-4923-AD3B-8313AD1A37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244" y="1663546"/>
            <a:ext cx="7041890" cy="4737253"/>
          </a:xfrm>
        </p:spPr>
        <p:txBody>
          <a:bodyPr lIns="91440" tIns="45720" rIns="91440" bIns="45720" anchor="t"/>
          <a:lstStyle/>
          <a:p>
            <a:r>
              <a:rPr lang="en-US" sz="4000" dirty="0"/>
              <a:t>Which fonts work for titles? </a:t>
            </a:r>
          </a:p>
          <a:p>
            <a:r>
              <a:rPr lang="en-US" sz="4000" dirty="0"/>
              <a:t>Which fonts work for sentences?</a:t>
            </a:r>
          </a:p>
          <a:p>
            <a:r>
              <a:rPr lang="en-US" sz="4000" dirty="0">
                <a:latin typeface="Arial"/>
                <a:cs typeface="Arial"/>
              </a:rPr>
              <a:t>Which fonts don't work? 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85937-8C18-AB45-8ADB-D35FFDFBC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5"/>
          <a:stretch/>
        </p:blipFill>
        <p:spPr>
          <a:xfrm>
            <a:off x="6568966" y="457201"/>
            <a:ext cx="5097517" cy="3492138"/>
          </a:xfrm>
          <a:prstGeom prst="rect">
            <a:avLst/>
          </a:prstGeom>
          <a:ln w="28575">
            <a:solidFill>
              <a:srgbClr val="0077CB"/>
            </a:solidFill>
          </a:ln>
        </p:spPr>
      </p:pic>
    </p:spTree>
    <p:extLst>
      <p:ext uri="{BB962C8B-B14F-4D97-AF65-F5344CB8AC3E}">
        <p14:creationId xmlns:p14="http://schemas.microsoft.com/office/powerpoint/2010/main" val="170290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8997C-483C-A84F-88B4-24199E8093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223" y="2628900"/>
            <a:ext cx="4518439" cy="2571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7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77835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International Fashion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By: </a:t>
            </a:r>
            <a:r>
              <a:rPr lang="en-US" sz="3600" dirty="0" err="1"/>
              <a:t>Mirjam</a:t>
            </a:r>
            <a:r>
              <a:rPr lang="en-US" sz="3600" dirty="0"/>
              <a:t> Nilsson</a:t>
            </a:r>
            <a:r>
              <a:rPr lang="en-US" dirty="0"/>
              <a:t>​</a:t>
            </a:r>
          </a:p>
          <a:p>
            <a:endParaRPr lang="en-US" dirty="0"/>
          </a:p>
        </p:txBody>
      </p:sp>
      <p:pic>
        <p:nvPicPr>
          <p:cNvPr id="37" name="Picture Placeholder 36" descr="Lady with head covering and sunglasses">
            <a:extLst>
              <a:ext uri="{FF2B5EF4-FFF2-40B4-BE49-F238E27FC236}">
                <a16:creationId xmlns:a16="http://schemas.microsoft.com/office/drawing/2014/main" id="{A19A6DDD-C216-2AAD-4F19-4A7B592920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28" b="228"/>
          <a:stretch/>
        </p:blipFill>
        <p:spPr/>
      </p:pic>
    </p:spTree>
    <p:extLst>
      <p:ext uri="{BB962C8B-B14F-4D97-AF65-F5344CB8AC3E}">
        <p14:creationId xmlns:p14="http://schemas.microsoft.com/office/powerpoint/2010/main" val="113282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B7737-0BA0-4108-BDE4-D4F482C1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Does A Fox Live Near You?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3C5775-D6EA-4458-B0E8-F4B347F85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Clues:</a:t>
            </a:r>
          </a:p>
          <a:p>
            <a:pPr marL="571500" indent="-571500">
              <a:buFont typeface="Wingdings" panose="05000000000000000000" pitchFamily="2" charset="2"/>
              <a:buChar char=""/>
            </a:pPr>
            <a:r>
              <a:rPr lang="en-US" sz="4000" b="1" dirty="0"/>
              <a:t>Tracks</a:t>
            </a:r>
          </a:p>
          <a:p>
            <a:pPr marL="571500" indent="-571500">
              <a:buFont typeface="Wingdings" panose="05000000000000000000" pitchFamily="2" charset="2"/>
              <a:buChar char=""/>
            </a:pPr>
            <a:r>
              <a:rPr lang="en-US" sz="4000" b="1" dirty="0"/>
              <a:t>Scat</a:t>
            </a:r>
          </a:p>
          <a:p>
            <a:pPr marL="571500" indent="-571500">
              <a:buFont typeface="Wingdings" panose="05000000000000000000" pitchFamily="2" charset="2"/>
              <a:buChar char=""/>
            </a:pPr>
            <a:r>
              <a:rPr lang="en-US" sz="4000" b="1" dirty="0"/>
              <a:t>Dens</a:t>
            </a:r>
          </a:p>
        </p:txBody>
      </p:sp>
      <p:pic>
        <p:nvPicPr>
          <p:cNvPr id="10" name="Picture 9" descr="Fox Den&#10;">
            <a:extLst>
              <a:ext uri="{FF2B5EF4-FFF2-40B4-BE49-F238E27FC236}">
                <a16:creationId xmlns:a16="http://schemas.microsoft.com/office/drawing/2014/main" id="{2038F272-B15F-4C8A-823A-3D168E484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6878" y="4010569"/>
            <a:ext cx="3061544" cy="2296158"/>
          </a:xfrm>
          <a:prstGeom prst="rect">
            <a:avLst/>
          </a:prstGeom>
        </p:spPr>
      </p:pic>
      <p:pic>
        <p:nvPicPr>
          <p:cNvPr id="13" name="Picture 12" descr="Fox Scat&#10;">
            <a:extLst>
              <a:ext uri="{FF2B5EF4-FFF2-40B4-BE49-F238E27FC236}">
                <a16:creationId xmlns:a16="http://schemas.microsoft.com/office/drawing/2014/main" id="{854C1771-A10C-4014-861C-AC166C45F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6650" y="2760590"/>
            <a:ext cx="4059205" cy="2201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916BF8-64B7-4215-86C0-78ABB6446926}"/>
              </a:ext>
            </a:extLst>
          </p:cNvPr>
          <p:cNvSpPr txBox="1"/>
          <p:nvPr/>
        </p:nvSpPr>
        <p:spPr>
          <a:xfrm>
            <a:off x="0" y="688987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 tooltip="http://outdoors.stackexchange.com/questions/15634/scat-identification-on-upper-yosemite-falls-trai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6" tooltip="https://creativecommons.org/licenses/by-sa/3.0/"/>
              </a:rPr>
              <a:t>CC BY-SA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5" descr="Fox Tracks.&#10;">
            <a:extLst>
              <a:ext uri="{FF2B5EF4-FFF2-40B4-BE49-F238E27FC236}">
                <a16:creationId xmlns:a16="http://schemas.microsoft.com/office/drawing/2014/main" id="{1289CA2D-F8C4-4D2F-8EAB-F3D6650D23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66878" y="771367"/>
            <a:ext cx="3734221" cy="28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0405-5EA2-142C-35F2-BAB808F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9" y="111760"/>
            <a:ext cx="8179441" cy="1073579"/>
          </a:xfrm>
        </p:spPr>
        <p:txBody>
          <a:bodyPr/>
          <a:lstStyle/>
          <a:p>
            <a:r>
              <a:rPr lang="en-US" dirty="0"/>
              <a:t>Safe lab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008E6-AE7E-6BE1-BC30-8B9FF80D0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671" y="1209039"/>
            <a:ext cx="8178363" cy="386081"/>
          </a:xfrm>
        </p:spPr>
        <p:txBody>
          <a:bodyPr/>
          <a:lstStyle/>
          <a:p>
            <a:r>
              <a:rPr lang="en-US" dirty="0"/>
              <a:t>The three Cs of lab safety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6C4F27-747D-D435-3DD1-6A560068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15938" y="1608138"/>
          <a:ext cx="72167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022569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2">
      <a:dk1>
        <a:srgbClr val="1A1918"/>
      </a:dk1>
      <a:lt1>
        <a:srgbClr val="FFFFFF"/>
      </a:lt1>
      <a:dk2>
        <a:srgbClr val="0033A0"/>
      </a:dk2>
      <a:lt2>
        <a:srgbClr val="00BB30"/>
      </a:lt2>
      <a:accent1>
        <a:srgbClr val="FFE51D"/>
      </a:accent1>
      <a:accent2>
        <a:srgbClr val="FF671F"/>
      </a:accent2>
      <a:accent3>
        <a:srgbClr val="AADB1E"/>
      </a:accent3>
      <a:accent4>
        <a:srgbClr val="00B5E2"/>
      </a:accent4>
      <a:accent5>
        <a:srgbClr val="0077CB"/>
      </a:accent5>
      <a:accent6>
        <a:srgbClr val="472F7B"/>
      </a:accent6>
      <a:hlink>
        <a:srgbClr val="0A4A8D"/>
      </a:hlink>
      <a:folHlink>
        <a:srgbClr val="8E2A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ntion Convention Curriculum Powerpoint-Template" id="{928B7A96-CB00-40C1-AD53-3670FA3B7DD0}" vid="{2E0AFC80-1042-4D0E-A5D7-996A10287228}"/>
    </a:ext>
  </a:extLst>
</a:theme>
</file>

<file path=ppt/theme/theme2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3">
      <a:majorFont>
        <a:latin typeface="Rockwel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87325_Lab safety_win32_sl_v3" id="{D64AF424-20BD-49B4-B694-301E69FF220B}" vid="{9707B19F-3C0C-4510-9A4B-339DEF251C3B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B1DC"/>
      </a:accent1>
      <a:accent2>
        <a:srgbClr val="82C241"/>
      </a:accent2>
      <a:accent3>
        <a:srgbClr val="EC1983"/>
      </a:accent3>
      <a:accent4>
        <a:srgbClr val="FDD900"/>
      </a:accent4>
      <a:accent5>
        <a:srgbClr val="E28226"/>
      </a:accent5>
      <a:accent6>
        <a:srgbClr val="FB8A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430306-635b-4447-b401-9c35de0a1f1c">
      <UserInfo>
        <DisplayName>Jessica Stock</DisplayName>
        <AccountId>98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71430306-635b-4447-b401-9c35de0a1f1c" xsi:nil="true"/>
    <lcf76f155ced4ddcb4097134ff3c332f xmlns="eaa82a31-aa28-4299-a4fc-b4bb5d62d2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9F80C8780BB43AFE1B8CA012CA6E4" ma:contentTypeVersion="18" ma:contentTypeDescription="Create a new document." ma:contentTypeScope="" ma:versionID="aef0e04d20de57d9724911ff7817c019">
  <xsd:schema xmlns:xsd="http://www.w3.org/2001/XMLSchema" xmlns:xs="http://www.w3.org/2001/XMLSchema" xmlns:p="http://schemas.microsoft.com/office/2006/metadata/properties" xmlns:ns1="http://schemas.microsoft.com/sharepoint/v3" xmlns:ns2="eaa82a31-aa28-4299-a4fc-b4bb5d62d21a" xmlns:ns3="71430306-635b-4447-b401-9c35de0a1f1c" targetNamespace="http://schemas.microsoft.com/office/2006/metadata/properties" ma:root="true" ma:fieldsID="fe5467af5f02f9be901ec78320cc1e32" ns1:_="" ns2:_="" ns3:_="">
    <xsd:import namespace="http://schemas.microsoft.com/sharepoint/v3"/>
    <xsd:import namespace="eaa82a31-aa28-4299-a4fc-b4bb5d62d21a"/>
    <xsd:import namespace="71430306-635b-4447-b401-9c35de0a1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2a31-aa28-4299-a4fc-b4bb5d62d2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a61de28-c41a-4134-a06c-2484022bc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30306-635b-4447-b401-9c35de0a1f1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406e7f2-a344-4eed-9713-840f84871e47}" ma:internalName="TaxCatchAll" ma:showField="CatchAllData" ma:web="71430306-635b-4447-b401-9c35de0a1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BFEE9-E9C8-45E9-8BC7-68A2A8C6D4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EA04F5-4A9A-448B-AAA0-410FEBD3A943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eaa82a31-aa28-4299-a4fc-b4bb5d62d21a"/>
    <ds:schemaRef ds:uri="71430306-635b-4447-b401-9c35de0a1f1c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A945D62-A0C0-49D0-8A7C-2497FB7B7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a82a31-aa28-4299-a4fc-b4bb5d62d21a"/>
    <ds:schemaRef ds:uri="71430306-635b-4447-b401-9c35de0a1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239</TotalTime>
  <Words>238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Karla</vt:lpstr>
      <vt:lpstr>Century Gothic</vt:lpstr>
      <vt:lpstr>Univers Condensed Light</vt:lpstr>
      <vt:lpstr>Rockwell</vt:lpstr>
      <vt:lpstr>Wingdings</vt:lpstr>
      <vt:lpstr>Tahoma</vt:lpstr>
      <vt:lpstr>Wingdings 3</vt:lpstr>
      <vt:lpstr>Nunito ExtraBold</vt:lpstr>
      <vt:lpstr>Calibri</vt:lpstr>
      <vt:lpstr>Custom Design</vt:lpstr>
      <vt:lpstr>Office Theme</vt:lpstr>
      <vt:lpstr>Ion</vt:lpstr>
      <vt:lpstr>Custom</vt:lpstr>
      <vt:lpstr>Designing Your Slides: The Good and The Bad!</vt:lpstr>
      <vt:lpstr>Before You Start, Think of This!</vt:lpstr>
      <vt:lpstr>Colors</vt:lpstr>
      <vt:lpstr>Can They See My Slide? (Font Size)</vt:lpstr>
      <vt:lpstr>Font Styles </vt:lpstr>
      <vt:lpstr>Good  Examples</vt:lpstr>
      <vt:lpstr>International Fashion</vt:lpstr>
      <vt:lpstr>Does A Fox Live Near You?</vt:lpstr>
      <vt:lpstr>Safe lab practices</vt:lpstr>
      <vt:lpstr>Bad Slides </vt:lpstr>
      <vt:lpstr>Overcrowded Slide</vt:lpstr>
      <vt:lpstr>You Tell Me…</vt:lpstr>
      <vt:lpstr>Tell Me…</vt:lpstr>
      <vt:lpstr>Let Me Know…</vt:lpstr>
      <vt:lpstr>Hints</vt:lpstr>
      <vt:lpstr>Hints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Cavinee</dc:creator>
  <cp:lastModifiedBy>William John Decker</cp:lastModifiedBy>
  <cp:revision>53</cp:revision>
  <cp:lastPrinted>2020-03-23T21:09:11Z</cp:lastPrinted>
  <dcterms:created xsi:type="dcterms:W3CDTF">2020-08-20T19:24:15Z</dcterms:created>
  <dcterms:modified xsi:type="dcterms:W3CDTF">2026-05-05T19:19:53Z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0x0101000A59F80C8780BB43AFE1B8CA012CA6E4</vt:lpwstr>
  </property>
  <property fmtid="{D5CDD505-2E9C-101B-9397-08002B2CF9AE}" pid="3" name="Order">
    <vt:r8>79500</vt:r8>
  </property>
  <property fmtid="{D5CDD505-2E9C-101B-9397-08002B2CF9AE}" pid="4" name="ComplianceAssetId">
    <vt:lpwstr/>
  </property>
</Properties>
</file>