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15" r:id="rId4"/>
    <p:sldMasterId id="2147483735" r:id="rId5"/>
    <p:sldMasterId id="2147483749" r:id="rId6"/>
    <p:sldMasterId id="2147483775" r:id="rId7"/>
  </p:sldMasterIdLst>
  <p:notesMasterIdLst>
    <p:notesMasterId r:id="rId23"/>
  </p:notesMasterIdLst>
  <p:handoutMasterIdLst>
    <p:handoutMasterId r:id="rId24"/>
  </p:handoutMasterIdLst>
  <p:sldIdLst>
    <p:sldId id="323" r:id="rId8"/>
    <p:sldId id="324" r:id="rId9"/>
    <p:sldId id="281" r:id="rId10"/>
    <p:sldId id="313" r:id="rId11"/>
    <p:sldId id="315" r:id="rId12"/>
    <p:sldId id="316" r:id="rId13"/>
    <p:sldId id="317" r:id="rId14"/>
    <p:sldId id="314" r:id="rId15"/>
    <p:sldId id="318" r:id="rId16"/>
    <p:sldId id="319" r:id="rId17"/>
    <p:sldId id="321" r:id="rId18"/>
    <p:sldId id="322" r:id="rId19"/>
    <p:sldId id="299" r:id="rId20"/>
    <p:sldId id="300" r:id="rId21"/>
    <p:sldId id="325" r:id="rId22"/>
  </p:sldIdLst>
  <p:sldSz cx="9144000" cy="6858000" type="screen4x3"/>
  <p:notesSz cx="6858000" cy="9144000"/>
  <p:embeddedFontLst>
    <p:embeddedFont>
      <p:font typeface="Acumin Pro Condensed" panose="020B0604020202020204" charset="0"/>
      <p:regular r:id="rId25"/>
      <p:bold r:id="rId26"/>
      <p:italic r:id="rId27"/>
      <p:boldItalic r:id="rId28"/>
    </p:embeddedFont>
    <p:embeddedFont>
      <p:font typeface="Acumin Pro Condensed Semibold" panose="020B0604020202020204" charset="0"/>
      <p:regular r:id="rId29"/>
      <p:bold r:id="rId30"/>
      <p:italic r:id="rId31"/>
      <p:boldItalic r:id="rId32"/>
    </p:embeddedFont>
    <p:embeddedFont>
      <p:font typeface="Edwardian Script ITC" panose="030303020407070D0804" pitchFamily="66" charset="0"/>
      <p:regular r:id="rId33"/>
    </p:embeddedFont>
    <p:embeddedFont>
      <p:font typeface="Franklin Gothic Book" panose="020B0503020102020204" pitchFamily="34" charset="0"/>
      <p:regular r:id="rId34"/>
      <p:italic r:id="rId35"/>
    </p:embeddedFont>
    <p:embeddedFont>
      <p:font typeface="Franklin Gothic Medium" panose="020B0603020102020204" pitchFamily="34" charset="0"/>
      <p:regular r:id="rId36"/>
      <p:italic r:id="rId37"/>
    </p:embeddedFont>
    <p:embeddedFont>
      <p:font typeface="Franklin Gothic Medium Cond" panose="020B0606030402020204" pitchFamily="34" charset="0"/>
      <p:regular r:id="rId38"/>
    </p:embeddedFont>
    <p:embeddedFont>
      <p:font typeface="Goudy Old Style" panose="02020502050305020303" pitchFamily="18" charset="0"/>
      <p:regular r:id="rId39"/>
      <p:bold r:id="rId40"/>
      <p:italic r:id="rId41"/>
    </p:embeddedFont>
    <p:embeddedFont>
      <p:font typeface="Nunito ExtraBold" pitchFamily="2" charset="0"/>
      <p:bold r:id="rId42"/>
      <p:boldItalic r:id="rId43"/>
    </p:embeddedFont>
    <p:embeddedFont>
      <p:font typeface="Wingdings 2" panose="05020102010507070707" pitchFamily="18" charset="2"/>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3F"/>
    <a:srgbClr val="DDB945"/>
    <a:srgbClr val="CFB991"/>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B6680-9EFB-4503-9E04-0759E5A53688}" v="2" dt="2026-05-05T15:36:46.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4" autoAdjust="0"/>
    <p:restoredTop sz="86431" autoAdjust="0"/>
  </p:normalViewPr>
  <p:slideViewPr>
    <p:cSldViewPr snapToGrid="0">
      <p:cViewPr varScale="1">
        <p:scale>
          <a:sx n="43" d="100"/>
          <a:sy n="43" d="100"/>
        </p:scale>
        <p:origin x="68" y="128"/>
      </p:cViewPr>
      <p:guideLst>
        <p:guide orient="horz" pos="1080"/>
        <p:guide pos="234"/>
      </p:guideLst>
    </p:cSldViewPr>
  </p:slideViewPr>
  <p:outlineViewPr>
    <p:cViewPr>
      <p:scale>
        <a:sx n="33" d="100"/>
        <a:sy n="33" d="100"/>
      </p:scale>
      <p:origin x="0" y="-9976"/>
    </p:cViewPr>
  </p:outlineViewPr>
  <p:notesTextViewPr>
    <p:cViewPr>
      <p:scale>
        <a:sx n="1" d="1"/>
        <a:sy n="1" d="1"/>
      </p:scale>
      <p:origin x="0" y="0"/>
    </p:cViewPr>
  </p:notesText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5.fntdata"/><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DD191-F7B4-45A7-91A5-1633055B28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06587-5C96-4B39-B9A6-254FC15CF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71ED0-7C3A-4310-802A-EBF7FE269AD7}" type="datetimeFigureOut">
              <a:rPr lang="en-US" smtClean="0"/>
              <a:t>5/5/2026</a:t>
            </a:fld>
            <a:endParaRPr lang="en-US"/>
          </a:p>
        </p:txBody>
      </p:sp>
      <p:sp>
        <p:nvSpPr>
          <p:cNvPr id="4" name="Footer Placeholder 3">
            <a:extLst>
              <a:ext uri="{FF2B5EF4-FFF2-40B4-BE49-F238E27FC236}">
                <a16:creationId xmlns:a16="http://schemas.microsoft.com/office/drawing/2014/main" id="{AD1C6EC7-279A-4D4F-82AE-613B77514E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329165-F56B-4046-9961-4476C74DE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084138-548D-43C4-8E0E-B305801D3B13}" type="slidenum">
              <a:rPr lang="en-US" smtClean="0"/>
              <a:t>‹#›</a:t>
            </a:fld>
            <a:endParaRPr lang="en-US"/>
          </a:p>
        </p:txBody>
      </p:sp>
    </p:spTree>
    <p:extLst>
      <p:ext uri="{BB962C8B-B14F-4D97-AF65-F5344CB8AC3E}">
        <p14:creationId xmlns:p14="http://schemas.microsoft.com/office/powerpoint/2010/main" val="57270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5/5/2026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BF745-0557-B241-863F-056113C70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3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474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724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17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2798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059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4299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909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4949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4151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Oval 2" hidden="1">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tx1"/>
                </a:solidFill>
                <a:latin typeface="Arial" panose="020B0604020202020204" pitchFamily="34" charset="0"/>
                <a:cs typeface="Arial" panose="020B0604020202020204" pitchFamily="34" charset="0"/>
              </a:defRPr>
            </a:lvl1pPr>
            <a:lvl2pPr>
              <a:lnSpc>
                <a:spcPct val="150000"/>
              </a:lnSpc>
              <a:defRPr sz="1500" b="1" i="0">
                <a:solidFill>
                  <a:schemeClr val="tx1"/>
                </a:solidFill>
                <a:latin typeface="Arial" panose="020B0604020202020204" pitchFamily="34" charset="0"/>
                <a:cs typeface="Arial" panose="020B0604020202020204" pitchFamily="34" charset="0"/>
              </a:defRPr>
            </a:lvl2pPr>
            <a:lvl3pPr>
              <a:lnSpc>
                <a:spcPct val="150000"/>
              </a:lnSpc>
              <a:defRPr sz="1350" b="1" i="0">
                <a:solidFill>
                  <a:schemeClr val="tx1"/>
                </a:solidFill>
                <a:latin typeface="Arial" panose="020B0604020202020204" pitchFamily="34" charset="0"/>
                <a:cs typeface="Arial" panose="020B0604020202020204" pitchFamily="34" charset="0"/>
              </a:defRPr>
            </a:lvl3pPr>
            <a:lvl4pPr>
              <a:lnSpc>
                <a:spcPct val="150000"/>
              </a:lnSpc>
              <a:defRPr sz="1200" b="1" i="0">
                <a:solidFill>
                  <a:schemeClr val="tx1"/>
                </a:solidFill>
                <a:latin typeface="Arial" panose="020B0604020202020204" pitchFamily="34" charset="0"/>
                <a:cs typeface="Arial" panose="020B0604020202020204" pitchFamily="34" charset="0"/>
              </a:defRPr>
            </a:lvl4pPr>
            <a:lvl5pPr>
              <a:lnSpc>
                <a:spcPct val="150000"/>
              </a:lnSpc>
              <a:defRPr sz="1200" b="1"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093524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0077C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4855984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370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BD5D6A-1ECF-BC44-908D-941DA07DD301}"/>
              </a:ext>
            </a:extLst>
          </p:cNvPr>
          <p:cNvSpPr/>
          <p:nvPr userDrawn="1"/>
        </p:nvSpPr>
        <p:spPr>
          <a:xfrm rot="21237053">
            <a:off x="-1585527" y="1756519"/>
            <a:ext cx="12315055"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9">
            <a:extLst>
              <a:ext uri="{FF2B5EF4-FFF2-40B4-BE49-F238E27FC236}">
                <a16:creationId xmlns:a16="http://schemas.microsoft.com/office/drawing/2014/main" id="{C2D6FE97-872A-8848-BE4C-2928738DFB37}"/>
              </a:ext>
            </a:extLst>
          </p:cNvPr>
          <p:cNvSpPr>
            <a:spLocks noGrp="1"/>
          </p:cNvSpPr>
          <p:nvPr>
            <p:ph sz="quarter" idx="10"/>
          </p:nvPr>
        </p:nvSpPr>
        <p:spPr>
          <a:xfrm>
            <a:off x="1451372" y="2697163"/>
            <a:ext cx="7173882" cy="3727083"/>
          </a:xfrm>
          <a:prstGeom prst="rect">
            <a:avLst/>
          </a:prstGeom>
        </p:spPr>
        <p:txBody>
          <a:bodyPr/>
          <a:lstStyle>
            <a:lvl1pPr>
              <a:lnSpc>
                <a:spcPct val="150000"/>
              </a:lnSpc>
              <a:defRPr b="1" i="0">
                <a:solidFill>
                  <a:schemeClr val="accent6"/>
                </a:solidFill>
                <a:latin typeface="Arial" panose="020B0604020202020204" pitchFamily="34" charset="0"/>
                <a:cs typeface="Arial" panose="020B0604020202020204" pitchFamily="34" charset="0"/>
              </a:defRPr>
            </a:lvl1pPr>
            <a:lvl2pPr>
              <a:lnSpc>
                <a:spcPct val="150000"/>
              </a:lnSpc>
              <a:defRPr b="1" i="0">
                <a:solidFill>
                  <a:schemeClr val="accent6"/>
                </a:solidFill>
                <a:latin typeface="Arial" panose="020B0604020202020204" pitchFamily="34" charset="0"/>
                <a:cs typeface="Arial" panose="020B0604020202020204" pitchFamily="34" charset="0"/>
              </a:defRPr>
            </a:lvl2pPr>
            <a:lvl3pPr>
              <a:lnSpc>
                <a:spcPct val="150000"/>
              </a:lnSpc>
              <a:defRPr b="1" i="0">
                <a:solidFill>
                  <a:schemeClr val="accent6"/>
                </a:solidFill>
                <a:latin typeface="Arial" panose="020B0604020202020204" pitchFamily="34" charset="0"/>
                <a:cs typeface="Arial" panose="020B0604020202020204" pitchFamily="34" charset="0"/>
              </a:defRPr>
            </a:lvl3pPr>
            <a:lvl4pPr>
              <a:lnSpc>
                <a:spcPct val="150000"/>
              </a:lnSpc>
              <a:defRPr b="1" i="0">
                <a:solidFill>
                  <a:schemeClr val="accent6"/>
                </a:solidFill>
                <a:latin typeface="Arial" panose="020B0604020202020204" pitchFamily="34" charset="0"/>
                <a:cs typeface="Arial" panose="020B0604020202020204" pitchFamily="34" charset="0"/>
              </a:defRPr>
            </a:lvl4pPr>
            <a:lvl5pPr>
              <a:lnSpc>
                <a:spcPct val="150000"/>
              </a:lnSpc>
              <a:defRPr b="1" i="0">
                <a:solidFill>
                  <a:schemeClr val="accent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D13392A6-4D5C-724E-BC52-06DBD76B57C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6" name="Picture 5">
            <a:extLst>
              <a:ext uri="{FF2B5EF4-FFF2-40B4-BE49-F238E27FC236}">
                <a16:creationId xmlns:a16="http://schemas.microsoft.com/office/drawing/2014/main" id="{4E00CA5D-2093-3742-81EA-CAEFF75461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810162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BD5D6A-1ECF-BC44-908D-941DA07DD301}"/>
              </a:ext>
            </a:extLst>
          </p:cNvPr>
          <p:cNvSpPr/>
          <p:nvPr userDrawn="1"/>
        </p:nvSpPr>
        <p:spPr>
          <a:xfrm rot="21237053">
            <a:off x="-1585528" y="1843181"/>
            <a:ext cx="12315055" cy="71092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9">
            <a:extLst>
              <a:ext uri="{FF2B5EF4-FFF2-40B4-BE49-F238E27FC236}">
                <a16:creationId xmlns:a16="http://schemas.microsoft.com/office/drawing/2014/main" id="{C2D6FE97-872A-8848-BE4C-2928738DFB37}"/>
              </a:ext>
            </a:extLst>
          </p:cNvPr>
          <p:cNvSpPr>
            <a:spLocks noGrp="1"/>
          </p:cNvSpPr>
          <p:nvPr>
            <p:ph sz="quarter" idx="10"/>
          </p:nvPr>
        </p:nvSpPr>
        <p:spPr>
          <a:xfrm>
            <a:off x="1451372" y="2697163"/>
            <a:ext cx="7340936" cy="3879484"/>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D13392A6-4D5C-724E-BC52-06DBD76B57C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2"/>
                </a:solidFill>
                <a:latin typeface="Nunito ExtraBold" panose="02000503000000000000" pitchFamily="2" charset="77"/>
              </a:defRPr>
            </a:lvl1pPr>
          </a:lstStyle>
          <a:p>
            <a:pPr lvl="0"/>
            <a:r>
              <a:rPr lang="en-US" dirty="0"/>
              <a:t>Click To Edit Master Text Styles</a:t>
            </a:r>
          </a:p>
        </p:txBody>
      </p:sp>
      <p:pic>
        <p:nvPicPr>
          <p:cNvPr id="6" name="Picture 5">
            <a:extLst>
              <a:ext uri="{FF2B5EF4-FFF2-40B4-BE49-F238E27FC236}">
                <a16:creationId xmlns:a16="http://schemas.microsoft.com/office/drawing/2014/main" id="{1AA5D4B7-C891-C840-A46B-AEA4D185B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179171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8" y="2368442"/>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5"/>
          </a:xfrm>
          <a:prstGeom prst="rect">
            <a:avLst/>
          </a:prstGeom>
        </p:spPr>
        <p:txBody>
          <a:bodyPr/>
          <a:lstStyle>
            <a:lvl1pPr>
              <a:lnSpc>
                <a:spcPct val="150000"/>
              </a:lnSpc>
              <a:defRPr sz="1800" b="1" i="0">
                <a:solidFill>
                  <a:schemeClr val="bg2"/>
                </a:solidFill>
                <a:latin typeface="Arial" panose="020B0604020202020204" pitchFamily="34" charset="0"/>
                <a:cs typeface="Arial" panose="020B0604020202020204" pitchFamily="34" charset="0"/>
              </a:defRPr>
            </a:lvl1pPr>
            <a:lvl2pPr>
              <a:lnSpc>
                <a:spcPct val="150000"/>
              </a:lnSpc>
              <a:defRPr sz="1500" b="1" i="0">
                <a:solidFill>
                  <a:schemeClr val="bg2"/>
                </a:solidFill>
                <a:latin typeface="Arial" panose="020B0604020202020204" pitchFamily="34" charset="0"/>
                <a:cs typeface="Arial" panose="020B0604020202020204" pitchFamily="34" charset="0"/>
              </a:defRPr>
            </a:lvl2pPr>
            <a:lvl3pPr>
              <a:lnSpc>
                <a:spcPct val="150000"/>
              </a:lnSpc>
              <a:defRPr sz="1350" b="1" i="0">
                <a:solidFill>
                  <a:schemeClr val="bg2"/>
                </a:solidFill>
                <a:latin typeface="Arial" panose="020B0604020202020204" pitchFamily="34" charset="0"/>
                <a:cs typeface="Arial" panose="020B0604020202020204" pitchFamily="34" charset="0"/>
              </a:defRPr>
            </a:lvl3pPr>
            <a:lvl4pPr>
              <a:lnSpc>
                <a:spcPct val="150000"/>
              </a:lnSpc>
              <a:defRPr sz="1200" b="1" i="0">
                <a:solidFill>
                  <a:schemeClr val="bg2"/>
                </a:solidFill>
                <a:latin typeface="Arial" panose="020B0604020202020204" pitchFamily="34" charset="0"/>
                <a:cs typeface="Arial" panose="020B0604020202020204" pitchFamily="34" charset="0"/>
              </a:defRPr>
            </a:lvl4pPr>
            <a:lvl5pPr>
              <a:lnSpc>
                <a:spcPct val="150000"/>
              </a:lnSpc>
              <a:defRPr sz="1200" b="1" i="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539FCFE8-0624-6645-817F-BCEEB1C00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1696943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88319"/>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chemeClr val="accent5"/>
                </a:solidFill>
                <a:latin typeface="Arial" panose="020B0604020202020204" pitchFamily="34" charset="0"/>
                <a:cs typeface="Arial" panose="020B0604020202020204" pitchFamily="34" charset="0"/>
              </a:defRPr>
            </a:lvl1pPr>
            <a:lvl2pPr>
              <a:lnSpc>
                <a:spcPct val="150000"/>
              </a:lnSpc>
              <a:defRPr sz="1500" b="1" i="0">
                <a:solidFill>
                  <a:schemeClr val="accent5"/>
                </a:solidFill>
                <a:latin typeface="Arial" panose="020B0604020202020204" pitchFamily="34" charset="0"/>
                <a:cs typeface="Arial" panose="020B0604020202020204" pitchFamily="34" charset="0"/>
              </a:defRPr>
            </a:lvl2pPr>
            <a:lvl3pPr>
              <a:lnSpc>
                <a:spcPct val="150000"/>
              </a:lnSpc>
              <a:defRPr sz="1350" b="1" i="0">
                <a:solidFill>
                  <a:schemeClr val="accent5"/>
                </a:solidFill>
                <a:latin typeface="Arial" panose="020B0604020202020204" pitchFamily="34" charset="0"/>
                <a:cs typeface="Arial" panose="020B0604020202020204" pitchFamily="34" charset="0"/>
              </a:defRPr>
            </a:lvl3pPr>
            <a:lvl4pPr>
              <a:lnSpc>
                <a:spcPct val="150000"/>
              </a:lnSpc>
              <a:defRPr sz="1200" b="1" i="0">
                <a:solidFill>
                  <a:schemeClr val="accent5"/>
                </a:solidFill>
                <a:latin typeface="Arial" panose="020B0604020202020204" pitchFamily="34" charset="0"/>
                <a:cs typeface="Arial" panose="020B0604020202020204" pitchFamily="34" charset="0"/>
              </a:defRPr>
            </a:lvl4pPr>
            <a:lvl5pPr>
              <a:lnSpc>
                <a:spcPct val="150000"/>
              </a:lnSpc>
              <a:defRPr sz="1200" b="1" i="0">
                <a:solidFill>
                  <a:schemeClr val="accent5"/>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2CDB6CA8-22C8-F24F-A777-7DB0BEE25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221764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70225"/>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rgbClr val="FF9E1B"/>
                </a:solidFill>
                <a:latin typeface="Arial" panose="020B0604020202020204" pitchFamily="34" charset="0"/>
                <a:cs typeface="Arial" panose="020B0604020202020204" pitchFamily="34" charset="0"/>
              </a:defRPr>
            </a:lvl1pPr>
            <a:lvl2pPr>
              <a:lnSpc>
                <a:spcPct val="150000"/>
              </a:lnSpc>
              <a:defRPr sz="1500" b="1" i="0">
                <a:solidFill>
                  <a:srgbClr val="FF9E1B"/>
                </a:solidFill>
                <a:latin typeface="Arial" panose="020B0604020202020204" pitchFamily="34" charset="0"/>
                <a:cs typeface="Arial" panose="020B0604020202020204" pitchFamily="34" charset="0"/>
              </a:defRPr>
            </a:lvl2pPr>
            <a:lvl3pPr>
              <a:lnSpc>
                <a:spcPct val="150000"/>
              </a:lnSpc>
              <a:defRPr sz="1350" b="1" i="0">
                <a:solidFill>
                  <a:srgbClr val="FF9E1B"/>
                </a:solidFill>
                <a:latin typeface="Arial" panose="020B0604020202020204" pitchFamily="34" charset="0"/>
                <a:cs typeface="Arial" panose="020B0604020202020204" pitchFamily="34" charset="0"/>
              </a:defRPr>
            </a:lvl3pPr>
            <a:lvl4pPr>
              <a:lnSpc>
                <a:spcPct val="150000"/>
              </a:lnSpc>
              <a:defRPr sz="1200" b="1" i="0">
                <a:solidFill>
                  <a:srgbClr val="FF9E1B"/>
                </a:solidFill>
                <a:latin typeface="Arial" panose="020B0604020202020204" pitchFamily="34" charset="0"/>
                <a:cs typeface="Arial" panose="020B0604020202020204" pitchFamily="34" charset="0"/>
              </a:defRPr>
            </a:lvl4pPr>
            <a:lvl5pPr>
              <a:lnSpc>
                <a:spcPct val="150000"/>
              </a:lnSpc>
              <a:defRPr sz="1200" b="1" i="0">
                <a:solidFill>
                  <a:srgbClr val="FF9E1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FD18A310-61B9-E242-86B5-CC0B994B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2066202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70225"/>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FD18A310-61B9-E242-86B5-CC0B994B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8091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FF9E1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FF9E1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55326640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0077C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29750014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800082"/>
            <a:ext cx="3923332" cy="28258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22895"/>
            <a:ext cx="6351156" cy="41405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A51890"/>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A51890"/>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193293489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71FB805-D769-F549-9767-C499EB3CCBE8}"/>
              </a:ext>
            </a:extLst>
          </p:cNvPr>
          <p:cNvSpPr/>
          <p:nvPr userDrawn="1"/>
        </p:nvSpPr>
        <p:spPr>
          <a:xfrm rot="21324206">
            <a:off x="-566966" y="1421141"/>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392D78BE-A345-E844-91D2-2C6E3A1F7E7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rgbClr val="FF9E1B"/>
                </a:solidFill>
                <a:latin typeface="Arial" panose="020B0604020202020204" pitchFamily="34" charset="0"/>
                <a:cs typeface="Arial" panose="020B0604020202020204" pitchFamily="34" charset="0"/>
              </a:defRPr>
            </a:lvl1pPr>
            <a:lvl2pPr>
              <a:lnSpc>
                <a:spcPct val="150000"/>
              </a:lnSpc>
              <a:defRPr sz="1500" b="1" i="0">
                <a:solidFill>
                  <a:srgbClr val="FF9E1B"/>
                </a:solidFill>
                <a:latin typeface="Arial" panose="020B0604020202020204" pitchFamily="34" charset="0"/>
                <a:cs typeface="Arial" panose="020B0604020202020204" pitchFamily="34" charset="0"/>
              </a:defRPr>
            </a:lvl2pPr>
            <a:lvl3pPr>
              <a:lnSpc>
                <a:spcPct val="150000"/>
              </a:lnSpc>
              <a:defRPr sz="1350" b="1" i="0">
                <a:solidFill>
                  <a:srgbClr val="FF9E1B"/>
                </a:solidFill>
                <a:latin typeface="Arial" panose="020B0604020202020204" pitchFamily="34" charset="0"/>
                <a:cs typeface="Arial" panose="020B0604020202020204" pitchFamily="34" charset="0"/>
              </a:defRPr>
            </a:lvl3pPr>
            <a:lvl4pPr>
              <a:lnSpc>
                <a:spcPct val="150000"/>
              </a:lnSpc>
              <a:defRPr sz="1200" b="1" i="0">
                <a:solidFill>
                  <a:srgbClr val="FF9E1B"/>
                </a:solidFill>
                <a:latin typeface="Arial" panose="020B0604020202020204" pitchFamily="34" charset="0"/>
                <a:cs typeface="Arial" panose="020B0604020202020204" pitchFamily="34" charset="0"/>
              </a:defRPr>
            </a:lvl4pPr>
            <a:lvl5pPr>
              <a:lnSpc>
                <a:spcPct val="150000"/>
              </a:lnSpc>
              <a:defRPr sz="1200" b="1" i="0">
                <a:solidFill>
                  <a:srgbClr val="FF9E1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3FBA9D3A-BB01-8C4F-B0DE-0151A935216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14" name="Picture 13">
            <a:extLst>
              <a:ext uri="{FF2B5EF4-FFF2-40B4-BE49-F238E27FC236}">
                <a16:creationId xmlns:a16="http://schemas.microsoft.com/office/drawing/2014/main" id="{7CC08487-84F8-914D-893E-16A99FF61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15927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656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DBC343-0472-D44D-9FB0-E8C3E1D1FCCD}"/>
              </a:ext>
            </a:extLst>
          </p:cNvPr>
          <p:cNvSpPr/>
          <p:nvPr userDrawn="1"/>
        </p:nvSpPr>
        <p:spPr>
          <a:xfrm rot="21324206">
            <a:off x="-820959" y="1432865"/>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accent3"/>
                </a:solidFill>
                <a:latin typeface="Arial" panose="020B0604020202020204" pitchFamily="34" charset="0"/>
                <a:cs typeface="Arial" panose="020B0604020202020204" pitchFamily="34" charset="0"/>
              </a:defRPr>
            </a:lvl1pPr>
            <a:lvl2pPr>
              <a:lnSpc>
                <a:spcPct val="150000"/>
              </a:lnSpc>
              <a:defRPr sz="1500" b="1" i="0">
                <a:solidFill>
                  <a:schemeClr val="accent3"/>
                </a:solidFill>
                <a:latin typeface="Arial" panose="020B0604020202020204" pitchFamily="34" charset="0"/>
                <a:cs typeface="Arial" panose="020B0604020202020204" pitchFamily="34" charset="0"/>
              </a:defRPr>
            </a:lvl2pPr>
            <a:lvl3pPr>
              <a:lnSpc>
                <a:spcPct val="150000"/>
              </a:lnSpc>
              <a:defRPr sz="1350" b="1" i="0">
                <a:solidFill>
                  <a:schemeClr val="accent3"/>
                </a:solidFill>
                <a:latin typeface="Arial" panose="020B0604020202020204" pitchFamily="34" charset="0"/>
                <a:cs typeface="Arial" panose="020B0604020202020204" pitchFamily="34" charset="0"/>
              </a:defRPr>
            </a:lvl3pPr>
            <a:lvl4pPr>
              <a:lnSpc>
                <a:spcPct val="150000"/>
              </a:lnSpc>
              <a:defRPr sz="1200" b="1" i="0">
                <a:solidFill>
                  <a:schemeClr val="accent3"/>
                </a:solidFill>
                <a:latin typeface="Arial" panose="020B0604020202020204" pitchFamily="34" charset="0"/>
                <a:cs typeface="Arial" panose="020B0604020202020204" pitchFamily="34" charset="0"/>
              </a:defRPr>
            </a:lvl4pPr>
            <a:lvl5pPr>
              <a:lnSpc>
                <a:spcPct val="150000"/>
              </a:lnSpc>
              <a:defRPr sz="1200" b="1" i="0">
                <a:solidFill>
                  <a:schemeClr val="accent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419B6001-D0D0-BE4B-9640-901C40FFB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094468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accent4"/>
                </a:solidFill>
                <a:latin typeface="Arial" panose="020B0604020202020204" pitchFamily="34" charset="0"/>
                <a:cs typeface="Arial" panose="020B0604020202020204" pitchFamily="34" charset="0"/>
              </a:defRPr>
            </a:lvl1pPr>
            <a:lvl2pPr>
              <a:lnSpc>
                <a:spcPct val="150000"/>
              </a:lnSpc>
              <a:defRPr sz="1500" b="1" i="0">
                <a:solidFill>
                  <a:schemeClr val="accent4"/>
                </a:solidFill>
                <a:latin typeface="Arial" panose="020B0604020202020204" pitchFamily="34" charset="0"/>
                <a:cs typeface="Arial" panose="020B0604020202020204" pitchFamily="34" charset="0"/>
              </a:defRPr>
            </a:lvl2pPr>
            <a:lvl3pPr>
              <a:lnSpc>
                <a:spcPct val="150000"/>
              </a:lnSpc>
              <a:defRPr sz="1350" b="1" i="0">
                <a:solidFill>
                  <a:schemeClr val="accent4"/>
                </a:solidFill>
                <a:latin typeface="Arial" panose="020B0604020202020204" pitchFamily="34" charset="0"/>
                <a:cs typeface="Arial" panose="020B0604020202020204" pitchFamily="34" charset="0"/>
              </a:defRPr>
            </a:lvl3pPr>
            <a:lvl4pPr>
              <a:lnSpc>
                <a:spcPct val="150000"/>
              </a:lnSpc>
              <a:defRPr sz="1200" b="1" i="0">
                <a:solidFill>
                  <a:schemeClr val="accent4"/>
                </a:solidFill>
                <a:latin typeface="Arial" panose="020B0604020202020204" pitchFamily="34" charset="0"/>
                <a:cs typeface="Arial" panose="020B0604020202020204" pitchFamily="34" charset="0"/>
              </a:defRPr>
            </a:lvl4pPr>
            <a:lvl5pPr>
              <a:lnSpc>
                <a:spcPct val="150000"/>
              </a:lnSpc>
              <a:defRPr sz="1200" b="1" i="0">
                <a:solidFill>
                  <a:schemeClr val="accent4"/>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60556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Oval 2" hidden="1">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tx1"/>
                </a:solidFill>
                <a:latin typeface="Arial" panose="020B0604020202020204" pitchFamily="34" charset="0"/>
                <a:cs typeface="Arial" panose="020B0604020202020204" pitchFamily="34" charset="0"/>
              </a:defRPr>
            </a:lvl1pPr>
            <a:lvl2pPr>
              <a:lnSpc>
                <a:spcPct val="150000"/>
              </a:lnSpc>
              <a:defRPr sz="1500" b="1" i="0">
                <a:solidFill>
                  <a:schemeClr val="tx1"/>
                </a:solidFill>
                <a:latin typeface="Arial" panose="020B0604020202020204" pitchFamily="34" charset="0"/>
                <a:cs typeface="Arial" panose="020B0604020202020204" pitchFamily="34" charset="0"/>
              </a:defRPr>
            </a:lvl2pPr>
            <a:lvl3pPr>
              <a:lnSpc>
                <a:spcPct val="150000"/>
              </a:lnSpc>
              <a:defRPr sz="1350" b="1" i="0">
                <a:solidFill>
                  <a:schemeClr val="tx1"/>
                </a:solidFill>
                <a:latin typeface="Arial" panose="020B0604020202020204" pitchFamily="34" charset="0"/>
                <a:cs typeface="Arial" panose="020B0604020202020204" pitchFamily="34" charset="0"/>
              </a:defRPr>
            </a:lvl3pPr>
            <a:lvl4pPr>
              <a:lnSpc>
                <a:spcPct val="150000"/>
              </a:lnSpc>
              <a:defRPr sz="1200" b="1" i="0">
                <a:solidFill>
                  <a:schemeClr val="tx1"/>
                </a:solidFill>
                <a:latin typeface="Arial" panose="020B0604020202020204" pitchFamily="34" charset="0"/>
                <a:cs typeface="Arial" panose="020B0604020202020204" pitchFamily="34" charset="0"/>
              </a:defRPr>
            </a:lvl4pPr>
            <a:lvl5pPr>
              <a:lnSpc>
                <a:spcPct val="150000"/>
              </a:lnSpc>
              <a:defRPr sz="1200" b="1"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391635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i="0">
                <a:solidFill>
                  <a:schemeClr val="bg2"/>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5476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i="0">
                <a:solidFill>
                  <a:schemeClr val="tx1"/>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b="0" i="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0839949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fontAlgn="b">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i="0">
                <a:solidFill>
                  <a:schemeClr val="tx1"/>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Tree>
    <p:extLst>
      <p:ext uri="{BB962C8B-B14F-4D97-AF65-F5344CB8AC3E}">
        <p14:creationId xmlns:p14="http://schemas.microsoft.com/office/powerpoint/2010/main" val="665715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
        <p:nvSpPr>
          <p:cNvPr id="3" name="Slide Number Placeholder 2">
            <a:extLst>
              <a:ext uri="{FF2B5EF4-FFF2-40B4-BE49-F238E27FC236}">
                <a16:creationId xmlns:a16="http://schemas.microsoft.com/office/drawing/2014/main" id="{3A52FF49-43F6-1ABD-75B4-4E5725666978}"/>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58661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6FD5047-1A8A-E1D6-27F4-FCD8E3C3A26F}"/>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28398645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4F8A4017-B708-19A9-8A02-46AD1E50D8A8}"/>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2908985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944A0A9E-3080-0B92-2013-27575F7EC0D4}"/>
              </a:ext>
            </a:extLst>
          </p:cNvPr>
          <p:cNvSpPr>
            <a:spLocks noGrp="1"/>
          </p:cNvSpPr>
          <p:nvPr>
            <p:ph type="sldNum" sz="quarter" idx="15"/>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453729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0909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B92BCBBE-A418-AFB1-F723-5C3715955558}"/>
              </a:ext>
            </a:extLst>
          </p:cNvPr>
          <p:cNvSpPr>
            <a:spLocks noGrp="1"/>
          </p:cNvSpPr>
          <p:nvPr>
            <p:ph type="sldNum" sz="quarter" idx="14"/>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522479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46F840D0-E88A-37BE-FA74-58136B9C997C}"/>
              </a:ext>
            </a:extLst>
          </p:cNvPr>
          <p:cNvSpPr>
            <a:spLocks noGrp="1"/>
          </p:cNvSpPr>
          <p:nvPr>
            <p:ph type="sldNum" sz="quarter" idx="19"/>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616992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43F617FA-4E0E-6F82-EE12-B18EBF5AD1DA}"/>
              </a:ext>
            </a:extLst>
          </p:cNvPr>
          <p:cNvSpPr>
            <a:spLocks noGrp="1"/>
          </p:cNvSpPr>
          <p:nvPr>
            <p:ph type="sldNum" sz="quarter" idx="1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75868222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14242747-DF8D-241A-EEE8-70B1911DF7AB}"/>
              </a:ext>
            </a:extLst>
          </p:cNvPr>
          <p:cNvSpPr>
            <a:spLocks noGrp="1"/>
          </p:cNvSpPr>
          <p:nvPr>
            <p:ph type="sldNum" sz="quarter" idx="18"/>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1115365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DAB01886-C898-477F-CF92-0839FB1E820E}"/>
              </a:ext>
            </a:extLst>
          </p:cNvPr>
          <p:cNvSpPr>
            <a:spLocks noGrp="1"/>
          </p:cNvSpPr>
          <p:nvPr>
            <p:ph type="sldNum" sz="quarter" idx="10"/>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6134628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8710348D-5D7A-55D4-CD0E-12254E2B5907}"/>
              </a:ext>
            </a:extLst>
          </p:cNvPr>
          <p:cNvSpPr>
            <a:spLocks noGrp="1"/>
          </p:cNvSpPr>
          <p:nvPr>
            <p:ph type="sldNum" sz="quarter" idx="14"/>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0204108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E8C06DB1-FAB1-CB9D-8124-7456A1E48E6F}"/>
              </a:ext>
            </a:extLst>
          </p:cNvPr>
          <p:cNvSpPr>
            <a:spLocks noGrp="1"/>
          </p:cNvSpPr>
          <p:nvPr>
            <p:ph type="sldNum" sz="quarter" idx="1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6626863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05172496-351B-BC05-96E2-1A2D77CDA3C9}"/>
              </a:ext>
            </a:extLst>
          </p:cNvPr>
          <p:cNvSpPr>
            <a:spLocks noGrp="1"/>
          </p:cNvSpPr>
          <p:nvPr>
            <p:ph type="sldNum" sz="quarter" idx="2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448080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3791E7AA-878F-572A-370D-AF6432811FC2}"/>
              </a:ext>
            </a:extLst>
          </p:cNvPr>
          <p:cNvSpPr>
            <a:spLocks noGrp="1"/>
          </p:cNvSpPr>
          <p:nvPr>
            <p:ph type="sldNum" sz="quarter" idx="21"/>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31389885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84A6724B-3AD5-E6E3-ECEA-39FEF2D10549}"/>
              </a:ext>
            </a:extLst>
          </p:cNvPr>
          <p:cNvSpPr>
            <a:spLocks noGrp="1"/>
          </p:cNvSpPr>
          <p:nvPr>
            <p:ph type="sldNum" sz="quarter" idx="20"/>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527303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5882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b="0" i="0">
              <a:latin typeface="Acumin Pro" panose="020B0504020202020204" pitchFamily="34" charset="77"/>
            </a:endParaRPr>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74A22E9-F096-8DBD-27A7-F0ABE7D2260A}"/>
              </a:ext>
            </a:extLst>
          </p:cNvPr>
          <p:cNvSpPr>
            <a:spLocks noGrp="1"/>
          </p:cNvSpPr>
          <p:nvPr>
            <p:ph type="sldNum" sz="quarter" idx="21"/>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7978773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lvl1pPr fontAlgn="b">
              <a:defRPr/>
            </a:lvl1p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74FBA10C-BD6B-D663-8BC1-53DB3DAB316F}"/>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ECE2C14C-5262-E7D8-998A-29FAC65D4150}"/>
              </a:ext>
            </a:extLst>
          </p:cNvPr>
          <p:cNvSpPr>
            <a:spLocks noGrp="1"/>
          </p:cNvSpPr>
          <p:nvPr>
            <p:ph type="sldNum" sz="quarter" idx="2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62955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14A8E9C0-2BA8-DD0A-FB67-573C536F4044}"/>
              </a:ext>
            </a:extLst>
          </p:cNvPr>
          <p:cNvSpPr>
            <a:spLocks noGrp="1"/>
          </p:cNvSpPr>
          <p:nvPr>
            <p:ph type="sldNum" sz="quarter" idx="2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265173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1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FC2ECF9B-34D1-F38C-C1C9-9CB709716A37}"/>
              </a:ext>
            </a:extLst>
          </p:cNvPr>
          <p:cNvSpPr>
            <a:spLocks noGrp="1"/>
          </p:cNvSpPr>
          <p:nvPr>
            <p:ph type="sldNum" sz="quarter" idx="3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155941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D2224AC9-529E-F04C-860E-B781630FE8D5}"/>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721463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92462"/>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tx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EFC3DAE2-B49E-4F19-56F3-9C139FA7E70E}"/>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614992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971662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tx1"/>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44117037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83316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12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83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38976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3892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7163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0769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8037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07918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5/5/2026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83607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8069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1011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352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8113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1409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9973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78648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31065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100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924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5/5/2026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95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5/5/2026</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73881695"/>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hf sldNum="0"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471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BDA66893-89E8-EF8B-3E7B-547B74F7D336}"/>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9060779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hf hdr="0" ftr="0" dt="0"/>
  <p:txStyles>
    <p:titleStyle>
      <a:lvl1pPr algn="l" defTabSz="685800" rtl="0" eaLnBrk="1" fontAlgn="b" latinLnBrk="0" hangingPunct="1">
        <a:lnSpc>
          <a:spcPct val="90000"/>
        </a:lnSpc>
        <a:spcBef>
          <a:spcPct val="0"/>
        </a:spcBef>
        <a:buNone/>
        <a:defRPr lang="en-US" sz="3600" b="1" i="1" kern="1200" cap="none" baseline="0" dirty="0">
          <a:solidFill>
            <a:schemeClr val="tx1"/>
          </a:solidFill>
          <a:latin typeface="Acumin Pro Condensed" panose="020B0506020202020204" pitchFamily="34" charset="77"/>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Acumin Pro" panose="020B0504020202020204" pitchFamily="34" charset="77"/>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Acumin Pro" panose="020B0504020202020204" pitchFamily="34" charset="77"/>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Acumin Pro" panose="020B0504020202020204" pitchFamily="34" charset="77"/>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5/5/2026</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88396359"/>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767442" y="1457326"/>
            <a:ext cx="7586336" cy="1153990"/>
          </a:xfrm>
        </p:spPr>
        <p:txBody>
          <a:bodyPr/>
          <a:lstStyle/>
          <a:p>
            <a:r>
              <a:rPr lang="en-US" sz="5400" b="1" dirty="0">
                <a:latin typeface="Acumin Pro Condensed Semibold" panose="020B0506020202020204" pitchFamily="34" charset="77"/>
              </a:rPr>
              <a:t>Bad Slides</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767442" y="2388994"/>
            <a:ext cx="7144105" cy="468506"/>
          </a:xfrm>
        </p:spPr>
        <p:txBody>
          <a:bodyPr>
            <a:normAutofit/>
          </a:bodyPr>
          <a:lstStyle/>
          <a:p>
            <a:r>
              <a:rPr lang="en-US" sz="2000" dirty="0"/>
              <a:t>Bill Decker, Indiana 4-H, </a:t>
            </a:r>
            <a:fld id="{7E20F000-E24C-1B4B-B276-43766693BFB1}" type="datetime1">
              <a:rPr lang="en-US" sz="2000" smtClean="0"/>
              <a:t>5/5/2026</a:t>
            </a:fld>
            <a:endParaRPr lang="en-US" sz="2000" dirty="0"/>
          </a:p>
        </p:txBody>
      </p:sp>
    </p:spTree>
    <p:extLst>
      <p:ext uri="{BB962C8B-B14F-4D97-AF65-F5344CB8AC3E}">
        <p14:creationId xmlns:p14="http://schemas.microsoft.com/office/powerpoint/2010/main" val="210666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381597" cy="4419055"/>
          </a:xfrm>
        </p:spPr>
        <p:txBody>
          <a:bodyPr>
            <a:normAutofit/>
          </a:bodyPr>
          <a:lstStyle/>
          <a:p>
            <a:r>
              <a:rPr lang="en-US" sz="4050" b="1" dirty="0"/>
              <a:t>Too Much Data!</a:t>
            </a:r>
            <a:endParaRPr lang="en-US" sz="3000" dirty="0"/>
          </a:p>
        </p:txBody>
      </p:sp>
      <p:pic>
        <p:nvPicPr>
          <p:cNvPr id="4" name="Picture 3" descr="Military flow-chart image with too many options.  Again, almost impossible to utilize. &#10;">
            <a:extLst>
              <a:ext uri="{FF2B5EF4-FFF2-40B4-BE49-F238E27FC236}">
                <a16:creationId xmlns:a16="http://schemas.microsoft.com/office/drawing/2014/main" id="{A7D9BF29-75CC-4D24-9A1F-64526892F83A}"/>
              </a:ext>
            </a:extLst>
          </p:cNvPr>
          <p:cNvPicPr>
            <a:picLocks noChangeAspect="1"/>
          </p:cNvPicPr>
          <p:nvPr/>
        </p:nvPicPr>
        <p:blipFill>
          <a:blip r:embed="rId2"/>
          <a:stretch>
            <a:fillRect/>
          </a:stretch>
        </p:blipFill>
        <p:spPr>
          <a:xfrm>
            <a:off x="2742632" y="1314450"/>
            <a:ext cx="6251739" cy="4071158"/>
          </a:xfrm>
          <a:prstGeom prst="rect">
            <a:avLst/>
          </a:prstGeom>
        </p:spPr>
      </p:pic>
    </p:spTree>
    <p:extLst>
      <p:ext uri="{BB962C8B-B14F-4D97-AF65-F5344CB8AC3E}">
        <p14:creationId xmlns:p14="http://schemas.microsoft.com/office/powerpoint/2010/main" val="73619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558F-4DAE-461E-B651-BE5DF25E6184}"/>
              </a:ext>
            </a:extLst>
          </p:cNvPr>
          <p:cNvSpPr>
            <a:spLocks noGrp="1"/>
          </p:cNvSpPr>
          <p:nvPr>
            <p:ph type="title"/>
          </p:nvPr>
        </p:nvSpPr>
        <p:spPr/>
        <p:txBody>
          <a:bodyPr/>
          <a:lstStyle/>
          <a:p>
            <a:r>
              <a:rPr lang="en-US" dirty="0"/>
              <a:t>Run Spell Check!</a:t>
            </a:r>
          </a:p>
        </p:txBody>
      </p:sp>
      <p:sp>
        <p:nvSpPr>
          <p:cNvPr id="3" name="Content Placeholder 2">
            <a:extLst>
              <a:ext uri="{FF2B5EF4-FFF2-40B4-BE49-F238E27FC236}">
                <a16:creationId xmlns:a16="http://schemas.microsoft.com/office/drawing/2014/main" id="{5975FBEC-1484-4692-8860-F871DFBF7C8C}"/>
              </a:ext>
            </a:extLst>
          </p:cNvPr>
          <p:cNvSpPr>
            <a:spLocks noGrp="1"/>
          </p:cNvSpPr>
          <p:nvPr>
            <p:ph idx="1"/>
          </p:nvPr>
        </p:nvSpPr>
        <p:spPr/>
        <p:txBody>
          <a:bodyPr>
            <a:normAutofit/>
          </a:bodyPr>
          <a:lstStyle/>
          <a:p>
            <a:pPr marL="27675" indent="0">
              <a:buNone/>
            </a:pPr>
            <a:r>
              <a:rPr lang="en-US" sz="4500" dirty="0"/>
              <a:t>If you </a:t>
            </a:r>
            <a:r>
              <a:rPr lang="en-US" sz="4500" dirty="0" err="1"/>
              <a:t>mistspell</a:t>
            </a:r>
            <a:r>
              <a:rPr lang="en-US" sz="4500" dirty="0"/>
              <a:t> your </a:t>
            </a:r>
            <a:r>
              <a:rPr lang="en-US" sz="4500" dirty="0" err="1"/>
              <a:t>wrds</a:t>
            </a:r>
            <a:r>
              <a:rPr lang="en-US" sz="4500" dirty="0"/>
              <a:t> </a:t>
            </a:r>
            <a:r>
              <a:rPr lang="en-US" sz="4500" dirty="0" err="1"/>
              <a:t>nobuddy</a:t>
            </a:r>
            <a:r>
              <a:rPr lang="en-US" sz="4500" dirty="0"/>
              <a:t> will </a:t>
            </a:r>
            <a:r>
              <a:rPr lang="en-US" sz="4500" dirty="0" err="1"/>
              <a:t>tke</a:t>
            </a:r>
            <a:r>
              <a:rPr lang="en-US" sz="4500" dirty="0"/>
              <a:t> you </a:t>
            </a:r>
            <a:r>
              <a:rPr lang="en-US" sz="4500" dirty="0" err="1"/>
              <a:t>serrioussly</a:t>
            </a:r>
            <a:r>
              <a:rPr lang="en-US" sz="4500" dirty="0"/>
              <a:t>.</a:t>
            </a:r>
          </a:p>
        </p:txBody>
      </p:sp>
    </p:spTree>
    <p:extLst>
      <p:ext uri="{BB962C8B-B14F-4D97-AF65-F5344CB8AC3E}">
        <p14:creationId xmlns:p14="http://schemas.microsoft.com/office/powerpoint/2010/main" val="7901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1787-5E7D-4E8F-B2FB-2D5BB5FD7C97}"/>
              </a:ext>
            </a:extLst>
          </p:cNvPr>
          <p:cNvSpPr>
            <a:spLocks noGrp="1"/>
          </p:cNvSpPr>
          <p:nvPr>
            <p:ph type="title"/>
          </p:nvPr>
        </p:nvSpPr>
        <p:spPr/>
        <p:txBody>
          <a:bodyPr/>
          <a:lstStyle/>
          <a:p>
            <a:r>
              <a:rPr lang="en-US" dirty="0"/>
              <a:t>Bad Colors and Annoying Animation</a:t>
            </a:r>
          </a:p>
        </p:txBody>
      </p:sp>
      <p:sp>
        <p:nvSpPr>
          <p:cNvPr id="3" name="Content Placeholder 2">
            <a:extLst>
              <a:ext uri="{FF2B5EF4-FFF2-40B4-BE49-F238E27FC236}">
                <a16:creationId xmlns:a16="http://schemas.microsoft.com/office/drawing/2014/main" id="{6E9409FE-0D59-45D0-9955-9FF1215B08B2}"/>
              </a:ext>
            </a:extLst>
          </p:cNvPr>
          <p:cNvSpPr>
            <a:spLocks noGrp="1"/>
          </p:cNvSpPr>
          <p:nvPr>
            <p:ph idx="1"/>
          </p:nvPr>
        </p:nvSpPr>
        <p:spPr>
          <a:solidFill>
            <a:srgbClr val="FF3399"/>
          </a:solidFill>
        </p:spPr>
        <p:txBody>
          <a:bodyPr>
            <a:normAutofit/>
          </a:bodyPr>
          <a:lstStyle/>
          <a:p>
            <a:r>
              <a:rPr lang="en-US" sz="3300" dirty="0">
                <a:solidFill>
                  <a:srgbClr val="00A53F"/>
                </a:solidFill>
                <a:highlight>
                  <a:srgbClr val="FFFF00"/>
                </a:highlight>
              </a:rPr>
              <a:t>This is an Example</a:t>
            </a:r>
          </a:p>
          <a:p>
            <a:r>
              <a:rPr lang="en-US" sz="3300" dirty="0">
                <a:solidFill>
                  <a:srgbClr val="00A53F"/>
                </a:solidFill>
                <a:highlight>
                  <a:srgbClr val="FFFF00"/>
                </a:highlight>
              </a:rPr>
              <a:t>Of a Color Scheme That Looks Bad</a:t>
            </a:r>
          </a:p>
          <a:p>
            <a:r>
              <a:rPr lang="en-US" sz="3300" dirty="0">
                <a:solidFill>
                  <a:srgbClr val="00A53F"/>
                </a:solidFill>
                <a:highlight>
                  <a:srgbClr val="FFFF00"/>
                </a:highlight>
              </a:rPr>
              <a:t>And Animations That Annoy Your Audience.</a:t>
            </a:r>
          </a:p>
        </p:txBody>
      </p:sp>
    </p:spTree>
    <p:extLst>
      <p:ext uri="{BB962C8B-B14F-4D97-AF65-F5344CB8AC3E}">
        <p14:creationId xmlns:p14="http://schemas.microsoft.com/office/powerpoint/2010/main" val="23928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path" presetSubtype="0" accel="50000" decel="50000" fill="hold"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14" dur="2000" fill="hold"/>
                                        <p:tgtEl>
                                          <p:spTgt spid="3">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71F93-2BD9-4DB4-8C43-41451399307F}"/>
              </a:ext>
            </a:extLst>
          </p:cNvPr>
          <p:cNvSpPr>
            <a:spLocks noGrp="1"/>
          </p:cNvSpPr>
          <p:nvPr>
            <p:ph type="title" idx="4294967295"/>
          </p:nvPr>
        </p:nvSpPr>
        <p:spPr>
          <a:xfrm>
            <a:off x="560388" y="612775"/>
            <a:ext cx="6904037" cy="769938"/>
          </a:xfrm>
          <a:prstGeom prst="rect">
            <a:avLst/>
          </a:prstGeom>
          <a:no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342900" rtl="0" eaLnBrk="1" fontAlgn="auto" latinLnBrk="0" hangingPunct="1">
              <a:lnSpc>
                <a:spcPct val="110000"/>
              </a:lnSpc>
              <a:spcBef>
                <a:spcPct val="20000"/>
              </a:spcBef>
              <a:spcAft>
                <a:spcPts val="450"/>
              </a:spcAft>
              <a:buClr>
                <a:schemeClr val="tx2"/>
              </a:buClr>
              <a:buSzPct val="70000"/>
              <a:buFont typeface="Wingdings 2" charset="2"/>
              <a:buNone/>
              <a:tabLst/>
              <a:defRPr/>
            </a:pPr>
            <a:r>
              <a:rPr kumimoji="0" lang="en-US" sz="3300" b="1" i="0" u="none" strike="noStrike" kern="1200" cap="none" spc="0" normalizeH="0" baseline="0" noProof="0" dirty="0">
                <a:ln>
                  <a:solidFill>
                    <a:schemeClr val="bg1">
                      <a:lumMod val="75000"/>
                      <a:lumOff val="25000"/>
                      <a:alpha val="10000"/>
                    </a:schemeClr>
                  </a:solidFill>
                </a:ln>
                <a:solidFill>
                  <a:srgbClr val="0077CB"/>
                </a:solidFill>
                <a:effectLst>
                  <a:outerShdw blurRad="9525" dist="25400" dir="14640000" algn="tl" rotWithShape="0">
                    <a:schemeClr val="bg1">
                      <a:alpha val="30000"/>
                    </a:schemeClr>
                  </a:outerShdw>
                </a:effectLst>
                <a:uLnTx/>
                <a:uFillTx/>
                <a:latin typeface="Nunito ExtraBold" panose="02000503000000000000" pitchFamily="2" charset="77"/>
                <a:ea typeface="+mn-ea"/>
                <a:cs typeface="+mn-cs"/>
              </a:rPr>
              <a:t>Hints</a:t>
            </a:r>
          </a:p>
        </p:txBody>
      </p:sp>
      <p:sp>
        <p:nvSpPr>
          <p:cNvPr id="4" name="Text Placeholder 3">
            <a:extLst>
              <a:ext uri="{FF2B5EF4-FFF2-40B4-BE49-F238E27FC236}">
                <a16:creationId xmlns:a16="http://schemas.microsoft.com/office/drawing/2014/main" id="{F71B8118-9857-483F-A52C-B047643CBB15}"/>
              </a:ext>
            </a:extLst>
          </p:cNvPr>
          <p:cNvSpPr>
            <a:spLocks noGrp="1"/>
          </p:cNvSpPr>
          <p:nvPr>
            <p:ph type="body" sz="quarter" idx="12"/>
          </p:nvPr>
        </p:nvSpPr>
        <p:spPr>
          <a:xfrm>
            <a:off x="581238" y="2057221"/>
            <a:ext cx="7033999" cy="3483911"/>
          </a:xfrm>
        </p:spPr>
        <p:txBody>
          <a:bodyPr>
            <a:normAutofit lnSpcReduction="10000"/>
          </a:bodyPr>
          <a:lstStyle/>
          <a:p>
            <a:r>
              <a:rPr lang="en-US" sz="2700" dirty="0"/>
              <a:t>Test your presentation before the show.</a:t>
            </a:r>
          </a:p>
          <a:p>
            <a:r>
              <a:rPr lang="en-US" sz="2700" dirty="0"/>
              <a:t>Have a print of your presentation ready, in case your technology fails.</a:t>
            </a:r>
          </a:p>
          <a:p>
            <a:r>
              <a:rPr lang="en-US" sz="2700" dirty="0"/>
              <a:t>Don’t read your presentation off the slide.</a:t>
            </a:r>
          </a:p>
          <a:p>
            <a:endParaRPr lang="en-US" sz="2400" dirty="0"/>
          </a:p>
        </p:txBody>
      </p:sp>
    </p:spTree>
    <p:extLst>
      <p:ext uri="{BB962C8B-B14F-4D97-AF65-F5344CB8AC3E}">
        <p14:creationId xmlns:p14="http://schemas.microsoft.com/office/powerpoint/2010/main" val="174921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71F93-2BD9-4DB4-8C43-41451399307F}"/>
              </a:ext>
            </a:extLst>
          </p:cNvPr>
          <p:cNvSpPr>
            <a:spLocks noGrp="1"/>
          </p:cNvSpPr>
          <p:nvPr>
            <p:ph type="title" idx="4294967295"/>
          </p:nvPr>
        </p:nvSpPr>
        <p:spPr>
          <a:xfrm>
            <a:off x="560433" y="612823"/>
            <a:ext cx="6904236" cy="769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0077CB"/>
                </a:solidFill>
                <a:effectLst/>
                <a:uLnTx/>
                <a:uFillTx/>
                <a:latin typeface="Nunito ExtraBold" panose="02000503000000000000" pitchFamily="2" charset="77"/>
                <a:ea typeface="+mn-ea"/>
                <a:cs typeface="+mn-cs"/>
              </a:rPr>
              <a:t>Hints, Continued</a:t>
            </a:r>
          </a:p>
        </p:txBody>
      </p:sp>
      <p:sp>
        <p:nvSpPr>
          <p:cNvPr id="4" name="Text Placeholder 3">
            <a:extLst>
              <a:ext uri="{FF2B5EF4-FFF2-40B4-BE49-F238E27FC236}">
                <a16:creationId xmlns:a16="http://schemas.microsoft.com/office/drawing/2014/main" id="{F71B8118-9857-483F-A52C-B047643CBB15}"/>
              </a:ext>
            </a:extLst>
          </p:cNvPr>
          <p:cNvSpPr>
            <a:spLocks noGrp="1"/>
          </p:cNvSpPr>
          <p:nvPr>
            <p:ph type="body" sz="quarter" idx="12"/>
          </p:nvPr>
        </p:nvSpPr>
        <p:spPr>
          <a:xfrm>
            <a:off x="581238" y="2057221"/>
            <a:ext cx="7033999" cy="3483911"/>
          </a:xfrm>
        </p:spPr>
        <p:txBody>
          <a:bodyPr/>
          <a:lstStyle/>
          <a:p>
            <a:r>
              <a:rPr lang="en-US" sz="2700" dirty="0"/>
              <a:t>Look at the audience.</a:t>
            </a:r>
          </a:p>
          <a:p>
            <a:r>
              <a:rPr lang="en-US" sz="2700" dirty="0"/>
              <a:t>Proof your slides!</a:t>
            </a:r>
          </a:p>
          <a:p>
            <a:r>
              <a:rPr lang="en-US" sz="2700" dirty="0"/>
              <a:t>Cite sources on the slide or on the last slide.</a:t>
            </a:r>
          </a:p>
          <a:p>
            <a:r>
              <a:rPr lang="en-US" sz="2700" dirty="0"/>
              <a:t>Keep your presentation simple and clean.</a:t>
            </a:r>
          </a:p>
          <a:p>
            <a:endParaRPr lang="en-US" sz="2400" dirty="0"/>
          </a:p>
        </p:txBody>
      </p:sp>
    </p:spTree>
    <p:extLst>
      <p:ext uri="{BB962C8B-B14F-4D97-AF65-F5344CB8AC3E}">
        <p14:creationId xmlns:p14="http://schemas.microsoft.com/office/powerpoint/2010/main" val="45396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27809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8E4D-2C92-4526-A8BF-E07C97E5B6CC}"/>
              </a:ext>
            </a:extLst>
          </p:cNvPr>
          <p:cNvSpPr>
            <a:spLocks noGrp="1"/>
          </p:cNvSpPr>
          <p:nvPr>
            <p:ph type="title"/>
          </p:nvPr>
        </p:nvSpPr>
        <p:spPr/>
        <p:txBody>
          <a:bodyPr/>
          <a:lstStyle/>
          <a:p>
            <a:r>
              <a:rPr lang="en-US" dirty="0"/>
              <a:t>Boring </a:t>
            </a:r>
          </a:p>
        </p:txBody>
      </p:sp>
      <p:sp>
        <p:nvSpPr>
          <p:cNvPr id="3" name="Content Placeholder 2">
            <a:extLst>
              <a:ext uri="{FF2B5EF4-FFF2-40B4-BE49-F238E27FC236}">
                <a16:creationId xmlns:a16="http://schemas.microsoft.com/office/drawing/2014/main" id="{03FF57B5-DFB1-4AF1-ACEB-EDC477EA1707}"/>
              </a:ext>
            </a:extLst>
          </p:cNvPr>
          <p:cNvSpPr>
            <a:spLocks noGrp="1"/>
          </p:cNvSpPr>
          <p:nvPr>
            <p:ph idx="1"/>
          </p:nvPr>
        </p:nvSpPr>
        <p:spPr/>
        <p:txBody>
          <a:bodyPr/>
          <a:lstStyle/>
          <a:p>
            <a:r>
              <a:rPr lang="en-US" dirty="0"/>
              <a:t>White Background</a:t>
            </a:r>
          </a:p>
          <a:p>
            <a:r>
              <a:rPr lang="en-US" dirty="0"/>
              <a:t>Little Contrast Between Background and Words</a:t>
            </a:r>
          </a:p>
          <a:p>
            <a:r>
              <a:rPr lang="en-US" dirty="0"/>
              <a:t>Bullet Point</a:t>
            </a:r>
          </a:p>
          <a:p>
            <a:r>
              <a:rPr lang="en-US" dirty="0"/>
              <a:t>Followed By Bullet Point</a:t>
            </a:r>
          </a:p>
          <a:p>
            <a:r>
              <a:rPr lang="en-US" dirty="0"/>
              <a:t>Followed By Bullet Point</a:t>
            </a:r>
          </a:p>
          <a:p>
            <a:r>
              <a:rPr lang="en-US" dirty="0"/>
              <a:t>Followed By Bullet Point</a:t>
            </a:r>
          </a:p>
          <a:p>
            <a:r>
              <a:rPr lang="en-US" dirty="0"/>
              <a:t>Followed By Bullet Point………</a:t>
            </a:r>
          </a:p>
        </p:txBody>
      </p:sp>
    </p:spTree>
    <p:extLst>
      <p:ext uri="{BB962C8B-B14F-4D97-AF65-F5344CB8AC3E}">
        <p14:creationId xmlns:p14="http://schemas.microsoft.com/office/powerpoint/2010/main" val="292126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B94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88193-DA2D-471B-AC85-749656654887}"/>
              </a:ext>
            </a:extLst>
          </p:cNvPr>
          <p:cNvSpPr>
            <a:spLocks noGrp="1"/>
          </p:cNvSpPr>
          <p:nvPr>
            <p:ph type="title" idx="4294967295"/>
          </p:nvPr>
        </p:nvSpPr>
        <p:spPr>
          <a:xfrm>
            <a:off x="560388" y="612775"/>
            <a:ext cx="6904037" cy="769938"/>
          </a:xfrm>
          <a:prstGeom prst="rect">
            <a:avLst/>
          </a:prstGeom>
          <a:no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342900" rtl="0" eaLnBrk="1" fontAlgn="auto" latinLnBrk="0" hangingPunct="1">
              <a:lnSpc>
                <a:spcPct val="110000"/>
              </a:lnSpc>
              <a:spcBef>
                <a:spcPct val="20000"/>
              </a:spcBef>
              <a:spcAft>
                <a:spcPts val="450"/>
              </a:spcAft>
              <a:buClr>
                <a:schemeClr val="tx2"/>
              </a:buClr>
              <a:buSzPct val="70000"/>
              <a:buFont typeface="Wingdings 2" charset="2"/>
              <a:buNone/>
              <a:tabLst/>
              <a:defRPr/>
            </a:pPr>
            <a:r>
              <a:rPr kumimoji="0" lang="en-US" sz="3300" b="1" i="0" u="none" strike="noStrike" kern="1200" cap="none" spc="0" normalizeH="0" baseline="0" noProof="0" dirty="0">
                <a:ln>
                  <a:solidFill>
                    <a:schemeClr val="bg1">
                      <a:lumMod val="75000"/>
                      <a:lumOff val="25000"/>
                      <a:alpha val="10000"/>
                    </a:schemeClr>
                  </a:solidFill>
                </a:ln>
                <a:solidFill>
                  <a:srgbClr val="0077CB"/>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Colors</a:t>
            </a:r>
          </a:p>
        </p:txBody>
      </p:sp>
      <p:sp>
        <p:nvSpPr>
          <p:cNvPr id="2" name="Content Placeholder 1">
            <a:extLst>
              <a:ext uri="{FF2B5EF4-FFF2-40B4-BE49-F238E27FC236}">
                <a16:creationId xmlns:a16="http://schemas.microsoft.com/office/drawing/2014/main" id="{17BD07FC-1AEB-4923-AD3B-8313AD1A3778}"/>
              </a:ext>
            </a:extLst>
          </p:cNvPr>
          <p:cNvSpPr>
            <a:spLocks noGrp="1"/>
          </p:cNvSpPr>
          <p:nvPr>
            <p:ph sz="quarter" idx="10"/>
          </p:nvPr>
        </p:nvSpPr>
        <p:spPr>
          <a:xfrm>
            <a:off x="560433" y="1448633"/>
            <a:ext cx="5281418" cy="5034359"/>
          </a:xfrm>
        </p:spPr>
        <p:txBody>
          <a:bodyPr vert="horz" lIns="68580" tIns="34290" rIns="68580" bIns="34290" rtlCol="0" anchor="t">
            <a:normAutofit/>
          </a:bodyPr>
          <a:lstStyle/>
          <a:p>
            <a:r>
              <a:rPr lang="en-US" sz="2400" dirty="0">
                <a:latin typeface="Arial"/>
                <a:cs typeface="Arial"/>
              </a:rPr>
              <a:t>What colors complement each other?</a:t>
            </a:r>
          </a:p>
          <a:p>
            <a:r>
              <a:rPr lang="en-US" sz="2400" dirty="0"/>
              <a:t>What colors attract attention?</a:t>
            </a:r>
          </a:p>
          <a:p>
            <a:r>
              <a:rPr lang="en-US" sz="2400" dirty="0"/>
              <a:t>What colors may be difficult to read?</a:t>
            </a:r>
          </a:p>
          <a:p>
            <a:r>
              <a:rPr lang="en-US" sz="2400" dirty="0">
                <a:latin typeface="Arial"/>
                <a:cs typeface="Arial"/>
              </a:rPr>
              <a:t>What color choices will help your display board communicate information best? </a:t>
            </a:r>
            <a:endParaRPr lang="en-US" sz="2400" dirty="0"/>
          </a:p>
          <a:p>
            <a:endParaRPr lang="en-US" dirty="0"/>
          </a:p>
        </p:txBody>
      </p:sp>
      <p:pic>
        <p:nvPicPr>
          <p:cNvPr id="5" name="Picture 4" descr="Graphic showing a color wheel.  Primary colors and mixed colors shown.">
            <a:extLst>
              <a:ext uri="{FF2B5EF4-FFF2-40B4-BE49-F238E27FC236}">
                <a16:creationId xmlns:a16="http://schemas.microsoft.com/office/drawing/2014/main" id="{41552F9D-DA3B-1C4F-955D-0C89AC0019FD}"/>
              </a:ext>
            </a:extLst>
          </p:cNvPr>
          <p:cNvPicPr>
            <a:picLocks noChangeAspect="1"/>
          </p:cNvPicPr>
          <p:nvPr/>
        </p:nvPicPr>
        <p:blipFill rotWithShape="1">
          <a:blip r:embed="rId2">
            <a:extLst>
              <a:ext uri="{28A0092B-C50C-407E-A947-70E740481C1C}">
                <a14:useLocalDpi xmlns:a14="http://schemas.microsoft.com/office/drawing/2010/main" val="0"/>
              </a:ext>
            </a:extLst>
          </a:blip>
          <a:srcRect l="21428" t="8703" r="22322" b="7657"/>
          <a:stretch/>
        </p:blipFill>
        <p:spPr>
          <a:xfrm>
            <a:off x="5841851" y="2551867"/>
            <a:ext cx="2975579" cy="2857500"/>
          </a:xfrm>
          <a:prstGeom prst="rect">
            <a:avLst/>
          </a:prstGeom>
        </p:spPr>
      </p:pic>
    </p:spTree>
    <p:extLst>
      <p:ext uri="{BB962C8B-B14F-4D97-AF65-F5344CB8AC3E}">
        <p14:creationId xmlns:p14="http://schemas.microsoft.com/office/powerpoint/2010/main" val="81271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419005" cy="4419055"/>
          </a:xfrm>
        </p:spPr>
        <p:txBody>
          <a:bodyPr/>
          <a:lstStyle/>
          <a:p>
            <a:r>
              <a:rPr lang="en-US" dirty="0"/>
              <a:t>Too Much of Everything</a:t>
            </a:r>
            <a:br>
              <a:rPr lang="en-US" dirty="0"/>
            </a:br>
            <a:r>
              <a:rPr lang="en-US" dirty="0"/>
              <a:t>(Photos, Words, Background)</a:t>
            </a:r>
          </a:p>
        </p:txBody>
      </p:sp>
      <p:pic>
        <p:nvPicPr>
          <p:cNvPr id="5" name="Content Placeholder 4" descr="Poorly done slide from the Air Force using far too many images and text.&#10;">
            <a:extLst>
              <a:ext uri="{FF2B5EF4-FFF2-40B4-BE49-F238E27FC236}">
                <a16:creationId xmlns:a16="http://schemas.microsoft.com/office/drawing/2014/main" id="{13D4AAC7-6603-4F6E-9E8F-CA9C7649763A}"/>
              </a:ext>
            </a:extLst>
          </p:cNvPr>
          <p:cNvPicPr>
            <a:picLocks noGrp="1" noChangeAspect="1"/>
          </p:cNvPicPr>
          <p:nvPr>
            <p:ph idx="1"/>
          </p:nvPr>
        </p:nvPicPr>
        <p:blipFill>
          <a:blip r:embed="rId2"/>
          <a:stretch>
            <a:fillRect/>
          </a:stretch>
        </p:blipFill>
        <p:spPr>
          <a:xfrm>
            <a:off x="2739373" y="1373379"/>
            <a:ext cx="5876769" cy="4419055"/>
          </a:xfrm>
        </p:spPr>
      </p:pic>
    </p:spTree>
    <p:extLst>
      <p:ext uri="{BB962C8B-B14F-4D97-AF65-F5344CB8AC3E}">
        <p14:creationId xmlns:p14="http://schemas.microsoft.com/office/powerpoint/2010/main" val="14871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593571" cy="4419055"/>
          </a:xfrm>
        </p:spPr>
        <p:txBody>
          <a:bodyPr/>
          <a:lstStyle/>
          <a:p>
            <a:r>
              <a:rPr lang="en-US" sz="4050" b="1" dirty="0"/>
              <a:t>Misleading Graphic</a:t>
            </a:r>
            <a:br>
              <a:rPr lang="en-US" dirty="0"/>
            </a:br>
            <a:br>
              <a:rPr lang="en-US" sz="1350" dirty="0"/>
            </a:br>
            <a:r>
              <a:rPr lang="en-US" dirty="0"/>
              <a:t>Is 39.8 really more than 60.2?</a:t>
            </a:r>
          </a:p>
        </p:txBody>
      </p:sp>
      <p:pic>
        <p:nvPicPr>
          <p:cNvPr id="4" name="Picture 3" descr="Image from Indiana TV indicating that 39.8% is larger than 60.2%.&#10;">
            <a:extLst>
              <a:ext uri="{FF2B5EF4-FFF2-40B4-BE49-F238E27FC236}">
                <a16:creationId xmlns:a16="http://schemas.microsoft.com/office/drawing/2014/main" id="{BE5EE56D-873B-4F1E-B120-AB3680E63F41}"/>
              </a:ext>
            </a:extLst>
          </p:cNvPr>
          <p:cNvPicPr>
            <a:picLocks noChangeAspect="1"/>
          </p:cNvPicPr>
          <p:nvPr/>
        </p:nvPicPr>
        <p:blipFill>
          <a:blip r:embed="rId2"/>
          <a:stretch>
            <a:fillRect/>
          </a:stretch>
        </p:blipFill>
        <p:spPr>
          <a:xfrm>
            <a:off x="2748451" y="1496973"/>
            <a:ext cx="6237935" cy="3864054"/>
          </a:xfrm>
          <a:prstGeom prst="rect">
            <a:avLst/>
          </a:prstGeom>
        </p:spPr>
      </p:pic>
    </p:spTree>
    <p:extLst>
      <p:ext uri="{BB962C8B-B14F-4D97-AF65-F5344CB8AC3E}">
        <p14:creationId xmlns:p14="http://schemas.microsoft.com/office/powerpoint/2010/main" val="211582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419005" cy="4419055"/>
          </a:xfrm>
        </p:spPr>
        <p:txBody>
          <a:bodyPr/>
          <a:lstStyle/>
          <a:p>
            <a:r>
              <a:rPr lang="en-US" sz="4500" dirty="0"/>
              <a:t>Pretty Font</a:t>
            </a:r>
            <a:br>
              <a:rPr lang="en-US" sz="4500" dirty="0"/>
            </a:br>
            <a:r>
              <a:rPr lang="en-US" sz="750" dirty="0"/>
              <a:t> </a:t>
            </a:r>
            <a:br>
              <a:rPr lang="en-US" dirty="0"/>
            </a:br>
            <a:r>
              <a:rPr lang="en-US" dirty="0"/>
              <a:t>However it is hard to read! </a:t>
            </a:r>
          </a:p>
        </p:txBody>
      </p:sp>
      <p:sp>
        <p:nvSpPr>
          <p:cNvPr id="4" name="Content Placeholder 3">
            <a:extLst>
              <a:ext uri="{FF2B5EF4-FFF2-40B4-BE49-F238E27FC236}">
                <a16:creationId xmlns:a16="http://schemas.microsoft.com/office/drawing/2014/main" id="{5D45A6CF-AE77-409A-987D-CBE311CC88B8}"/>
              </a:ext>
            </a:extLst>
          </p:cNvPr>
          <p:cNvSpPr>
            <a:spLocks noGrp="1"/>
          </p:cNvSpPr>
          <p:nvPr>
            <p:ph idx="1"/>
          </p:nvPr>
        </p:nvSpPr>
        <p:spPr>
          <a:xfrm>
            <a:off x="3229495" y="1592927"/>
            <a:ext cx="5561214" cy="3607723"/>
          </a:xfrm>
        </p:spPr>
        <p:txBody>
          <a:bodyPr/>
          <a:lstStyle/>
          <a:p>
            <a:r>
              <a:rPr lang="en-US" sz="3600" dirty="0">
                <a:latin typeface="Edwardian Script ITC" panose="030303020407070D0804" pitchFamily="66" charset="0"/>
              </a:rPr>
              <a:t>George Washington Carver</a:t>
            </a:r>
          </a:p>
          <a:p>
            <a:pPr lvl="1"/>
            <a:r>
              <a:rPr lang="en-US" sz="2700" dirty="0">
                <a:latin typeface="Edwardian Script ITC" panose="030303020407070D0804" pitchFamily="66" charset="0"/>
              </a:rPr>
              <a:t>Born a Slave</a:t>
            </a:r>
          </a:p>
          <a:p>
            <a:pPr lvl="1"/>
            <a:r>
              <a:rPr lang="en-US" sz="2700" dirty="0">
                <a:latin typeface="Edwardian Script ITC" panose="030303020407070D0804" pitchFamily="66" charset="0"/>
              </a:rPr>
              <a:t>Studied to Become an Artist</a:t>
            </a:r>
          </a:p>
          <a:p>
            <a:pPr lvl="1"/>
            <a:r>
              <a:rPr lang="en-US" sz="2700" dirty="0">
                <a:latin typeface="Edwardian Script ITC" panose="030303020407070D0804" pitchFamily="66" charset="0"/>
              </a:rPr>
              <a:t>Changed College Studies to Botany</a:t>
            </a:r>
          </a:p>
          <a:p>
            <a:pPr lvl="1"/>
            <a:r>
              <a:rPr lang="en-US" sz="2700" dirty="0">
                <a:latin typeface="Edwardian Script ITC" panose="030303020407070D0804" pitchFamily="66" charset="0"/>
              </a:rPr>
              <a:t>Became America’s Most Important Agricultural Scientist</a:t>
            </a:r>
          </a:p>
        </p:txBody>
      </p:sp>
    </p:spTree>
    <p:extLst>
      <p:ext uri="{BB962C8B-B14F-4D97-AF65-F5344CB8AC3E}">
        <p14:creationId xmlns:p14="http://schemas.microsoft.com/office/powerpoint/2010/main" val="296306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880360" cy="4419055"/>
          </a:xfrm>
        </p:spPr>
        <p:txBody>
          <a:bodyPr/>
          <a:lstStyle/>
          <a:p>
            <a:r>
              <a:rPr lang="en-US" sz="4050" b="1" dirty="0"/>
              <a:t>Font Almost Unreadable </a:t>
            </a:r>
            <a:br>
              <a:rPr lang="en-US" dirty="0"/>
            </a:br>
            <a:br>
              <a:rPr lang="en-US" sz="1350" dirty="0"/>
            </a:br>
            <a:r>
              <a:rPr lang="en-US" sz="3000" dirty="0"/>
              <a:t>Bad Idea to Put Writing In Front Of Most Graphics</a:t>
            </a:r>
          </a:p>
        </p:txBody>
      </p:sp>
      <p:pic>
        <p:nvPicPr>
          <p:cNvPr id="5" name="Picture 4" descr="Image of white text on top of a government logo, which also contains white.  Thus, it is almost impossible to read.&#10;">
            <a:extLst>
              <a:ext uri="{FF2B5EF4-FFF2-40B4-BE49-F238E27FC236}">
                <a16:creationId xmlns:a16="http://schemas.microsoft.com/office/drawing/2014/main" id="{D965C28C-8C0B-49B1-9954-4CA2A0B2393D}"/>
              </a:ext>
            </a:extLst>
          </p:cNvPr>
          <p:cNvPicPr>
            <a:picLocks noChangeAspect="1"/>
          </p:cNvPicPr>
          <p:nvPr/>
        </p:nvPicPr>
        <p:blipFill>
          <a:blip r:embed="rId2"/>
          <a:stretch>
            <a:fillRect/>
          </a:stretch>
        </p:blipFill>
        <p:spPr>
          <a:xfrm>
            <a:off x="3399905" y="1437063"/>
            <a:ext cx="5311833" cy="3983875"/>
          </a:xfrm>
          <a:prstGeom prst="rect">
            <a:avLst/>
          </a:prstGeom>
        </p:spPr>
      </p:pic>
    </p:spTree>
    <p:extLst>
      <p:ext uri="{BB962C8B-B14F-4D97-AF65-F5344CB8AC3E}">
        <p14:creationId xmlns:p14="http://schemas.microsoft.com/office/powerpoint/2010/main" val="366077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7EB5-D86B-461A-B576-77D9BDE42D86}"/>
              </a:ext>
            </a:extLst>
          </p:cNvPr>
          <p:cNvSpPr>
            <a:spLocks noGrp="1"/>
          </p:cNvSpPr>
          <p:nvPr>
            <p:ph type="title"/>
          </p:nvPr>
        </p:nvSpPr>
        <p:spPr/>
        <p:txBody>
          <a:bodyPr/>
          <a:lstStyle/>
          <a:p>
            <a:r>
              <a:rPr lang="en-US" dirty="0"/>
              <a:t>Don’t Write Your Speech on the Slide!</a:t>
            </a:r>
          </a:p>
        </p:txBody>
      </p:sp>
      <p:sp>
        <p:nvSpPr>
          <p:cNvPr id="3" name="Content Placeholder 2">
            <a:extLst>
              <a:ext uri="{FF2B5EF4-FFF2-40B4-BE49-F238E27FC236}">
                <a16:creationId xmlns:a16="http://schemas.microsoft.com/office/drawing/2014/main" id="{62AB4DFE-D48D-4D29-B72E-B76D86F6375A}"/>
              </a:ext>
            </a:extLst>
          </p:cNvPr>
          <p:cNvSpPr>
            <a:spLocks noGrp="1"/>
          </p:cNvSpPr>
          <p:nvPr>
            <p:ph idx="1"/>
          </p:nvPr>
        </p:nvSpPr>
        <p:spPr>
          <a:xfrm>
            <a:off x="697361" y="2439526"/>
            <a:ext cx="7765322" cy="2786062"/>
          </a:xfrm>
        </p:spPr>
        <p:txBody>
          <a:bodyPr>
            <a:normAutofit lnSpcReduction="10000"/>
          </a:bodyPr>
          <a:lstStyle/>
          <a:p>
            <a:pPr marL="27675" indent="0">
              <a:buNone/>
            </a:pPr>
            <a:r>
              <a:rPr lang="en-US" b="1" dirty="0"/>
              <a:t>Did you know that chocolate was once used as a currency?</a:t>
            </a:r>
            <a:r>
              <a:rPr lang="en-US" b="1" dirty="0">
                <a:solidFill>
                  <a:schemeClr val="tx1"/>
                </a:solidFill>
              </a:rPr>
              <a:t> </a:t>
            </a:r>
            <a:r>
              <a:rPr lang="en-US" b="0" i="0" dirty="0">
                <a:effectLst/>
                <a:latin typeface="-apple-system"/>
              </a:rPr>
              <a:t>The ancient Maya civilization had a unique approach to currency. While they didn’t use actual coins, they exchanged items like tobacco, maize, and clothing as a form of currency. </a:t>
            </a:r>
            <a:r>
              <a:rPr lang="en-US" i="0" dirty="0">
                <a:effectLst/>
                <a:latin typeface="-apple-system"/>
              </a:rPr>
              <a:t>Cacao, </a:t>
            </a:r>
            <a:r>
              <a:rPr lang="en-US" b="0" i="0" dirty="0">
                <a:effectLst/>
                <a:latin typeface="-apple-system"/>
              </a:rPr>
              <a:t>the plant from which chocolate is made, played a significant role in their society. It was considered sacred and consumed in rituals. Surprisingly, cacao was also used as a form of currency. Traces of cacao show up in ceramics from various neighborhoods and dwellings, challenging the previous belief that its use was restricted to the elite. Researchers found the compound theophylline (which is present in cacao) on ceramic shards dating from A.D. 600 to 900. These shards came from different social contexts, including residential and ceremonial areas</a:t>
            </a:r>
            <a:r>
              <a:rPr lang="en-US" b="0" i="0" dirty="0">
                <a:solidFill>
                  <a:srgbClr val="111111"/>
                </a:solidFill>
                <a:effectLst/>
                <a:latin typeface="-apple-system"/>
              </a:rPr>
              <a:t>. </a:t>
            </a:r>
            <a:r>
              <a:rPr lang="en-US" b="0" i="0" dirty="0">
                <a:effectLst/>
                <a:latin typeface="-apple-system"/>
              </a:rPr>
              <a:t>Fascinating, isn’t it?</a:t>
            </a:r>
            <a:endParaRPr lang="en-US" b="1" dirty="0"/>
          </a:p>
        </p:txBody>
      </p:sp>
    </p:spTree>
    <p:extLst>
      <p:ext uri="{BB962C8B-B14F-4D97-AF65-F5344CB8AC3E}">
        <p14:creationId xmlns:p14="http://schemas.microsoft.com/office/powerpoint/2010/main" val="172171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558F-4DAE-461E-B651-BE5DF25E6184}"/>
              </a:ext>
            </a:extLst>
          </p:cNvPr>
          <p:cNvSpPr>
            <a:spLocks noGrp="1"/>
          </p:cNvSpPr>
          <p:nvPr>
            <p:ph type="title"/>
          </p:nvPr>
        </p:nvSpPr>
        <p:spPr/>
        <p:txBody>
          <a:bodyPr/>
          <a:lstStyle/>
          <a:p>
            <a:r>
              <a:rPr lang="en-US" dirty="0"/>
              <a:t>Don’t Write Too Much on a Slide!</a:t>
            </a:r>
          </a:p>
        </p:txBody>
      </p:sp>
      <p:sp>
        <p:nvSpPr>
          <p:cNvPr id="3" name="Content Placeholder 2">
            <a:extLst>
              <a:ext uri="{FF2B5EF4-FFF2-40B4-BE49-F238E27FC236}">
                <a16:creationId xmlns:a16="http://schemas.microsoft.com/office/drawing/2014/main" id="{5975FBEC-1484-4692-8860-F871DFBF7C8C}"/>
              </a:ext>
            </a:extLst>
          </p:cNvPr>
          <p:cNvSpPr>
            <a:spLocks noGrp="1"/>
          </p:cNvSpPr>
          <p:nvPr>
            <p:ph idx="1"/>
          </p:nvPr>
        </p:nvSpPr>
        <p:spPr/>
        <p:txBody>
          <a:bodyPr>
            <a:normAutofit fontScale="85000" lnSpcReduction="20000"/>
          </a:bodyPr>
          <a:lstStyle/>
          <a:p>
            <a:pPr marL="27675" indent="0">
              <a:buNone/>
            </a:pPr>
            <a:r>
              <a:rPr lang="en-US" dirty="0"/>
              <a:t>Pre-European Contact and Native American Tribes: The story of Indiana begins long before European settlers arrived. Native American tribes inhabited the region as early as 8000 BC. These migratory tribes succeeded one another in dominance over several thousand years. During the Mississippian culture, which reached its peak around 1000 AD, the region saw significant development. These indigenous peoples built complex societies, with large earthen mounds, extensive trade networks, and sophisticated agricultural practices.</a:t>
            </a:r>
          </a:p>
          <a:p>
            <a:pPr marL="27675" indent="0">
              <a:buNone/>
            </a:pPr>
            <a:r>
              <a:rPr lang="en-US" dirty="0"/>
              <a:t>European Exploration and Statehood: In the 1670s, the first Europeans arrived in Indiana, claiming the territory for the Kingdom of France. However, little settlement occurred during the French rule. After the French and Indian War (also known as the Seven Years’ War), Great Britain took control of the land east of the Mississippi River. For over two decades, British rule persisted until the American Revolutionary War. Following Britain’s defeat, the entire trans-Allegheny region, including present-day Indiana, was ceded to the newly formed United States. Indiana Territory was established in 1800 and gradually developed. By December 11, 1816, it became the nineteenth state in the Union. The state founders embarked on an ambitious plan to transform Indiana from a frontier segment into a thriving state, leading to the construction of roads, canals, railroads, and state-funded public schools.</a:t>
            </a:r>
          </a:p>
        </p:txBody>
      </p:sp>
    </p:spTree>
    <p:extLst>
      <p:ext uri="{BB962C8B-B14F-4D97-AF65-F5344CB8AC3E}">
        <p14:creationId xmlns:p14="http://schemas.microsoft.com/office/powerpoint/2010/main" val="4179985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Custom Design">
  <a:themeElements>
    <a:clrScheme name="Custom 2">
      <a:dk1>
        <a:srgbClr val="1A1918"/>
      </a:dk1>
      <a:lt1>
        <a:srgbClr val="FFFFFF"/>
      </a:lt1>
      <a:dk2>
        <a:srgbClr val="0033A0"/>
      </a:dk2>
      <a:lt2>
        <a:srgbClr val="00BB30"/>
      </a:lt2>
      <a:accent1>
        <a:srgbClr val="FFE51D"/>
      </a:accent1>
      <a:accent2>
        <a:srgbClr val="FF671F"/>
      </a:accent2>
      <a:accent3>
        <a:srgbClr val="AADB1E"/>
      </a:accent3>
      <a:accent4>
        <a:srgbClr val="00B5E2"/>
      </a:accent4>
      <a:accent5>
        <a:srgbClr val="0077CB"/>
      </a:accent5>
      <a:accent6>
        <a:srgbClr val="472F7B"/>
      </a:accent6>
      <a:hlink>
        <a:srgbClr val="0A4A8D"/>
      </a:hlink>
      <a:folHlink>
        <a:srgbClr val="8E2A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vention Convention Curriculum Powerpoint-Template" id="{928B7A96-CB00-40C1-AD53-3670FA3B7DD0}" vid="{2E0AFC80-1042-4D0E-A5D7-996A10287228}"/>
    </a:ext>
  </a:extLst>
</a:theme>
</file>

<file path=ppt/theme/theme3.xml><?xml version="1.0" encoding="utf-8"?>
<a:theme xmlns:a="http://schemas.openxmlformats.org/drawingml/2006/main" name="1_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Brand-Standard-20231110" id="{024EC66F-65B0-D145-A2AD-C5B9CB507881}" vid="{1373FE54-9919-EE45-9A9F-A53BC812ECA3}"/>
    </a:ext>
  </a:extLst>
</a:theme>
</file>

<file path=ppt/theme/theme4.xml><?xml version="1.0" encoding="utf-8"?>
<a:theme xmlns:a="http://schemas.openxmlformats.org/drawingml/2006/main" name="1_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6A8C5D-5127-41B0-9CA3-8B5C095BC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DE0D6C-581B-4814-98E7-EF172D5D46A1}">
  <ds:schemaRefs>
    <ds:schemaRef ds:uri="37af3f4b-4b66-46f9-8456-831d9bc3e737"/>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d6656b4d-3fa0-4709-acfb-d5e813445d1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MM-23-645083-Purdue-Brand-Standard-20231110</Template>
  <TotalTime>60</TotalTime>
  <Words>661</Words>
  <Application>Microsoft Office PowerPoint</Application>
  <PresentationFormat>On-screen Show (4:3)</PresentationFormat>
  <Paragraphs>47</Paragraphs>
  <Slides>15</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15</vt:i4>
      </vt:variant>
    </vt:vector>
  </HeadingPairs>
  <TitlesOfParts>
    <vt:vector size="34" baseType="lpstr">
      <vt:lpstr>Wingdings</vt:lpstr>
      <vt:lpstr>Edwardian Script ITC</vt:lpstr>
      <vt:lpstr>Acumin Pro Condensed</vt:lpstr>
      <vt:lpstr>Calibri</vt:lpstr>
      <vt:lpstr>Goudy Old Style</vt:lpstr>
      <vt:lpstr>-apple-system</vt:lpstr>
      <vt:lpstr>Acumin Pro Semibold</vt:lpstr>
      <vt:lpstr>Wingdings 2</vt:lpstr>
      <vt:lpstr>Nunito ExtraBold</vt:lpstr>
      <vt:lpstr>Franklin Gothic Book</vt:lpstr>
      <vt:lpstr>Franklin Gothic Medium</vt:lpstr>
      <vt:lpstr>Acumin Pro Condensed Semibold</vt:lpstr>
      <vt:lpstr>Franklin Gothic Medium Cond</vt:lpstr>
      <vt:lpstr>Acumin Pro</vt:lpstr>
      <vt:lpstr>Arial</vt:lpstr>
      <vt:lpstr>SlateVTI</vt:lpstr>
      <vt:lpstr>Custom Design</vt:lpstr>
      <vt:lpstr>1_Office Theme</vt:lpstr>
      <vt:lpstr>1_SlateVTI</vt:lpstr>
      <vt:lpstr>Bad Slides</vt:lpstr>
      <vt:lpstr>Boring </vt:lpstr>
      <vt:lpstr>Colors</vt:lpstr>
      <vt:lpstr>Too Much of Everything (Photos, Words, Background)</vt:lpstr>
      <vt:lpstr>Misleading Graphic  Is 39.8 really more than 60.2?</vt:lpstr>
      <vt:lpstr>Pretty Font   However it is hard to read! </vt:lpstr>
      <vt:lpstr>Font Almost Unreadable   Bad Idea to Put Writing In Front Of Most Graphics</vt:lpstr>
      <vt:lpstr>Don’t Write Your Speech on the Slide!</vt:lpstr>
      <vt:lpstr>Don’t Write Too Much on a Slide!</vt:lpstr>
      <vt:lpstr>Too Much Data!</vt:lpstr>
      <vt:lpstr>Run Spell Check!</vt:lpstr>
      <vt:lpstr>Bad Colors and Annoying Animation</vt:lpstr>
      <vt:lpstr>Hints</vt:lpstr>
      <vt:lpstr>Hints, Continued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Slides</dc:title>
  <dc:creator>William John Decker</dc:creator>
  <cp:lastModifiedBy>William John Decker</cp:lastModifiedBy>
  <cp:revision>8</cp:revision>
  <dcterms:created xsi:type="dcterms:W3CDTF">2024-08-06T17:59:03Z</dcterms:created>
  <dcterms:modified xsi:type="dcterms:W3CDTF">2026-05-05T15:40:16Z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